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media/image1.svg" ContentType="image/svg+xml"/>
  <Override PartName="/ppt/media/image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56" r:id="rId3"/>
    <p:sldId id="258" r:id="rId4"/>
    <p:sldId id="259" r:id="rId5"/>
    <p:sldId id="395" r:id="rId6"/>
    <p:sldId id="652" r:id="rId7"/>
    <p:sldId id="462" r:id="rId8"/>
    <p:sldId id="260" r:id="rId9"/>
    <p:sldId id="514" r:id="rId10"/>
    <p:sldId id="516" r:id="rId11"/>
    <p:sldId id="530" r:id="rId12"/>
    <p:sldId id="261" r:id="rId13"/>
    <p:sldId id="540" r:id="rId14"/>
    <p:sldId id="539" r:id="rId15"/>
    <p:sldId id="524" r:id="rId16"/>
    <p:sldId id="262" r:id="rId17"/>
    <p:sldId id="542" r:id="rId18"/>
    <p:sldId id="571" r:id="rId19"/>
    <p:sldId id="857" r:id="rId20"/>
    <p:sldId id="578" r:id="rId21"/>
    <p:sldId id="257" r:id="rId22"/>
  </p:sldIdLst>
  <p:sldSz cx="12192000" cy="6858000"/>
  <p:notesSz cx="6858000" cy="9144000"/>
  <p:embeddedFontLst>
    <p:embeddedFont>
      <p:font typeface="等线" panose="02010600030101010101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E7D6"/>
    <a:srgbClr val="FC838C"/>
    <a:srgbClr val="A0B5D4"/>
    <a:srgbClr val="F7C866"/>
    <a:srgbClr val="FFC247"/>
    <a:srgbClr val="DAE2ED"/>
    <a:srgbClr val="FFCB61"/>
    <a:srgbClr val="9FB4D4"/>
    <a:srgbClr val="9DB2D3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4660"/>
  </p:normalViewPr>
  <p:slideViewPr>
    <p:cSldViewPr snapToGrid="0">
      <p:cViewPr>
        <p:scale>
          <a:sx n="75" d="100"/>
          <a:sy n="75" d="100"/>
        </p:scale>
        <p:origin x="720" y="64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BA430-9691-48CB-A3D3-9D6A17F920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2A20CA-116A-49D1-AF6E-54FF8F9FE4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板块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3219450" cy="39640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4745779"/>
            <a:ext cx="4886080" cy="2112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58128" y="1"/>
            <a:ext cx="3533872" cy="17032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29897" y="3816014"/>
            <a:ext cx="3962103" cy="3041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2184399" cy="26895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424856"/>
            <a:ext cx="3315209" cy="14331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94265" y="1"/>
            <a:ext cx="2397735" cy="11556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03710" y="4794011"/>
            <a:ext cx="2688290" cy="20639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1"/>
            <a:ext cx="2784915" cy="3429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030869"/>
            <a:ext cx="4226598" cy="182713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35101" y="1"/>
            <a:ext cx="3056898" cy="14733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64669" y="4226596"/>
            <a:ext cx="3427331" cy="26314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320799" cy="1626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" y="5991448"/>
            <a:ext cx="2004544" cy="8665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42207" y="1"/>
            <a:ext cx="1449793" cy="6987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523" y="5610007"/>
            <a:ext cx="1625477" cy="12479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sv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sv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.sv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.sv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 117"/>
          <p:cNvSpPr/>
          <p:nvPr/>
        </p:nvSpPr>
        <p:spPr>
          <a:xfrm>
            <a:off x="2412716" y="3967016"/>
            <a:ext cx="7366568" cy="638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rPr>
              <a:t>改变世界，梦想未来，瞬息万变的世界不断刷新人类对未来的无限想象</a:t>
            </a:r>
            <a:endParaRPr lang="zh-CN" altLang="en-US" sz="1400" dirty="0">
              <a:solidFill>
                <a:schemeClr val="tx2">
                  <a:lumMod val="85000"/>
                  <a:lumOff val="15000"/>
                  <a:alpha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200"/>
              </a:lnSpc>
            </a:pPr>
            <a:r>
              <a: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rPr>
              <a:t>以梦想为基石，创造崭新未来，我们共同创造新的世界</a:t>
            </a:r>
            <a:endParaRPr lang="zh-CN" altLang="en-US" sz="1400" dirty="0">
              <a:solidFill>
                <a:schemeClr val="tx2">
                  <a:lumMod val="85000"/>
                  <a:lumOff val="15000"/>
                  <a:alpha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2" name="直接连接符 121"/>
          <p:cNvCxnSpPr/>
          <p:nvPr/>
        </p:nvCxnSpPr>
        <p:spPr>
          <a:xfrm>
            <a:off x="2537460" y="3797083"/>
            <a:ext cx="7147560" cy="0"/>
          </a:xfrm>
          <a:prstGeom prst="line">
            <a:avLst/>
          </a:prstGeom>
          <a:ln w="25400">
            <a:solidFill>
              <a:srgbClr val="F8E7D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7" name="组合 126"/>
          <p:cNvGrpSpPr/>
          <p:nvPr/>
        </p:nvGrpSpPr>
        <p:grpSpPr>
          <a:xfrm>
            <a:off x="4781517" y="4912475"/>
            <a:ext cx="2628966" cy="600109"/>
            <a:chOff x="4781517" y="4848975"/>
            <a:chExt cx="2628966" cy="600109"/>
          </a:xfrm>
        </p:grpSpPr>
        <p:sp>
          <p:nvSpPr>
            <p:cNvPr id="124" name="矩形: 圆角 123"/>
            <p:cNvSpPr/>
            <p:nvPr/>
          </p:nvSpPr>
          <p:spPr>
            <a:xfrm>
              <a:off x="4781517" y="4848975"/>
              <a:ext cx="2628966" cy="600109"/>
            </a:xfrm>
            <a:prstGeom prst="roundRect">
              <a:avLst>
                <a:gd name="adj" fmla="val 50000"/>
              </a:avLst>
            </a:prstGeom>
            <a:solidFill>
              <a:srgbClr val="FFC2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5084129" y="4918197"/>
              <a:ext cx="2023745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报告人：</a:t>
              </a: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721519" y="1617698"/>
            <a:ext cx="6748963" cy="2005293"/>
            <a:chOff x="2721519" y="1617698"/>
            <a:chExt cx="6748963" cy="2005293"/>
          </a:xfrm>
        </p:grpSpPr>
        <p:sp>
          <p:nvSpPr>
            <p:cNvPr id="120" name="文本框 119"/>
            <p:cNvSpPr txBox="1"/>
            <p:nvPr/>
          </p:nvSpPr>
          <p:spPr>
            <a:xfrm>
              <a:off x="3733815" y="2008941"/>
              <a:ext cx="472437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rgbClr val="A0B5D4"/>
                  </a:solidFill>
                  <a:cs typeface="+mn-ea"/>
                  <a:sym typeface="+mn-lt"/>
                </a:rPr>
                <a:t>教学通用模板</a:t>
              </a:r>
              <a:endParaRPr lang="zh-CN" altLang="en-US" sz="6000" b="1" dirty="0">
                <a:solidFill>
                  <a:srgbClr val="A0B5D4"/>
                </a:solidFill>
                <a:cs typeface="+mn-ea"/>
                <a:sym typeface="+mn-lt"/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2721519" y="2915105"/>
              <a:ext cx="67489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FC838C"/>
                  </a:solidFill>
                  <a:cs typeface="+mn-ea"/>
                  <a:sym typeface="+mn-lt"/>
                </a:rPr>
                <a:t>柔和淡雅风彩色教学通用模板</a:t>
              </a:r>
              <a:endParaRPr lang="zh-CN" altLang="en-US" sz="4000" b="1" dirty="0">
                <a:solidFill>
                  <a:srgbClr val="FC838C"/>
                </a:solidFill>
                <a:cs typeface="+mn-ea"/>
                <a:sym typeface="+mn-lt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4050714" y="1617698"/>
              <a:ext cx="41921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pc="600" dirty="0">
                  <a:solidFill>
                    <a:srgbClr val="9FB4D4"/>
                  </a:solidFill>
                  <a:cs typeface="+mn-ea"/>
                  <a:sym typeface="+mn-lt"/>
                </a:rPr>
                <a:t>GRADUATION</a:t>
              </a:r>
              <a:r>
                <a:rPr kumimoji="0" lang="en-US" altLang="zh-CN" b="0" i="0" u="none" strike="noStrike" kern="1200" cap="none" spc="600" normalizeH="0" baseline="0" noProof="0" dirty="0">
                  <a:ln>
                    <a:noFill/>
                  </a:ln>
                  <a:solidFill>
                    <a:srgbClr val="9FB4D4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lang="en-US" altLang="zh-CN" spc="600" dirty="0">
                  <a:solidFill>
                    <a:srgbClr val="9FB4D4"/>
                  </a:solidFill>
                  <a:cs typeface="+mn-ea"/>
                  <a:sym typeface="+mn-lt"/>
                </a:rPr>
                <a:t>DEFENSE</a:t>
              </a:r>
              <a:endParaRPr kumimoji="0" lang="zh-CN" altLang="en-US" b="0" i="0" u="none" strike="noStrike" kern="1200" cap="none" spc="600" normalizeH="0" baseline="0" noProof="0" dirty="0">
                <a:ln>
                  <a:noFill/>
                </a:ln>
                <a:solidFill>
                  <a:srgbClr val="9FB4D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34" name="图形 133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975628" y="2005544"/>
              <a:ext cx="504078" cy="392060"/>
            </a:xfrm>
            <a:prstGeom prst="rect">
              <a:avLst/>
            </a:prstGeom>
          </p:spPr>
        </p:pic>
        <p:pic>
          <p:nvPicPr>
            <p:cNvPr id="135" name="图形 134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flipH="1" flipV="1">
              <a:off x="8712294" y="2157944"/>
              <a:ext cx="504078" cy="392060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947750" y="2947521"/>
            <a:ext cx="8296499" cy="648268"/>
            <a:chOff x="1947750" y="2947521"/>
            <a:chExt cx="8296499" cy="648268"/>
          </a:xfrm>
        </p:grpSpPr>
        <p:grpSp>
          <p:nvGrpSpPr>
            <p:cNvPr id="136" name="组合 135"/>
            <p:cNvGrpSpPr/>
            <p:nvPr/>
          </p:nvGrpSpPr>
          <p:grpSpPr>
            <a:xfrm rot="5400000">
              <a:off x="9778561" y="3130100"/>
              <a:ext cx="648268" cy="283109"/>
              <a:chOff x="7531100" y="642935"/>
              <a:chExt cx="838995" cy="366402"/>
            </a:xfrm>
            <a:solidFill>
              <a:srgbClr val="F8E7D6"/>
            </a:solidFill>
          </p:grpSpPr>
          <p:grpSp>
            <p:nvGrpSpPr>
              <p:cNvPr id="137" name="组合 136"/>
              <p:cNvGrpSpPr/>
              <p:nvPr/>
            </p:nvGrpSpPr>
            <p:grpSpPr>
              <a:xfrm>
                <a:off x="7531100" y="642935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143" name="椭圆 142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椭圆 143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椭圆 144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椭圆 145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8" name="组合 137"/>
              <p:cNvGrpSpPr/>
              <p:nvPr/>
            </p:nvGrpSpPr>
            <p:grpSpPr>
              <a:xfrm>
                <a:off x="7531100" y="877573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139" name="椭圆 138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椭圆 139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椭圆 140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椭圆 141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47" name="组合 146"/>
            <p:cNvGrpSpPr/>
            <p:nvPr/>
          </p:nvGrpSpPr>
          <p:grpSpPr>
            <a:xfrm rot="16200000">
              <a:off x="1765171" y="3130100"/>
              <a:ext cx="648268" cy="283109"/>
              <a:chOff x="7531100" y="642935"/>
              <a:chExt cx="838995" cy="366402"/>
            </a:xfrm>
            <a:solidFill>
              <a:srgbClr val="F8E7D6"/>
            </a:solidFill>
          </p:grpSpPr>
          <p:grpSp>
            <p:nvGrpSpPr>
              <p:cNvPr id="148" name="组合 147"/>
              <p:cNvGrpSpPr/>
              <p:nvPr/>
            </p:nvGrpSpPr>
            <p:grpSpPr>
              <a:xfrm>
                <a:off x="7531100" y="642935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154" name="椭圆 153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椭圆 154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椭圆 155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椭圆 156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9" name="组合 148"/>
              <p:cNvGrpSpPr/>
              <p:nvPr/>
            </p:nvGrpSpPr>
            <p:grpSpPr>
              <a:xfrm>
                <a:off x="7531100" y="877573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150" name="椭圆 149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椭圆 150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椭圆 151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椭圆 152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5661554" y="1414415"/>
            <a:ext cx="4793536" cy="775146"/>
            <a:chOff x="5661554" y="1414415"/>
            <a:chExt cx="4793536" cy="775146"/>
          </a:xfrm>
        </p:grpSpPr>
        <p:sp>
          <p:nvSpPr>
            <p:cNvPr id="2" name="椭圆 1"/>
            <p:cNvSpPr/>
            <p:nvPr/>
          </p:nvSpPr>
          <p:spPr>
            <a:xfrm>
              <a:off x="5661554" y="1474867"/>
              <a:ext cx="714694" cy="7146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567487" y="1414415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567487" y="1829495"/>
              <a:ext cx="3887603" cy="3370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请您在此修改的内容，或将内容复制到此段落中</a:t>
              </a:r>
              <a:endParaRPr lang="en-US" altLang="zh-CN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arrow-pointing-left-circular-button_20407"/>
            <p:cNvSpPr>
              <a:spLocks noChangeAspect="1"/>
            </p:cNvSpPr>
            <p:nvPr/>
          </p:nvSpPr>
          <p:spPr bwMode="auto">
            <a:xfrm>
              <a:off x="5816340" y="1629910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661554" y="2508076"/>
            <a:ext cx="4793536" cy="760632"/>
            <a:chOff x="5661554" y="2508076"/>
            <a:chExt cx="4793536" cy="760632"/>
          </a:xfrm>
        </p:grpSpPr>
        <p:sp>
          <p:nvSpPr>
            <p:cNvPr id="6" name="椭圆 5"/>
            <p:cNvSpPr/>
            <p:nvPr/>
          </p:nvSpPr>
          <p:spPr>
            <a:xfrm>
              <a:off x="5661554" y="2554014"/>
              <a:ext cx="714694" cy="7146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567487" y="2508076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567487" y="2923156"/>
              <a:ext cx="3887603" cy="3370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请您在此修改的内容，或将内容复制到此段落中</a:t>
              </a:r>
              <a:endParaRPr lang="en-US" altLang="zh-CN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arrow-pointing-left-circular-button_20407"/>
            <p:cNvSpPr>
              <a:spLocks noChangeAspect="1"/>
            </p:cNvSpPr>
            <p:nvPr/>
          </p:nvSpPr>
          <p:spPr bwMode="auto">
            <a:xfrm>
              <a:off x="5816340" y="2709057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661554" y="3587223"/>
            <a:ext cx="4793536" cy="760632"/>
            <a:chOff x="5661554" y="3587223"/>
            <a:chExt cx="4793536" cy="760632"/>
          </a:xfrm>
        </p:grpSpPr>
        <p:sp>
          <p:nvSpPr>
            <p:cNvPr id="10" name="椭圆 9"/>
            <p:cNvSpPr/>
            <p:nvPr/>
          </p:nvSpPr>
          <p:spPr>
            <a:xfrm>
              <a:off x="5661554" y="3633161"/>
              <a:ext cx="714694" cy="7146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567487" y="3587223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2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2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67487" y="4002303"/>
              <a:ext cx="3887603" cy="3370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请您在此修改的内容，或将内容复制到此段落中</a:t>
              </a:r>
              <a:endParaRPr lang="en-US" altLang="zh-CN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arrow-pointing-left-circular-button_20407"/>
            <p:cNvSpPr>
              <a:spLocks noChangeAspect="1"/>
            </p:cNvSpPr>
            <p:nvPr/>
          </p:nvSpPr>
          <p:spPr bwMode="auto">
            <a:xfrm>
              <a:off x="5816340" y="3788204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661554" y="4666371"/>
            <a:ext cx="4793536" cy="760632"/>
            <a:chOff x="5661554" y="4666371"/>
            <a:chExt cx="4793536" cy="760632"/>
          </a:xfrm>
        </p:grpSpPr>
        <p:sp>
          <p:nvSpPr>
            <p:cNvPr id="14" name="椭圆 13"/>
            <p:cNvSpPr/>
            <p:nvPr/>
          </p:nvSpPr>
          <p:spPr>
            <a:xfrm>
              <a:off x="5661554" y="4712309"/>
              <a:ext cx="714694" cy="71469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67487" y="4666371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567487" y="5081451"/>
              <a:ext cx="3887603" cy="3370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请您在此修改的内容，或将内容复制到此段落中</a:t>
              </a:r>
              <a:endParaRPr lang="en-US" altLang="zh-CN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arrow-pointing-left-circular-button_20407"/>
            <p:cNvSpPr>
              <a:spLocks noChangeAspect="1"/>
            </p:cNvSpPr>
            <p:nvPr/>
          </p:nvSpPr>
          <p:spPr bwMode="auto">
            <a:xfrm>
              <a:off x="5816340" y="4867352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435478" y="1836408"/>
            <a:ext cx="838009" cy="3234109"/>
            <a:chOff x="4371978" y="1836408"/>
            <a:chExt cx="838009" cy="3234109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4840123" y="1948700"/>
              <a:ext cx="0" cy="3015178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371978" y="3577697"/>
              <a:ext cx="364410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/>
            <p:cNvGrpSpPr/>
            <p:nvPr/>
          </p:nvGrpSpPr>
          <p:grpSpPr>
            <a:xfrm>
              <a:off x="4981301" y="1836408"/>
              <a:ext cx="228686" cy="3234109"/>
              <a:chOff x="4952726" y="1836408"/>
              <a:chExt cx="228686" cy="3234109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4952726" y="1836408"/>
                <a:ext cx="228686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4952726" y="5070517"/>
                <a:ext cx="228686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4952726" y="2898660"/>
                <a:ext cx="228686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4952726" y="3971342"/>
                <a:ext cx="228686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组合 23"/>
          <p:cNvGrpSpPr/>
          <p:nvPr/>
        </p:nvGrpSpPr>
        <p:grpSpPr>
          <a:xfrm>
            <a:off x="1553250" y="1836408"/>
            <a:ext cx="2524764" cy="3623153"/>
            <a:chOff x="1553250" y="1836408"/>
            <a:chExt cx="2524764" cy="3623153"/>
          </a:xfrm>
        </p:grpSpPr>
        <p:sp>
          <p:nvSpPr>
            <p:cNvPr id="45" name="矩形 44"/>
            <p:cNvSpPr/>
            <p:nvPr/>
          </p:nvSpPr>
          <p:spPr>
            <a:xfrm>
              <a:off x="1927590" y="4910949"/>
              <a:ext cx="1903085" cy="5486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dreaming the future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ts val="18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c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hanging world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图形 28"/>
            <p:cNvGrpSpPr/>
            <p:nvPr/>
          </p:nvGrpSpPr>
          <p:grpSpPr>
            <a:xfrm>
              <a:off x="1553250" y="1836408"/>
              <a:ext cx="1210050" cy="2945677"/>
              <a:chOff x="1553250" y="1836408"/>
              <a:chExt cx="1210050" cy="2945677"/>
            </a:xfrm>
          </p:grpSpPr>
          <p:sp>
            <p:nvSpPr>
              <p:cNvPr id="19" name="任意多边形: 形状 18"/>
              <p:cNvSpPr/>
              <p:nvPr/>
            </p:nvSpPr>
            <p:spPr>
              <a:xfrm>
                <a:off x="1544447" y="2387308"/>
                <a:ext cx="1222273" cy="2395654"/>
              </a:xfrm>
              <a:custGeom>
                <a:avLst/>
                <a:gdLst>
                  <a:gd name="connsiteX0" fmla="*/ 1218364 w 1222272"/>
                  <a:gd name="connsiteY0" fmla="*/ 1382491 h 2395654"/>
                  <a:gd name="connsiteX1" fmla="*/ 1218364 w 1222272"/>
                  <a:gd name="connsiteY1" fmla="*/ 1877633 h 2395654"/>
                  <a:gd name="connsiteX2" fmla="*/ 1165928 w 1222272"/>
                  <a:gd name="connsiteY2" fmla="*/ 1909168 h 2395654"/>
                  <a:gd name="connsiteX3" fmla="*/ 998477 w 1222272"/>
                  <a:gd name="connsiteY3" fmla="*/ 1908435 h 2395654"/>
                  <a:gd name="connsiteX4" fmla="*/ 948119 w 1222272"/>
                  <a:gd name="connsiteY4" fmla="*/ 1856488 h 2395654"/>
                  <a:gd name="connsiteX5" fmla="*/ 948119 w 1222272"/>
                  <a:gd name="connsiteY5" fmla="*/ 1399725 h 2395654"/>
                  <a:gd name="connsiteX6" fmla="*/ 993588 w 1222272"/>
                  <a:gd name="connsiteY6" fmla="*/ 1348145 h 2395654"/>
                  <a:gd name="connsiteX7" fmla="*/ 1014366 w 1222272"/>
                  <a:gd name="connsiteY7" fmla="*/ 1345212 h 2395654"/>
                  <a:gd name="connsiteX8" fmla="*/ 1014000 w 1222272"/>
                  <a:gd name="connsiteY8" fmla="*/ 1258063 h 2395654"/>
                  <a:gd name="connsiteX9" fmla="*/ 1006177 w 1222272"/>
                  <a:gd name="connsiteY9" fmla="*/ 1237407 h 2395654"/>
                  <a:gd name="connsiteX10" fmla="*/ 963642 w 1222272"/>
                  <a:gd name="connsiteY10" fmla="*/ 1123125 h 2395654"/>
                  <a:gd name="connsiteX11" fmla="*/ 960097 w 1222272"/>
                  <a:gd name="connsiteY11" fmla="*/ 306891 h 2395654"/>
                  <a:gd name="connsiteX12" fmla="*/ 959609 w 1222272"/>
                  <a:gd name="connsiteY12" fmla="*/ 292468 h 2395654"/>
                  <a:gd name="connsiteX13" fmla="*/ 934430 w 1222272"/>
                  <a:gd name="connsiteY13" fmla="*/ 265334 h 2395654"/>
                  <a:gd name="connsiteX14" fmla="*/ 910473 w 1222272"/>
                  <a:gd name="connsiteY14" fmla="*/ 290268 h 2395654"/>
                  <a:gd name="connsiteX15" fmla="*/ 909006 w 1222272"/>
                  <a:gd name="connsiteY15" fmla="*/ 322292 h 2395654"/>
                  <a:gd name="connsiteX16" fmla="*/ 912429 w 1222272"/>
                  <a:gd name="connsiteY16" fmla="*/ 1212106 h 2395654"/>
                  <a:gd name="connsiteX17" fmla="*/ 897395 w 1222272"/>
                  <a:gd name="connsiteY17" fmla="*/ 1249630 h 2395654"/>
                  <a:gd name="connsiteX18" fmla="*/ 817947 w 1222272"/>
                  <a:gd name="connsiteY18" fmla="*/ 1401803 h 2395654"/>
                  <a:gd name="connsiteX19" fmla="*/ 817947 w 1222272"/>
                  <a:gd name="connsiteY19" fmla="*/ 1855633 h 2395654"/>
                  <a:gd name="connsiteX20" fmla="*/ 896784 w 1222272"/>
                  <a:gd name="connsiteY20" fmla="*/ 2008661 h 2395654"/>
                  <a:gd name="connsiteX21" fmla="*/ 911695 w 1222272"/>
                  <a:gd name="connsiteY21" fmla="*/ 2030784 h 2395654"/>
                  <a:gd name="connsiteX22" fmla="*/ 910351 w 1222272"/>
                  <a:gd name="connsiteY22" fmla="*/ 2269372 h 2395654"/>
                  <a:gd name="connsiteX23" fmla="*/ 715765 w 1222272"/>
                  <a:gd name="connsiteY23" fmla="*/ 2383410 h 2395654"/>
                  <a:gd name="connsiteX24" fmla="*/ 632284 w 1222272"/>
                  <a:gd name="connsiteY24" fmla="*/ 2237226 h 2395654"/>
                  <a:gd name="connsiteX25" fmla="*/ 632406 w 1222272"/>
                  <a:gd name="connsiteY25" fmla="*/ 1194016 h 2395654"/>
                  <a:gd name="connsiteX26" fmla="*/ 631306 w 1222272"/>
                  <a:gd name="connsiteY26" fmla="*/ 1165049 h 2395654"/>
                  <a:gd name="connsiteX27" fmla="*/ 602460 w 1222272"/>
                  <a:gd name="connsiteY27" fmla="*/ 1136570 h 2395654"/>
                  <a:gd name="connsiteX28" fmla="*/ 572515 w 1222272"/>
                  <a:gd name="connsiteY28" fmla="*/ 1164437 h 2395654"/>
                  <a:gd name="connsiteX29" fmla="*/ 571537 w 1222272"/>
                  <a:gd name="connsiteY29" fmla="*/ 1190472 h 2395654"/>
                  <a:gd name="connsiteX30" fmla="*/ 571537 w 1222272"/>
                  <a:gd name="connsiteY30" fmla="*/ 2230748 h 2395654"/>
                  <a:gd name="connsiteX31" fmla="*/ 570437 w 1222272"/>
                  <a:gd name="connsiteY31" fmla="*/ 2269005 h 2395654"/>
                  <a:gd name="connsiteX32" fmla="*/ 469722 w 1222272"/>
                  <a:gd name="connsiteY32" fmla="*/ 2390010 h 2395654"/>
                  <a:gd name="connsiteX33" fmla="*/ 322315 w 1222272"/>
                  <a:gd name="connsiteY33" fmla="*/ 2342586 h 2395654"/>
                  <a:gd name="connsiteX34" fmla="*/ 291636 w 1222272"/>
                  <a:gd name="connsiteY34" fmla="*/ 2231604 h 2395654"/>
                  <a:gd name="connsiteX35" fmla="*/ 291759 w 1222272"/>
                  <a:gd name="connsiteY35" fmla="*/ 322047 h 2395654"/>
                  <a:gd name="connsiteX36" fmla="*/ 290781 w 1222272"/>
                  <a:gd name="connsiteY36" fmla="*/ 292957 h 2395654"/>
                  <a:gd name="connsiteX37" fmla="*/ 268902 w 1222272"/>
                  <a:gd name="connsiteY37" fmla="*/ 267289 h 2395654"/>
                  <a:gd name="connsiteX38" fmla="*/ 246046 w 1222272"/>
                  <a:gd name="connsiteY38" fmla="*/ 292835 h 2395654"/>
                  <a:gd name="connsiteX39" fmla="*/ 244946 w 1222272"/>
                  <a:gd name="connsiteY39" fmla="*/ 313124 h 2395654"/>
                  <a:gd name="connsiteX40" fmla="*/ 242501 w 1222272"/>
                  <a:gd name="connsiteY40" fmla="*/ 976085 h 2395654"/>
                  <a:gd name="connsiteX41" fmla="*/ 241157 w 1222272"/>
                  <a:gd name="connsiteY41" fmla="*/ 1146959 h 2395654"/>
                  <a:gd name="connsiteX42" fmla="*/ 120396 w 1222272"/>
                  <a:gd name="connsiteY42" fmla="*/ 1264053 h 2395654"/>
                  <a:gd name="connsiteX43" fmla="*/ 9169 w 1222272"/>
                  <a:gd name="connsiteY43" fmla="*/ 1140359 h 2395654"/>
                  <a:gd name="connsiteX44" fmla="*/ 14303 w 1222272"/>
                  <a:gd name="connsiteY44" fmla="*/ 282934 h 2395654"/>
                  <a:gd name="connsiteX45" fmla="*/ 228078 w 1222272"/>
                  <a:gd name="connsiteY45" fmla="*/ 21735 h 2395654"/>
                  <a:gd name="connsiteX46" fmla="*/ 385874 w 1222272"/>
                  <a:gd name="connsiteY46" fmla="*/ 12445 h 2395654"/>
                  <a:gd name="connsiteX47" fmla="*/ 424009 w 1222272"/>
                  <a:gd name="connsiteY47" fmla="*/ 38846 h 2395654"/>
                  <a:gd name="connsiteX48" fmla="*/ 524602 w 1222272"/>
                  <a:gd name="connsiteY48" fmla="*/ 321436 h 2395654"/>
                  <a:gd name="connsiteX49" fmla="*/ 538291 w 1222272"/>
                  <a:gd name="connsiteY49" fmla="*/ 357615 h 2395654"/>
                  <a:gd name="connsiteX50" fmla="*/ 526924 w 1222272"/>
                  <a:gd name="connsiteY50" fmla="*/ 260811 h 2395654"/>
                  <a:gd name="connsiteX51" fmla="*/ 537313 w 1222272"/>
                  <a:gd name="connsiteY51" fmla="*/ 179408 h 2395654"/>
                  <a:gd name="connsiteX52" fmla="*/ 537924 w 1222272"/>
                  <a:gd name="connsiteY52" fmla="*/ 47036 h 2395654"/>
                  <a:gd name="connsiteX53" fmla="*/ 536580 w 1222272"/>
                  <a:gd name="connsiteY53" fmla="*/ 44469 h 2395654"/>
                  <a:gd name="connsiteX54" fmla="*/ 553692 w 1222272"/>
                  <a:gd name="connsiteY54" fmla="*/ 13301 h 2395654"/>
                  <a:gd name="connsiteX55" fmla="*/ 635951 w 1222272"/>
                  <a:gd name="connsiteY55" fmla="*/ 12812 h 2395654"/>
                  <a:gd name="connsiteX56" fmla="*/ 661985 w 1222272"/>
                  <a:gd name="connsiteY56" fmla="*/ 58525 h 2395654"/>
                  <a:gd name="connsiteX57" fmla="*/ 661985 w 1222272"/>
                  <a:gd name="connsiteY57" fmla="*/ 163763 h 2395654"/>
                  <a:gd name="connsiteX58" fmla="*/ 677875 w 1222272"/>
                  <a:gd name="connsiteY58" fmla="*/ 269489 h 2395654"/>
                  <a:gd name="connsiteX59" fmla="*/ 659418 w 1222272"/>
                  <a:gd name="connsiteY59" fmla="*/ 355660 h 2395654"/>
                  <a:gd name="connsiteX60" fmla="*/ 758178 w 1222272"/>
                  <a:gd name="connsiteY60" fmla="*/ 110105 h 2395654"/>
                  <a:gd name="connsiteX61" fmla="*/ 801202 w 1222272"/>
                  <a:gd name="connsiteY61" fmla="*/ 17701 h 2395654"/>
                  <a:gd name="connsiteX62" fmla="*/ 904606 w 1222272"/>
                  <a:gd name="connsiteY62" fmla="*/ 12812 h 2395654"/>
                  <a:gd name="connsiteX63" fmla="*/ 1193429 w 1222272"/>
                  <a:gd name="connsiteY63" fmla="*/ 294057 h 2395654"/>
                  <a:gd name="connsiteX64" fmla="*/ 1196118 w 1222272"/>
                  <a:gd name="connsiteY64" fmla="*/ 1145614 h 2395654"/>
                  <a:gd name="connsiteX65" fmla="*/ 1161772 w 1222272"/>
                  <a:gd name="connsiteY65" fmla="*/ 1230440 h 2395654"/>
                  <a:gd name="connsiteX66" fmla="*/ 1150039 w 1222272"/>
                  <a:gd name="connsiteY66" fmla="*/ 1249508 h 2395654"/>
                  <a:gd name="connsiteX67" fmla="*/ 1149427 w 1222272"/>
                  <a:gd name="connsiteY67" fmla="*/ 1346800 h 2395654"/>
                  <a:gd name="connsiteX68" fmla="*/ 1218364 w 1222272"/>
                  <a:gd name="connsiteY68" fmla="*/ 1382491 h 2395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222272" h="2395654">
                    <a:moveTo>
                      <a:pt x="1218364" y="1382491"/>
                    </a:moveTo>
                    <a:cubicBezTo>
                      <a:pt x="1218364" y="1547498"/>
                      <a:pt x="1218364" y="1712627"/>
                      <a:pt x="1218364" y="1877633"/>
                    </a:cubicBezTo>
                    <a:cubicBezTo>
                      <a:pt x="1204307" y="1893890"/>
                      <a:pt x="1191107" y="1909779"/>
                      <a:pt x="1165928" y="1909168"/>
                    </a:cubicBezTo>
                    <a:cubicBezTo>
                      <a:pt x="1110070" y="1907946"/>
                      <a:pt x="1054212" y="1909535"/>
                      <a:pt x="998477" y="1908435"/>
                    </a:cubicBezTo>
                    <a:cubicBezTo>
                      <a:pt x="964987" y="1907701"/>
                      <a:pt x="948241" y="1890345"/>
                      <a:pt x="948119" y="1856488"/>
                    </a:cubicBezTo>
                    <a:cubicBezTo>
                      <a:pt x="947630" y="1704193"/>
                      <a:pt x="947630" y="1552020"/>
                      <a:pt x="948119" y="1399725"/>
                    </a:cubicBezTo>
                    <a:cubicBezTo>
                      <a:pt x="948241" y="1368801"/>
                      <a:pt x="963275" y="1353278"/>
                      <a:pt x="993588" y="1348145"/>
                    </a:cubicBezTo>
                    <a:cubicBezTo>
                      <a:pt x="999943" y="1347045"/>
                      <a:pt x="1006422" y="1346312"/>
                      <a:pt x="1014366" y="1345212"/>
                    </a:cubicBezTo>
                    <a:cubicBezTo>
                      <a:pt x="1014366" y="1314777"/>
                      <a:pt x="1014855" y="1286420"/>
                      <a:pt x="1014000" y="1258063"/>
                    </a:cubicBezTo>
                    <a:cubicBezTo>
                      <a:pt x="1013755" y="1250974"/>
                      <a:pt x="1011066" y="1241685"/>
                      <a:pt x="1006177" y="1237407"/>
                    </a:cubicBezTo>
                    <a:cubicBezTo>
                      <a:pt x="970731" y="1206973"/>
                      <a:pt x="963764" y="1167004"/>
                      <a:pt x="963642" y="1123125"/>
                    </a:cubicBezTo>
                    <a:cubicBezTo>
                      <a:pt x="962786" y="851047"/>
                      <a:pt x="961320" y="578969"/>
                      <a:pt x="960097" y="306891"/>
                    </a:cubicBezTo>
                    <a:cubicBezTo>
                      <a:pt x="960097" y="302002"/>
                      <a:pt x="961931" y="295524"/>
                      <a:pt x="959609" y="292468"/>
                    </a:cubicBezTo>
                    <a:cubicBezTo>
                      <a:pt x="952153" y="282812"/>
                      <a:pt x="942986" y="274256"/>
                      <a:pt x="934430" y="265334"/>
                    </a:cubicBezTo>
                    <a:cubicBezTo>
                      <a:pt x="926118" y="273523"/>
                      <a:pt x="915118" y="280368"/>
                      <a:pt x="910473" y="290268"/>
                    </a:cubicBezTo>
                    <a:cubicBezTo>
                      <a:pt x="906317" y="299191"/>
                      <a:pt x="909006" y="311413"/>
                      <a:pt x="909006" y="322292"/>
                    </a:cubicBezTo>
                    <a:cubicBezTo>
                      <a:pt x="910106" y="618937"/>
                      <a:pt x="911329" y="915583"/>
                      <a:pt x="912429" y="1212106"/>
                    </a:cubicBezTo>
                    <a:cubicBezTo>
                      <a:pt x="912429" y="1226529"/>
                      <a:pt x="913407" y="1238874"/>
                      <a:pt x="897395" y="1249630"/>
                    </a:cubicBezTo>
                    <a:cubicBezTo>
                      <a:pt x="843615" y="1285198"/>
                      <a:pt x="817947" y="1337145"/>
                      <a:pt x="817947" y="1401803"/>
                    </a:cubicBezTo>
                    <a:cubicBezTo>
                      <a:pt x="817947" y="1553120"/>
                      <a:pt x="817947" y="1704315"/>
                      <a:pt x="817947" y="1855633"/>
                    </a:cubicBezTo>
                    <a:cubicBezTo>
                      <a:pt x="817947" y="1920169"/>
                      <a:pt x="844593" y="1970893"/>
                      <a:pt x="896784" y="2008661"/>
                    </a:cubicBezTo>
                    <a:cubicBezTo>
                      <a:pt x="903751" y="2013672"/>
                      <a:pt x="911573" y="2023328"/>
                      <a:pt x="911695" y="2030784"/>
                    </a:cubicBezTo>
                    <a:cubicBezTo>
                      <a:pt x="912429" y="2110354"/>
                      <a:pt x="915851" y="2190169"/>
                      <a:pt x="910351" y="2269372"/>
                    </a:cubicBezTo>
                    <a:cubicBezTo>
                      <a:pt x="903628" y="2365931"/>
                      <a:pt x="802791" y="2423134"/>
                      <a:pt x="715765" y="2383410"/>
                    </a:cubicBezTo>
                    <a:cubicBezTo>
                      <a:pt x="653796" y="2355053"/>
                      <a:pt x="632284" y="2302495"/>
                      <a:pt x="632284" y="2237226"/>
                    </a:cubicBezTo>
                    <a:cubicBezTo>
                      <a:pt x="632651" y="1889490"/>
                      <a:pt x="632406" y="1541753"/>
                      <a:pt x="632406" y="1194016"/>
                    </a:cubicBezTo>
                    <a:cubicBezTo>
                      <a:pt x="632406" y="1184238"/>
                      <a:pt x="635584" y="1172382"/>
                      <a:pt x="631306" y="1165049"/>
                    </a:cubicBezTo>
                    <a:cubicBezTo>
                      <a:pt x="624339" y="1153315"/>
                      <a:pt x="612239" y="1136447"/>
                      <a:pt x="602460" y="1136570"/>
                    </a:cubicBezTo>
                    <a:cubicBezTo>
                      <a:pt x="592193" y="1136692"/>
                      <a:pt x="580215" y="1152948"/>
                      <a:pt x="572515" y="1164437"/>
                    </a:cubicBezTo>
                    <a:cubicBezTo>
                      <a:pt x="568359" y="1170549"/>
                      <a:pt x="571537" y="1181671"/>
                      <a:pt x="571537" y="1190472"/>
                    </a:cubicBezTo>
                    <a:cubicBezTo>
                      <a:pt x="571537" y="1537230"/>
                      <a:pt x="571537" y="1883989"/>
                      <a:pt x="571537" y="2230748"/>
                    </a:cubicBezTo>
                    <a:cubicBezTo>
                      <a:pt x="571537" y="2243460"/>
                      <a:pt x="571781" y="2256416"/>
                      <a:pt x="570437" y="2269005"/>
                    </a:cubicBezTo>
                    <a:cubicBezTo>
                      <a:pt x="564081" y="2328530"/>
                      <a:pt x="526191" y="2373754"/>
                      <a:pt x="469722" y="2390010"/>
                    </a:cubicBezTo>
                    <a:cubicBezTo>
                      <a:pt x="415208" y="2405777"/>
                      <a:pt x="358617" y="2387688"/>
                      <a:pt x="322315" y="2342586"/>
                    </a:cubicBezTo>
                    <a:cubicBezTo>
                      <a:pt x="296037" y="2310074"/>
                      <a:pt x="291636" y="2271572"/>
                      <a:pt x="291636" y="2231604"/>
                    </a:cubicBezTo>
                    <a:cubicBezTo>
                      <a:pt x="291759" y="1595044"/>
                      <a:pt x="291759" y="958607"/>
                      <a:pt x="291759" y="322047"/>
                    </a:cubicBezTo>
                    <a:cubicBezTo>
                      <a:pt x="291759" y="312269"/>
                      <a:pt x="294448" y="301146"/>
                      <a:pt x="290781" y="292957"/>
                    </a:cubicBezTo>
                    <a:cubicBezTo>
                      <a:pt x="286381" y="283057"/>
                      <a:pt x="276480" y="275723"/>
                      <a:pt x="268902" y="267289"/>
                    </a:cubicBezTo>
                    <a:cubicBezTo>
                      <a:pt x="261080" y="275723"/>
                      <a:pt x="252035" y="283301"/>
                      <a:pt x="246046" y="292835"/>
                    </a:cubicBezTo>
                    <a:cubicBezTo>
                      <a:pt x="242868" y="297846"/>
                      <a:pt x="244946" y="306280"/>
                      <a:pt x="244946" y="313124"/>
                    </a:cubicBezTo>
                    <a:cubicBezTo>
                      <a:pt x="244090" y="534111"/>
                      <a:pt x="243357" y="755098"/>
                      <a:pt x="242501" y="976085"/>
                    </a:cubicBezTo>
                    <a:cubicBezTo>
                      <a:pt x="242257" y="1033043"/>
                      <a:pt x="243846" y="1090123"/>
                      <a:pt x="241157" y="1146959"/>
                    </a:cubicBezTo>
                    <a:cubicBezTo>
                      <a:pt x="237856" y="1219073"/>
                      <a:pt x="187010" y="1266619"/>
                      <a:pt x="120396" y="1264053"/>
                    </a:cubicBezTo>
                    <a:cubicBezTo>
                      <a:pt x="55493" y="1261608"/>
                      <a:pt x="8803" y="1210884"/>
                      <a:pt x="9169" y="1140359"/>
                    </a:cubicBezTo>
                    <a:cubicBezTo>
                      <a:pt x="10391" y="854591"/>
                      <a:pt x="11492" y="568702"/>
                      <a:pt x="14303" y="282934"/>
                    </a:cubicBezTo>
                    <a:cubicBezTo>
                      <a:pt x="15525" y="156062"/>
                      <a:pt x="104140" y="46547"/>
                      <a:pt x="228078" y="21735"/>
                    </a:cubicBezTo>
                    <a:cubicBezTo>
                      <a:pt x="279291" y="11468"/>
                      <a:pt x="333194" y="15990"/>
                      <a:pt x="385874" y="12445"/>
                    </a:cubicBezTo>
                    <a:cubicBezTo>
                      <a:pt x="406897" y="10979"/>
                      <a:pt x="417042" y="18557"/>
                      <a:pt x="424009" y="38846"/>
                    </a:cubicBezTo>
                    <a:cubicBezTo>
                      <a:pt x="456643" y="133328"/>
                      <a:pt x="490867" y="227321"/>
                      <a:pt x="524602" y="321436"/>
                    </a:cubicBezTo>
                    <a:cubicBezTo>
                      <a:pt x="529002" y="333536"/>
                      <a:pt x="533646" y="345515"/>
                      <a:pt x="538291" y="357615"/>
                    </a:cubicBezTo>
                    <a:cubicBezTo>
                      <a:pt x="538902" y="324003"/>
                      <a:pt x="533769" y="292224"/>
                      <a:pt x="526924" y="260811"/>
                    </a:cubicBezTo>
                    <a:cubicBezTo>
                      <a:pt x="520690" y="232088"/>
                      <a:pt x="517879" y="204220"/>
                      <a:pt x="537313" y="179408"/>
                    </a:cubicBezTo>
                    <a:cubicBezTo>
                      <a:pt x="571781" y="135284"/>
                      <a:pt x="578748" y="91404"/>
                      <a:pt x="537924" y="47036"/>
                    </a:cubicBezTo>
                    <a:cubicBezTo>
                      <a:pt x="537313" y="46302"/>
                      <a:pt x="537069" y="45324"/>
                      <a:pt x="536580" y="44469"/>
                    </a:cubicBezTo>
                    <a:cubicBezTo>
                      <a:pt x="525579" y="24913"/>
                      <a:pt x="532302" y="14157"/>
                      <a:pt x="553692" y="13301"/>
                    </a:cubicBezTo>
                    <a:cubicBezTo>
                      <a:pt x="581071" y="12323"/>
                      <a:pt x="608572" y="12690"/>
                      <a:pt x="635951" y="12812"/>
                    </a:cubicBezTo>
                    <a:cubicBezTo>
                      <a:pt x="682030" y="12934"/>
                      <a:pt x="688142" y="20757"/>
                      <a:pt x="661985" y="58525"/>
                    </a:cubicBezTo>
                    <a:cubicBezTo>
                      <a:pt x="636195" y="95804"/>
                      <a:pt x="633873" y="128195"/>
                      <a:pt x="661985" y="163763"/>
                    </a:cubicBezTo>
                    <a:cubicBezTo>
                      <a:pt x="687164" y="195664"/>
                      <a:pt x="689120" y="231110"/>
                      <a:pt x="677875" y="269489"/>
                    </a:cubicBezTo>
                    <a:cubicBezTo>
                      <a:pt x="669685" y="297602"/>
                      <a:pt x="665407" y="326814"/>
                      <a:pt x="659418" y="355660"/>
                    </a:cubicBezTo>
                    <a:cubicBezTo>
                      <a:pt x="696209" y="274745"/>
                      <a:pt x="726643" y="192242"/>
                      <a:pt x="758178" y="110105"/>
                    </a:cubicBezTo>
                    <a:cubicBezTo>
                      <a:pt x="770645" y="77715"/>
                      <a:pt x="777001" y="33468"/>
                      <a:pt x="801202" y="17701"/>
                    </a:cubicBezTo>
                    <a:cubicBezTo>
                      <a:pt x="826259" y="1445"/>
                      <a:pt x="869405" y="13545"/>
                      <a:pt x="904606" y="12812"/>
                    </a:cubicBezTo>
                    <a:cubicBezTo>
                      <a:pt x="1068146" y="9390"/>
                      <a:pt x="1192940" y="138217"/>
                      <a:pt x="1193429" y="294057"/>
                    </a:cubicBezTo>
                    <a:cubicBezTo>
                      <a:pt x="1194285" y="577869"/>
                      <a:pt x="1195140" y="861803"/>
                      <a:pt x="1196118" y="1145614"/>
                    </a:cubicBezTo>
                    <a:cubicBezTo>
                      <a:pt x="1196241" y="1178738"/>
                      <a:pt x="1184996" y="1206850"/>
                      <a:pt x="1161772" y="1230440"/>
                    </a:cubicBezTo>
                    <a:cubicBezTo>
                      <a:pt x="1156517" y="1235696"/>
                      <a:pt x="1150283" y="1243030"/>
                      <a:pt x="1150039" y="1249508"/>
                    </a:cubicBezTo>
                    <a:cubicBezTo>
                      <a:pt x="1148816" y="1281409"/>
                      <a:pt x="1149427" y="1313432"/>
                      <a:pt x="1149427" y="1346800"/>
                    </a:cubicBezTo>
                    <a:cubicBezTo>
                      <a:pt x="1182062" y="1345456"/>
                      <a:pt x="1204430" y="1356456"/>
                      <a:pt x="1218364" y="138249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>
                <a:off x="1897073" y="1827241"/>
                <a:ext cx="501132" cy="501132"/>
              </a:xfrm>
              <a:custGeom>
                <a:avLst/>
                <a:gdLst>
                  <a:gd name="connsiteX0" fmla="*/ 278069 w 501131"/>
                  <a:gd name="connsiteY0" fmla="*/ 9167 h 501131"/>
                  <a:gd name="connsiteX1" fmla="*/ 406774 w 501131"/>
                  <a:gd name="connsiteY1" fmla="*/ 68569 h 501131"/>
                  <a:gd name="connsiteX2" fmla="*/ 476810 w 501131"/>
                  <a:gd name="connsiteY2" fmla="*/ 338081 h 501131"/>
                  <a:gd name="connsiteX3" fmla="*/ 243234 w 501131"/>
                  <a:gd name="connsiteY3" fmla="*/ 494165 h 501131"/>
                  <a:gd name="connsiteX4" fmla="*/ 9902 w 501131"/>
                  <a:gd name="connsiteY4" fmla="*/ 268533 h 501131"/>
                  <a:gd name="connsiteX5" fmla="*/ 205833 w 501131"/>
                  <a:gd name="connsiteY5" fmla="*/ 15034 h 501131"/>
                  <a:gd name="connsiteX6" fmla="*/ 225144 w 501131"/>
                  <a:gd name="connsiteY6" fmla="*/ 9167 h 501131"/>
                  <a:gd name="connsiteX7" fmla="*/ 278069 w 501131"/>
                  <a:gd name="connsiteY7" fmla="*/ 9167 h 50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1131" h="501131">
                    <a:moveTo>
                      <a:pt x="278069" y="9167"/>
                    </a:moveTo>
                    <a:cubicBezTo>
                      <a:pt x="324271" y="21756"/>
                      <a:pt x="368884" y="36668"/>
                      <a:pt x="406774" y="68569"/>
                    </a:cubicBezTo>
                    <a:cubicBezTo>
                      <a:pt x="483533" y="133350"/>
                      <a:pt x="512990" y="242866"/>
                      <a:pt x="476810" y="338081"/>
                    </a:cubicBezTo>
                    <a:cubicBezTo>
                      <a:pt x="440631" y="433418"/>
                      <a:pt x="343338" y="498443"/>
                      <a:pt x="243234" y="494165"/>
                    </a:cubicBezTo>
                    <a:cubicBezTo>
                      <a:pt x="118929" y="488787"/>
                      <a:pt x="20047" y="393327"/>
                      <a:pt x="9902" y="268533"/>
                    </a:cubicBezTo>
                    <a:cubicBezTo>
                      <a:pt x="246" y="150951"/>
                      <a:pt x="86783" y="38990"/>
                      <a:pt x="205833" y="15034"/>
                    </a:cubicBezTo>
                    <a:cubicBezTo>
                      <a:pt x="212311" y="13689"/>
                      <a:pt x="218666" y="11123"/>
                      <a:pt x="225144" y="9167"/>
                    </a:cubicBezTo>
                    <a:cubicBezTo>
                      <a:pt x="242745" y="9167"/>
                      <a:pt x="260346" y="9167"/>
                      <a:pt x="278069" y="91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图形 29"/>
            <p:cNvGrpSpPr/>
            <p:nvPr/>
          </p:nvGrpSpPr>
          <p:grpSpPr>
            <a:xfrm>
              <a:off x="2867964" y="1836408"/>
              <a:ext cx="1210050" cy="2945677"/>
              <a:chOff x="2867964" y="1836408"/>
              <a:chExt cx="1210050" cy="2945677"/>
            </a:xfrm>
          </p:grpSpPr>
          <p:sp>
            <p:nvSpPr>
              <p:cNvPr id="22" name="任意多边形: 形状 21"/>
              <p:cNvSpPr/>
              <p:nvPr/>
            </p:nvSpPr>
            <p:spPr>
              <a:xfrm>
                <a:off x="2859161" y="2387308"/>
                <a:ext cx="1222273" cy="2395654"/>
              </a:xfrm>
              <a:custGeom>
                <a:avLst/>
                <a:gdLst>
                  <a:gd name="connsiteX0" fmla="*/ 1218364 w 1222272"/>
                  <a:gd name="connsiteY0" fmla="*/ 1382491 h 2395654"/>
                  <a:gd name="connsiteX1" fmla="*/ 1218364 w 1222272"/>
                  <a:gd name="connsiteY1" fmla="*/ 1877633 h 2395654"/>
                  <a:gd name="connsiteX2" fmla="*/ 1165928 w 1222272"/>
                  <a:gd name="connsiteY2" fmla="*/ 1909168 h 2395654"/>
                  <a:gd name="connsiteX3" fmla="*/ 998477 w 1222272"/>
                  <a:gd name="connsiteY3" fmla="*/ 1908435 h 2395654"/>
                  <a:gd name="connsiteX4" fmla="*/ 948119 w 1222272"/>
                  <a:gd name="connsiteY4" fmla="*/ 1856488 h 2395654"/>
                  <a:gd name="connsiteX5" fmla="*/ 948119 w 1222272"/>
                  <a:gd name="connsiteY5" fmla="*/ 1399725 h 2395654"/>
                  <a:gd name="connsiteX6" fmla="*/ 993588 w 1222272"/>
                  <a:gd name="connsiteY6" fmla="*/ 1348145 h 2395654"/>
                  <a:gd name="connsiteX7" fmla="*/ 1014366 w 1222272"/>
                  <a:gd name="connsiteY7" fmla="*/ 1345212 h 2395654"/>
                  <a:gd name="connsiteX8" fmla="*/ 1014000 w 1222272"/>
                  <a:gd name="connsiteY8" fmla="*/ 1258063 h 2395654"/>
                  <a:gd name="connsiteX9" fmla="*/ 1006177 w 1222272"/>
                  <a:gd name="connsiteY9" fmla="*/ 1237407 h 2395654"/>
                  <a:gd name="connsiteX10" fmla="*/ 963642 w 1222272"/>
                  <a:gd name="connsiteY10" fmla="*/ 1123125 h 2395654"/>
                  <a:gd name="connsiteX11" fmla="*/ 960097 w 1222272"/>
                  <a:gd name="connsiteY11" fmla="*/ 306891 h 2395654"/>
                  <a:gd name="connsiteX12" fmla="*/ 959609 w 1222272"/>
                  <a:gd name="connsiteY12" fmla="*/ 292468 h 2395654"/>
                  <a:gd name="connsiteX13" fmla="*/ 934430 w 1222272"/>
                  <a:gd name="connsiteY13" fmla="*/ 265334 h 2395654"/>
                  <a:gd name="connsiteX14" fmla="*/ 910473 w 1222272"/>
                  <a:gd name="connsiteY14" fmla="*/ 290268 h 2395654"/>
                  <a:gd name="connsiteX15" fmla="*/ 909006 w 1222272"/>
                  <a:gd name="connsiteY15" fmla="*/ 322292 h 2395654"/>
                  <a:gd name="connsiteX16" fmla="*/ 912429 w 1222272"/>
                  <a:gd name="connsiteY16" fmla="*/ 1212106 h 2395654"/>
                  <a:gd name="connsiteX17" fmla="*/ 897395 w 1222272"/>
                  <a:gd name="connsiteY17" fmla="*/ 1249630 h 2395654"/>
                  <a:gd name="connsiteX18" fmla="*/ 817947 w 1222272"/>
                  <a:gd name="connsiteY18" fmla="*/ 1401803 h 2395654"/>
                  <a:gd name="connsiteX19" fmla="*/ 817947 w 1222272"/>
                  <a:gd name="connsiteY19" fmla="*/ 1855633 h 2395654"/>
                  <a:gd name="connsiteX20" fmla="*/ 896784 w 1222272"/>
                  <a:gd name="connsiteY20" fmla="*/ 2008661 h 2395654"/>
                  <a:gd name="connsiteX21" fmla="*/ 911695 w 1222272"/>
                  <a:gd name="connsiteY21" fmla="*/ 2030784 h 2395654"/>
                  <a:gd name="connsiteX22" fmla="*/ 910351 w 1222272"/>
                  <a:gd name="connsiteY22" fmla="*/ 2269372 h 2395654"/>
                  <a:gd name="connsiteX23" fmla="*/ 715765 w 1222272"/>
                  <a:gd name="connsiteY23" fmla="*/ 2383410 h 2395654"/>
                  <a:gd name="connsiteX24" fmla="*/ 632284 w 1222272"/>
                  <a:gd name="connsiteY24" fmla="*/ 2237226 h 2395654"/>
                  <a:gd name="connsiteX25" fmla="*/ 632406 w 1222272"/>
                  <a:gd name="connsiteY25" fmla="*/ 1194016 h 2395654"/>
                  <a:gd name="connsiteX26" fmla="*/ 631306 w 1222272"/>
                  <a:gd name="connsiteY26" fmla="*/ 1165049 h 2395654"/>
                  <a:gd name="connsiteX27" fmla="*/ 602460 w 1222272"/>
                  <a:gd name="connsiteY27" fmla="*/ 1136570 h 2395654"/>
                  <a:gd name="connsiteX28" fmla="*/ 572515 w 1222272"/>
                  <a:gd name="connsiteY28" fmla="*/ 1164437 h 2395654"/>
                  <a:gd name="connsiteX29" fmla="*/ 571537 w 1222272"/>
                  <a:gd name="connsiteY29" fmla="*/ 1190472 h 2395654"/>
                  <a:gd name="connsiteX30" fmla="*/ 571537 w 1222272"/>
                  <a:gd name="connsiteY30" fmla="*/ 2230748 h 2395654"/>
                  <a:gd name="connsiteX31" fmla="*/ 570437 w 1222272"/>
                  <a:gd name="connsiteY31" fmla="*/ 2269005 h 2395654"/>
                  <a:gd name="connsiteX32" fmla="*/ 469722 w 1222272"/>
                  <a:gd name="connsiteY32" fmla="*/ 2390010 h 2395654"/>
                  <a:gd name="connsiteX33" fmla="*/ 322315 w 1222272"/>
                  <a:gd name="connsiteY33" fmla="*/ 2342586 h 2395654"/>
                  <a:gd name="connsiteX34" fmla="*/ 291636 w 1222272"/>
                  <a:gd name="connsiteY34" fmla="*/ 2231604 h 2395654"/>
                  <a:gd name="connsiteX35" fmla="*/ 291759 w 1222272"/>
                  <a:gd name="connsiteY35" fmla="*/ 322047 h 2395654"/>
                  <a:gd name="connsiteX36" fmla="*/ 290781 w 1222272"/>
                  <a:gd name="connsiteY36" fmla="*/ 292957 h 2395654"/>
                  <a:gd name="connsiteX37" fmla="*/ 268902 w 1222272"/>
                  <a:gd name="connsiteY37" fmla="*/ 267289 h 2395654"/>
                  <a:gd name="connsiteX38" fmla="*/ 246046 w 1222272"/>
                  <a:gd name="connsiteY38" fmla="*/ 292835 h 2395654"/>
                  <a:gd name="connsiteX39" fmla="*/ 244946 w 1222272"/>
                  <a:gd name="connsiteY39" fmla="*/ 313124 h 2395654"/>
                  <a:gd name="connsiteX40" fmla="*/ 242501 w 1222272"/>
                  <a:gd name="connsiteY40" fmla="*/ 976085 h 2395654"/>
                  <a:gd name="connsiteX41" fmla="*/ 241157 w 1222272"/>
                  <a:gd name="connsiteY41" fmla="*/ 1146959 h 2395654"/>
                  <a:gd name="connsiteX42" fmla="*/ 120396 w 1222272"/>
                  <a:gd name="connsiteY42" fmla="*/ 1264053 h 2395654"/>
                  <a:gd name="connsiteX43" fmla="*/ 9169 w 1222272"/>
                  <a:gd name="connsiteY43" fmla="*/ 1140359 h 2395654"/>
                  <a:gd name="connsiteX44" fmla="*/ 14303 w 1222272"/>
                  <a:gd name="connsiteY44" fmla="*/ 282934 h 2395654"/>
                  <a:gd name="connsiteX45" fmla="*/ 228078 w 1222272"/>
                  <a:gd name="connsiteY45" fmla="*/ 21735 h 2395654"/>
                  <a:gd name="connsiteX46" fmla="*/ 385874 w 1222272"/>
                  <a:gd name="connsiteY46" fmla="*/ 12445 h 2395654"/>
                  <a:gd name="connsiteX47" fmla="*/ 424009 w 1222272"/>
                  <a:gd name="connsiteY47" fmla="*/ 38846 h 2395654"/>
                  <a:gd name="connsiteX48" fmla="*/ 524602 w 1222272"/>
                  <a:gd name="connsiteY48" fmla="*/ 321436 h 2395654"/>
                  <a:gd name="connsiteX49" fmla="*/ 538291 w 1222272"/>
                  <a:gd name="connsiteY49" fmla="*/ 357615 h 2395654"/>
                  <a:gd name="connsiteX50" fmla="*/ 526924 w 1222272"/>
                  <a:gd name="connsiteY50" fmla="*/ 260811 h 2395654"/>
                  <a:gd name="connsiteX51" fmla="*/ 537313 w 1222272"/>
                  <a:gd name="connsiteY51" fmla="*/ 179408 h 2395654"/>
                  <a:gd name="connsiteX52" fmla="*/ 537924 w 1222272"/>
                  <a:gd name="connsiteY52" fmla="*/ 47036 h 2395654"/>
                  <a:gd name="connsiteX53" fmla="*/ 536580 w 1222272"/>
                  <a:gd name="connsiteY53" fmla="*/ 44469 h 2395654"/>
                  <a:gd name="connsiteX54" fmla="*/ 553692 w 1222272"/>
                  <a:gd name="connsiteY54" fmla="*/ 13301 h 2395654"/>
                  <a:gd name="connsiteX55" fmla="*/ 635951 w 1222272"/>
                  <a:gd name="connsiteY55" fmla="*/ 12812 h 2395654"/>
                  <a:gd name="connsiteX56" fmla="*/ 661985 w 1222272"/>
                  <a:gd name="connsiteY56" fmla="*/ 58525 h 2395654"/>
                  <a:gd name="connsiteX57" fmla="*/ 661985 w 1222272"/>
                  <a:gd name="connsiteY57" fmla="*/ 163763 h 2395654"/>
                  <a:gd name="connsiteX58" fmla="*/ 677875 w 1222272"/>
                  <a:gd name="connsiteY58" fmla="*/ 269489 h 2395654"/>
                  <a:gd name="connsiteX59" fmla="*/ 659418 w 1222272"/>
                  <a:gd name="connsiteY59" fmla="*/ 355660 h 2395654"/>
                  <a:gd name="connsiteX60" fmla="*/ 758178 w 1222272"/>
                  <a:gd name="connsiteY60" fmla="*/ 110105 h 2395654"/>
                  <a:gd name="connsiteX61" fmla="*/ 801202 w 1222272"/>
                  <a:gd name="connsiteY61" fmla="*/ 17701 h 2395654"/>
                  <a:gd name="connsiteX62" fmla="*/ 904606 w 1222272"/>
                  <a:gd name="connsiteY62" fmla="*/ 12812 h 2395654"/>
                  <a:gd name="connsiteX63" fmla="*/ 1193429 w 1222272"/>
                  <a:gd name="connsiteY63" fmla="*/ 294057 h 2395654"/>
                  <a:gd name="connsiteX64" fmla="*/ 1196118 w 1222272"/>
                  <a:gd name="connsiteY64" fmla="*/ 1145614 h 2395654"/>
                  <a:gd name="connsiteX65" fmla="*/ 1161772 w 1222272"/>
                  <a:gd name="connsiteY65" fmla="*/ 1230440 h 2395654"/>
                  <a:gd name="connsiteX66" fmla="*/ 1150039 w 1222272"/>
                  <a:gd name="connsiteY66" fmla="*/ 1249508 h 2395654"/>
                  <a:gd name="connsiteX67" fmla="*/ 1149427 w 1222272"/>
                  <a:gd name="connsiteY67" fmla="*/ 1346800 h 2395654"/>
                  <a:gd name="connsiteX68" fmla="*/ 1218364 w 1222272"/>
                  <a:gd name="connsiteY68" fmla="*/ 1382491 h 2395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222272" h="2395654">
                    <a:moveTo>
                      <a:pt x="1218364" y="1382491"/>
                    </a:moveTo>
                    <a:cubicBezTo>
                      <a:pt x="1218364" y="1547498"/>
                      <a:pt x="1218364" y="1712627"/>
                      <a:pt x="1218364" y="1877633"/>
                    </a:cubicBezTo>
                    <a:cubicBezTo>
                      <a:pt x="1204307" y="1893890"/>
                      <a:pt x="1191107" y="1909779"/>
                      <a:pt x="1165928" y="1909168"/>
                    </a:cubicBezTo>
                    <a:cubicBezTo>
                      <a:pt x="1110070" y="1907946"/>
                      <a:pt x="1054212" y="1909535"/>
                      <a:pt x="998477" y="1908435"/>
                    </a:cubicBezTo>
                    <a:cubicBezTo>
                      <a:pt x="964987" y="1907701"/>
                      <a:pt x="948241" y="1890345"/>
                      <a:pt x="948119" y="1856488"/>
                    </a:cubicBezTo>
                    <a:cubicBezTo>
                      <a:pt x="947630" y="1704193"/>
                      <a:pt x="947630" y="1552020"/>
                      <a:pt x="948119" y="1399725"/>
                    </a:cubicBezTo>
                    <a:cubicBezTo>
                      <a:pt x="948241" y="1368801"/>
                      <a:pt x="963275" y="1353278"/>
                      <a:pt x="993588" y="1348145"/>
                    </a:cubicBezTo>
                    <a:cubicBezTo>
                      <a:pt x="999943" y="1347045"/>
                      <a:pt x="1006422" y="1346312"/>
                      <a:pt x="1014366" y="1345212"/>
                    </a:cubicBezTo>
                    <a:cubicBezTo>
                      <a:pt x="1014366" y="1314777"/>
                      <a:pt x="1014855" y="1286420"/>
                      <a:pt x="1014000" y="1258063"/>
                    </a:cubicBezTo>
                    <a:cubicBezTo>
                      <a:pt x="1013755" y="1250974"/>
                      <a:pt x="1011066" y="1241685"/>
                      <a:pt x="1006177" y="1237407"/>
                    </a:cubicBezTo>
                    <a:cubicBezTo>
                      <a:pt x="970731" y="1206973"/>
                      <a:pt x="963764" y="1167004"/>
                      <a:pt x="963642" y="1123125"/>
                    </a:cubicBezTo>
                    <a:cubicBezTo>
                      <a:pt x="962786" y="851047"/>
                      <a:pt x="961320" y="578969"/>
                      <a:pt x="960097" y="306891"/>
                    </a:cubicBezTo>
                    <a:cubicBezTo>
                      <a:pt x="960097" y="302002"/>
                      <a:pt x="961931" y="295524"/>
                      <a:pt x="959609" y="292468"/>
                    </a:cubicBezTo>
                    <a:cubicBezTo>
                      <a:pt x="952153" y="282812"/>
                      <a:pt x="942986" y="274256"/>
                      <a:pt x="934430" y="265334"/>
                    </a:cubicBezTo>
                    <a:cubicBezTo>
                      <a:pt x="926118" y="273523"/>
                      <a:pt x="915118" y="280368"/>
                      <a:pt x="910473" y="290268"/>
                    </a:cubicBezTo>
                    <a:cubicBezTo>
                      <a:pt x="906317" y="299191"/>
                      <a:pt x="909006" y="311413"/>
                      <a:pt x="909006" y="322292"/>
                    </a:cubicBezTo>
                    <a:cubicBezTo>
                      <a:pt x="910106" y="618937"/>
                      <a:pt x="911329" y="915583"/>
                      <a:pt x="912429" y="1212106"/>
                    </a:cubicBezTo>
                    <a:cubicBezTo>
                      <a:pt x="912429" y="1226529"/>
                      <a:pt x="913407" y="1238874"/>
                      <a:pt x="897395" y="1249630"/>
                    </a:cubicBezTo>
                    <a:cubicBezTo>
                      <a:pt x="843615" y="1285198"/>
                      <a:pt x="817947" y="1337145"/>
                      <a:pt x="817947" y="1401803"/>
                    </a:cubicBezTo>
                    <a:cubicBezTo>
                      <a:pt x="817947" y="1553120"/>
                      <a:pt x="817947" y="1704315"/>
                      <a:pt x="817947" y="1855633"/>
                    </a:cubicBezTo>
                    <a:cubicBezTo>
                      <a:pt x="817947" y="1920169"/>
                      <a:pt x="844593" y="1970893"/>
                      <a:pt x="896784" y="2008661"/>
                    </a:cubicBezTo>
                    <a:cubicBezTo>
                      <a:pt x="903751" y="2013672"/>
                      <a:pt x="911573" y="2023328"/>
                      <a:pt x="911695" y="2030784"/>
                    </a:cubicBezTo>
                    <a:cubicBezTo>
                      <a:pt x="912429" y="2110354"/>
                      <a:pt x="915851" y="2190169"/>
                      <a:pt x="910351" y="2269372"/>
                    </a:cubicBezTo>
                    <a:cubicBezTo>
                      <a:pt x="903628" y="2365931"/>
                      <a:pt x="802791" y="2423134"/>
                      <a:pt x="715765" y="2383410"/>
                    </a:cubicBezTo>
                    <a:cubicBezTo>
                      <a:pt x="653796" y="2355053"/>
                      <a:pt x="632284" y="2302495"/>
                      <a:pt x="632284" y="2237226"/>
                    </a:cubicBezTo>
                    <a:cubicBezTo>
                      <a:pt x="632651" y="1889490"/>
                      <a:pt x="632406" y="1541753"/>
                      <a:pt x="632406" y="1194016"/>
                    </a:cubicBezTo>
                    <a:cubicBezTo>
                      <a:pt x="632406" y="1184238"/>
                      <a:pt x="635584" y="1172382"/>
                      <a:pt x="631306" y="1165049"/>
                    </a:cubicBezTo>
                    <a:cubicBezTo>
                      <a:pt x="624339" y="1153315"/>
                      <a:pt x="612239" y="1136447"/>
                      <a:pt x="602460" y="1136570"/>
                    </a:cubicBezTo>
                    <a:cubicBezTo>
                      <a:pt x="592193" y="1136692"/>
                      <a:pt x="580215" y="1152948"/>
                      <a:pt x="572515" y="1164437"/>
                    </a:cubicBezTo>
                    <a:cubicBezTo>
                      <a:pt x="568359" y="1170549"/>
                      <a:pt x="571537" y="1181671"/>
                      <a:pt x="571537" y="1190472"/>
                    </a:cubicBezTo>
                    <a:cubicBezTo>
                      <a:pt x="571537" y="1537230"/>
                      <a:pt x="571537" y="1883989"/>
                      <a:pt x="571537" y="2230748"/>
                    </a:cubicBezTo>
                    <a:cubicBezTo>
                      <a:pt x="571537" y="2243460"/>
                      <a:pt x="571781" y="2256416"/>
                      <a:pt x="570437" y="2269005"/>
                    </a:cubicBezTo>
                    <a:cubicBezTo>
                      <a:pt x="564081" y="2328530"/>
                      <a:pt x="526191" y="2373754"/>
                      <a:pt x="469722" y="2390010"/>
                    </a:cubicBezTo>
                    <a:cubicBezTo>
                      <a:pt x="415208" y="2405777"/>
                      <a:pt x="358617" y="2387688"/>
                      <a:pt x="322315" y="2342586"/>
                    </a:cubicBezTo>
                    <a:cubicBezTo>
                      <a:pt x="296037" y="2310074"/>
                      <a:pt x="291636" y="2271572"/>
                      <a:pt x="291636" y="2231604"/>
                    </a:cubicBezTo>
                    <a:cubicBezTo>
                      <a:pt x="291759" y="1595044"/>
                      <a:pt x="291759" y="958607"/>
                      <a:pt x="291759" y="322047"/>
                    </a:cubicBezTo>
                    <a:cubicBezTo>
                      <a:pt x="291759" y="312269"/>
                      <a:pt x="294448" y="301146"/>
                      <a:pt x="290781" y="292957"/>
                    </a:cubicBezTo>
                    <a:cubicBezTo>
                      <a:pt x="286381" y="283057"/>
                      <a:pt x="276480" y="275723"/>
                      <a:pt x="268902" y="267289"/>
                    </a:cubicBezTo>
                    <a:cubicBezTo>
                      <a:pt x="261080" y="275723"/>
                      <a:pt x="252035" y="283301"/>
                      <a:pt x="246046" y="292835"/>
                    </a:cubicBezTo>
                    <a:cubicBezTo>
                      <a:pt x="242868" y="297846"/>
                      <a:pt x="244946" y="306280"/>
                      <a:pt x="244946" y="313124"/>
                    </a:cubicBezTo>
                    <a:cubicBezTo>
                      <a:pt x="244090" y="534111"/>
                      <a:pt x="243357" y="755098"/>
                      <a:pt x="242501" y="976085"/>
                    </a:cubicBezTo>
                    <a:cubicBezTo>
                      <a:pt x="242257" y="1033043"/>
                      <a:pt x="243846" y="1090123"/>
                      <a:pt x="241157" y="1146959"/>
                    </a:cubicBezTo>
                    <a:cubicBezTo>
                      <a:pt x="237856" y="1219073"/>
                      <a:pt x="187010" y="1266619"/>
                      <a:pt x="120396" y="1264053"/>
                    </a:cubicBezTo>
                    <a:cubicBezTo>
                      <a:pt x="55493" y="1261608"/>
                      <a:pt x="8803" y="1210884"/>
                      <a:pt x="9169" y="1140359"/>
                    </a:cubicBezTo>
                    <a:cubicBezTo>
                      <a:pt x="10391" y="854591"/>
                      <a:pt x="11492" y="568702"/>
                      <a:pt x="14303" y="282934"/>
                    </a:cubicBezTo>
                    <a:cubicBezTo>
                      <a:pt x="15525" y="156062"/>
                      <a:pt x="104140" y="46547"/>
                      <a:pt x="228078" y="21735"/>
                    </a:cubicBezTo>
                    <a:cubicBezTo>
                      <a:pt x="279291" y="11468"/>
                      <a:pt x="333194" y="15990"/>
                      <a:pt x="385874" y="12445"/>
                    </a:cubicBezTo>
                    <a:cubicBezTo>
                      <a:pt x="406897" y="10979"/>
                      <a:pt x="417042" y="18557"/>
                      <a:pt x="424009" y="38846"/>
                    </a:cubicBezTo>
                    <a:cubicBezTo>
                      <a:pt x="456643" y="133328"/>
                      <a:pt x="490867" y="227321"/>
                      <a:pt x="524602" y="321436"/>
                    </a:cubicBezTo>
                    <a:cubicBezTo>
                      <a:pt x="529002" y="333536"/>
                      <a:pt x="533646" y="345515"/>
                      <a:pt x="538291" y="357615"/>
                    </a:cubicBezTo>
                    <a:cubicBezTo>
                      <a:pt x="538902" y="324003"/>
                      <a:pt x="533769" y="292224"/>
                      <a:pt x="526924" y="260811"/>
                    </a:cubicBezTo>
                    <a:cubicBezTo>
                      <a:pt x="520690" y="232088"/>
                      <a:pt x="517879" y="204220"/>
                      <a:pt x="537313" y="179408"/>
                    </a:cubicBezTo>
                    <a:cubicBezTo>
                      <a:pt x="571781" y="135284"/>
                      <a:pt x="578748" y="91404"/>
                      <a:pt x="537924" y="47036"/>
                    </a:cubicBezTo>
                    <a:cubicBezTo>
                      <a:pt x="537313" y="46302"/>
                      <a:pt x="537069" y="45324"/>
                      <a:pt x="536580" y="44469"/>
                    </a:cubicBezTo>
                    <a:cubicBezTo>
                      <a:pt x="525579" y="24913"/>
                      <a:pt x="532302" y="14157"/>
                      <a:pt x="553692" y="13301"/>
                    </a:cubicBezTo>
                    <a:cubicBezTo>
                      <a:pt x="581071" y="12323"/>
                      <a:pt x="608572" y="12690"/>
                      <a:pt x="635951" y="12812"/>
                    </a:cubicBezTo>
                    <a:cubicBezTo>
                      <a:pt x="682030" y="12934"/>
                      <a:pt x="688142" y="20757"/>
                      <a:pt x="661985" y="58525"/>
                    </a:cubicBezTo>
                    <a:cubicBezTo>
                      <a:pt x="636195" y="95804"/>
                      <a:pt x="633873" y="128195"/>
                      <a:pt x="661985" y="163763"/>
                    </a:cubicBezTo>
                    <a:cubicBezTo>
                      <a:pt x="687164" y="195664"/>
                      <a:pt x="689120" y="231110"/>
                      <a:pt x="677875" y="269489"/>
                    </a:cubicBezTo>
                    <a:cubicBezTo>
                      <a:pt x="669685" y="297602"/>
                      <a:pt x="665407" y="326814"/>
                      <a:pt x="659418" y="355660"/>
                    </a:cubicBezTo>
                    <a:cubicBezTo>
                      <a:pt x="696209" y="274745"/>
                      <a:pt x="726643" y="192242"/>
                      <a:pt x="758178" y="110105"/>
                    </a:cubicBezTo>
                    <a:cubicBezTo>
                      <a:pt x="770645" y="77715"/>
                      <a:pt x="777001" y="33468"/>
                      <a:pt x="801202" y="17701"/>
                    </a:cubicBezTo>
                    <a:cubicBezTo>
                      <a:pt x="826259" y="1445"/>
                      <a:pt x="869405" y="13545"/>
                      <a:pt x="904606" y="12812"/>
                    </a:cubicBezTo>
                    <a:cubicBezTo>
                      <a:pt x="1068146" y="9390"/>
                      <a:pt x="1192940" y="138217"/>
                      <a:pt x="1193429" y="294057"/>
                    </a:cubicBezTo>
                    <a:cubicBezTo>
                      <a:pt x="1194285" y="577869"/>
                      <a:pt x="1195140" y="861803"/>
                      <a:pt x="1196118" y="1145614"/>
                    </a:cubicBezTo>
                    <a:cubicBezTo>
                      <a:pt x="1196241" y="1178738"/>
                      <a:pt x="1184996" y="1206850"/>
                      <a:pt x="1161772" y="1230440"/>
                    </a:cubicBezTo>
                    <a:cubicBezTo>
                      <a:pt x="1156517" y="1235696"/>
                      <a:pt x="1150283" y="1243030"/>
                      <a:pt x="1150039" y="1249508"/>
                    </a:cubicBezTo>
                    <a:cubicBezTo>
                      <a:pt x="1148816" y="1281409"/>
                      <a:pt x="1149427" y="1313432"/>
                      <a:pt x="1149427" y="1346800"/>
                    </a:cubicBezTo>
                    <a:cubicBezTo>
                      <a:pt x="1182062" y="1345456"/>
                      <a:pt x="1204430" y="1356456"/>
                      <a:pt x="1218364" y="138249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3211787" y="1827241"/>
                <a:ext cx="501132" cy="501132"/>
              </a:xfrm>
              <a:custGeom>
                <a:avLst/>
                <a:gdLst>
                  <a:gd name="connsiteX0" fmla="*/ 278069 w 501131"/>
                  <a:gd name="connsiteY0" fmla="*/ 9167 h 501131"/>
                  <a:gd name="connsiteX1" fmla="*/ 406774 w 501131"/>
                  <a:gd name="connsiteY1" fmla="*/ 68569 h 501131"/>
                  <a:gd name="connsiteX2" fmla="*/ 476810 w 501131"/>
                  <a:gd name="connsiteY2" fmla="*/ 338081 h 501131"/>
                  <a:gd name="connsiteX3" fmla="*/ 243234 w 501131"/>
                  <a:gd name="connsiteY3" fmla="*/ 494165 h 501131"/>
                  <a:gd name="connsiteX4" fmla="*/ 9902 w 501131"/>
                  <a:gd name="connsiteY4" fmla="*/ 268533 h 501131"/>
                  <a:gd name="connsiteX5" fmla="*/ 205833 w 501131"/>
                  <a:gd name="connsiteY5" fmla="*/ 15034 h 501131"/>
                  <a:gd name="connsiteX6" fmla="*/ 225144 w 501131"/>
                  <a:gd name="connsiteY6" fmla="*/ 9167 h 501131"/>
                  <a:gd name="connsiteX7" fmla="*/ 278069 w 501131"/>
                  <a:gd name="connsiteY7" fmla="*/ 9167 h 50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1131" h="501131">
                    <a:moveTo>
                      <a:pt x="278069" y="9167"/>
                    </a:moveTo>
                    <a:cubicBezTo>
                      <a:pt x="324271" y="21756"/>
                      <a:pt x="368884" y="36668"/>
                      <a:pt x="406774" y="68569"/>
                    </a:cubicBezTo>
                    <a:cubicBezTo>
                      <a:pt x="483533" y="133350"/>
                      <a:pt x="512990" y="242866"/>
                      <a:pt x="476810" y="338081"/>
                    </a:cubicBezTo>
                    <a:cubicBezTo>
                      <a:pt x="440631" y="433418"/>
                      <a:pt x="343338" y="498443"/>
                      <a:pt x="243234" y="494165"/>
                    </a:cubicBezTo>
                    <a:cubicBezTo>
                      <a:pt x="118929" y="488787"/>
                      <a:pt x="20047" y="393327"/>
                      <a:pt x="9902" y="268533"/>
                    </a:cubicBezTo>
                    <a:cubicBezTo>
                      <a:pt x="246" y="150951"/>
                      <a:pt x="86783" y="38990"/>
                      <a:pt x="205833" y="15034"/>
                    </a:cubicBezTo>
                    <a:cubicBezTo>
                      <a:pt x="212311" y="13689"/>
                      <a:pt x="218666" y="11123"/>
                      <a:pt x="225144" y="9167"/>
                    </a:cubicBezTo>
                    <a:cubicBezTo>
                      <a:pt x="242745" y="9167"/>
                      <a:pt x="260346" y="9167"/>
                      <a:pt x="278069" y="916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532700" y="902955"/>
            <a:ext cx="7126600" cy="5166176"/>
            <a:chOff x="2532700" y="902955"/>
            <a:chExt cx="7126600" cy="5166176"/>
          </a:xfrm>
        </p:grpSpPr>
        <p:grpSp>
          <p:nvGrpSpPr>
            <p:cNvPr id="56" name="组合 55"/>
            <p:cNvGrpSpPr/>
            <p:nvPr/>
          </p:nvGrpSpPr>
          <p:grpSpPr>
            <a:xfrm rot="5400000">
              <a:off x="2715279" y="3084920"/>
              <a:ext cx="283109" cy="648268"/>
              <a:chOff x="8379837" y="3119476"/>
              <a:chExt cx="283109" cy="648268"/>
            </a:xfrm>
          </p:grpSpPr>
          <p:grpSp>
            <p:nvGrpSpPr>
              <p:cNvPr id="3" name="组合 2"/>
              <p:cNvGrpSpPr/>
              <p:nvPr/>
            </p:nvGrpSpPr>
            <p:grpSpPr>
              <a:xfrm rot="5400000">
                <a:off x="8287907" y="3392704"/>
                <a:ext cx="648268" cy="101811"/>
                <a:chOff x="7531100" y="642935"/>
                <a:chExt cx="838995" cy="131764"/>
              </a:xfrm>
              <a:solidFill>
                <a:srgbClr val="F8E7D6"/>
              </a:solidFill>
            </p:grpSpPr>
            <p:sp>
              <p:nvSpPr>
                <p:cNvPr id="9" name="椭圆 8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" name="组合 3"/>
              <p:cNvGrpSpPr/>
              <p:nvPr/>
            </p:nvGrpSpPr>
            <p:grpSpPr>
              <a:xfrm rot="5400000">
                <a:off x="8106609" y="3392704"/>
                <a:ext cx="648268" cy="101811"/>
                <a:chOff x="7531100" y="642935"/>
                <a:chExt cx="838995" cy="131764"/>
              </a:xfrm>
              <a:solidFill>
                <a:srgbClr val="F8E7D6"/>
              </a:solidFill>
            </p:grpSpPr>
            <p:sp>
              <p:nvSpPr>
                <p:cNvPr id="5" name="椭圆 4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4" name="组合 73"/>
            <p:cNvGrpSpPr/>
            <p:nvPr/>
          </p:nvGrpSpPr>
          <p:grpSpPr>
            <a:xfrm rot="10800000">
              <a:off x="5795577" y="5786022"/>
              <a:ext cx="648268" cy="283109"/>
              <a:chOff x="7531100" y="642935"/>
              <a:chExt cx="838995" cy="366402"/>
            </a:xfrm>
            <a:solidFill>
              <a:srgbClr val="F8E7D6"/>
            </a:solidFill>
          </p:grpSpPr>
          <p:grpSp>
            <p:nvGrpSpPr>
              <p:cNvPr id="75" name="组合 74"/>
              <p:cNvGrpSpPr/>
              <p:nvPr/>
            </p:nvGrpSpPr>
            <p:grpSpPr>
              <a:xfrm>
                <a:off x="7531100" y="642935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81" name="椭圆 80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椭圆 82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椭圆 83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6" name="组合 75"/>
              <p:cNvGrpSpPr/>
              <p:nvPr/>
            </p:nvGrpSpPr>
            <p:grpSpPr>
              <a:xfrm>
                <a:off x="7531100" y="877573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77" name="椭圆 76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椭圆 77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椭圆 78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椭圆 79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5" name="组合 84"/>
            <p:cNvGrpSpPr/>
            <p:nvPr/>
          </p:nvGrpSpPr>
          <p:grpSpPr>
            <a:xfrm rot="10800000">
              <a:off x="5795576" y="902955"/>
              <a:ext cx="648268" cy="283109"/>
              <a:chOff x="7531100" y="642935"/>
              <a:chExt cx="838995" cy="366402"/>
            </a:xfrm>
            <a:solidFill>
              <a:srgbClr val="F8E7D6"/>
            </a:solidFill>
          </p:grpSpPr>
          <p:grpSp>
            <p:nvGrpSpPr>
              <p:cNvPr id="86" name="组合 85"/>
              <p:cNvGrpSpPr/>
              <p:nvPr/>
            </p:nvGrpSpPr>
            <p:grpSpPr>
              <a:xfrm>
                <a:off x="7531100" y="642935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92" name="椭圆 91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椭圆 92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椭圆 93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椭圆 94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7" name="组合 86"/>
              <p:cNvGrpSpPr/>
              <p:nvPr/>
            </p:nvGrpSpPr>
            <p:grpSpPr>
              <a:xfrm>
                <a:off x="7531100" y="877573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88" name="椭圆 87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椭圆 88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椭圆 89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椭圆 90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8" name="组合 117"/>
            <p:cNvGrpSpPr/>
            <p:nvPr/>
          </p:nvGrpSpPr>
          <p:grpSpPr>
            <a:xfrm rot="5400000">
              <a:off x="9193611" y="3042852"/>
              <a:ext cx="283109" cy="648268"/>
              <a:chOff x="8379837" y="3119476"/>
              <a:chExt cx="283109" cy="648268"/>
            </a:xfrm>
          </p:grpSpPr>
          <p:grpSp>
            <p:nvGrpSpPr>
              <p:cNvPr id="119" name="组合 118"/>
              <p:cNvGrpSpPr/>
              <p:nvPr/>
            </p:nvGrpSpPr>
            <p:grpSpPr>
              <a:xfrm rot="5400000">
                <a:off x="8287907" y="3392704"/>
                <a:ext cx="648268" cy="101811"/>
                <a:chOff x="7531100" y="642935"/>
                <a:chExt cx="838995" cy="131764"/>
              </a:xfrm>
              <a:solidFill>
                <a:srgbClr val="F8E7D6"/>
              </a:solidFill>
            </p:grpSpPr>
            <p:sp>
              <p:nvSpPr>
                <p:cNvPr id="125" name="椭圆 124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椭圆 125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椭圆 126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椭圆 127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0" name="组合 119"/>
              <p:cNvGrpSpPr/>
              <p:nvPr/>
            </p:nvGrpSpPr>
            <p:grpSpPr>
              <a:xfrm rot="5400000">
                <a:off x="8106609" y="3392704"/>
                <a:ext cx="648268" cy="101811"/>
                <a:chOff x="7531100" y="642935"/>
                <a:chExt cx="838995" cy="131764"/>
              </a:xfrm>
              <a:solidFill>
                <a:srgbClr val="F8E7D6"/>
              </a:solidFill>
            </p:grpSpPr>
            <p:sp>
              <p:nvSpPr>
                <p:cNvPr id="121" name="椭圆 120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椭圆 121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椭圆 122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2412716" y="1632497"/>
            <a:ext cx="7366568" cy="3673804"/>
            <a:chOff x="2412716" y="1632497"/>
            <a:chExt cx="7366568" cy="3673804"/>
          </a:xfrm>
        </p:grpSpPr>
        <p:sp>
          <p:nvSpPr>
            <p:cNvPr id="60" name="图形 13"/>
            <p:cNvSpPr/>
            <p:nvPr/>
          </p:nvSpPr>
          <p:spPr>
            <a:xfrm>
              <a:off x="5549204" y="1632497"/>
              <a:ext cx="1093593" cy="1074064"/>
            </a:xfrm>
            <a:prstGeom prst="ellipse">
              <a:avLst/>
            </a:prstGeom>
            <a:solidFill>
              <a:srgbClr val="A0B5D4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007409" y="2907887"/>
              <a:ext cx="22044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tx2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课堂检测</a:t>
              </a:r>
              <a:endParaRPr lang="zh-CN" altLang="en-US" sz="4000" b="1" dirty="0">
                <a:solidFill>
                  <a:schemeClr val="tx2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230746" y="3579299"/>
              <a:ext cx="37305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pc="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在课堂上进行多种问答巩固知识</a:t>
              </a:r>
              <a:endParaRPr lang="zh-CN" altLang="en-US" sz="1400" spc="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63" name="图形 6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67401" y="3047415"/>
              <a:ext cx="300135" cy="233438"/>
            </a:xfrm>
            <a:prstGeom prst="rect">
              <a:avLst/>
            </a:prstGeom>
          </p:spPr>
        </p:pic>
        <p:pic>
          <p:nvPicPr>
            <p:cNvPr id="64" name="图形 6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 flipV="1">
              <a:off x="7326332" y="3162138"/>
              <a:ext cx="300135" cy="233438"/>
            </a:xfrm>
            <a:prstGeom prst="rect">
              <a:avLst/>
            </a:prstGeom>
          </p:spPr>
        </p:pic>
        <p:sp>
          <p:nvSpPr>
            <p:cNvPr id="72" name="矩形: 圆角 71"/>
            <p:cNvSpPr/>
            <p:nvPr/>
          </p:nvSpPr>
          <p:spPr>
            <a:xfrm>
              <a:off x="5711256" y="5198366"/>
              <a:ext cx="769487" cy="107935"/>
            </a:xfrm>
            <a:prstGeom prst="roundRect">
              <a:avLst>
                <a:gd name="adj" fmla="val 50000"/>
              </a:avLst>
            </a:prstGeom>
            <a:solidFill>
              <a:srgbClr val="FFC2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2412716" y="4169047"/>
              <a:ext cx="7366568" cy="638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改变世界，梦想未来，瞬息万变的世界不断刷新人类对未来的无限想象</a:t>
              </a:r>
              <a:endPara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以梦想为基石，创造崭新未来，我们共同创造新的世界</a:t>
              </a:r>
              <a:endPara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41" name="直接连接符 140"/>
            <p:cNvCxnSpPr/>
            <p:nvPr/>
          </p:nvCxnSpPr>
          <p:spPr>
            <a:xfrm>
              <a:off x="3670300" y="4024514"/>
              <a:ext cx="4881880" cy="0"/>
            </a:xfrm>
            <a:prstGeom prst="line">
              <a:avLst/>
            </a:prstGeom>
            <a:ln w="25400">
              <a:solidFill>
                <a:srgbClr val="F8E7D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164943" y="1367446"/>
            <a:ext cx="2012552" cy="4178421"/>
            <a:chOff x="4135915" y="1367446"/>
            <a:chExt cx="2012552" cy="4178421"/>
          </a:xfrm>
        </p:grpSpPr>
        <p:sp>
          <p:nvSpPr>
            <p:cNvPr id="3" name="文本框 2"/>
            <p:cNvSpPr txBox="1"/>
            <p:nvPr/>
          </p:nvSpPr>
          <p:spPr>
            <a:xfrm rot="16200000">
              <a:off x="4181032" y="3653682"/>
              <a:ext cx="1922322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500" b="1" dirty="0">
                  <a:solidFill>
                    <a:srgbClr val="F8E7D6"/>
                  </a:solidFill>
                  <a:cs typeface="+mn-ea"/>
                  <a:sym typeface="+mn-lt"/>
                </a:rPr>
                <a:t>01</a:t>
              </a:r>
              <a:endParaRPr lang="zh-CN" altLang="en-US" sz="11500" b="1" dirty="0">
                <a:solidFill>
                  <a:srgbClr val="F8E7D6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135915" y="1918710"/>
              <a:ext cx="2012552" cy="1294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正文内容，本段适应大段文字章节如果文字较多的内容描述比较适合放在这里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: 形状 29"/>
            <p:cNvSpPr/>
            <p:nvPr/>
          </p:nvSpPr>
          <p:spPr>
            <a:xfrm flipH="1" flipV="1">
              <a:off x="4215720" y="1367446"/>
              <a:ext cx="1852942" cy="44524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536897" y="1397207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75677" y="1260364"/>
            <a:ext cx="2012552" cy="4316433"/>
            <a:chOff x="6646649" y="1260364"/>
            <a:chExt cx="2012552" cy="4316433"/>
          </a:xfrm>
        </p:grpSpPr>
        <p:sp>
          <p:nvSpPr>
            <p:cNvPr id="2" name="文本框 1"/>
            <p:cNvSpPr txBox="1"/>
            <p:nvPr/>
          </p:nvSpPr>
          <p:spPr>
            <a:xfrm rot="16200000">
              <a:off x="6691765" y="1290501"/>
              <a:ext cx="1922322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500" b="1" dirty="0">
                  <a:solidFill>
                    <a:srgbClr val="F8E7D6"/>
                  </a:solidFill>
                  <a:cs typeface="+mn-ea"/>
                  <a:sym typeface="+mn-lt"/>
                </a:rPr>
                <a:t>02</a:t>
              </a:r>
              <a:endParaRPr lang="zh-CN" altLang="en-US" sz="11500" b="1" dirty="0">
                <a:solidFill>
                  <a:srgbClr val="F8E7D6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646649" y="4281891"/>
              <a:ext cx="2012552" cy="1294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正文内容，本段适应大段文字章节如果文字较多的内容描述比较适合放在这里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任意多边形: 形状 29"/>
            <p:cNvSpPr/>
            <p:nvPr/>
          </p:nvSpPr>
          <p:spPr>
            <a:xfrm flipH="1" flipV="1">
              <a:off x="6726454" y="3730627"/>
              <a:ext cx="1852942" cy="44524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047631" y="3760388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194303" y="1367446"/>
            <a:ext cx="2012552" cy="4178420"/>
            <a:chOff x="9165275" y="1367446"/>
            <a:chExt cx="2012552" cy="4178420"/>
          </a:xfrm>
        </p:grpSpPr>
        <p:sp>
          <p:nvSpPr>
            <p:cNvPr id="4" name="文本框 3"/>
            <p:cNvSpPr txBox="1"/>
            <p:nvPr/>
          </p:nvSpPr>
          <p:spPr>
            <a:xfrm rot="16200000">
              <a:off x="9210391" y="3653681"/>
              <a:ext cx="1922322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500" b="1" dirty="0">
                  <a:solidFill>
                    <a:srgbClr val="F8E7D6"/>
                  </a:solidFill>
                  <a:cs typeface="+mn-ea"/>
                  <a:sym typeface="+mn-lt"/>
                </a:rPr>
                <a:t>03</a:t>
              </a:r>
              <a:endParaRPr lang="zh-CN" altLang="en-US" sz="11500" b="1" dirty="0">
                <a:solidFill>
                  <a:srgbClr val="F8E7D6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165275" y="1918710"/>
              <a:ext cx="2012552" cy="1294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正文内容，本段适应大段文字章节如果文字较多的内容描述比较适合放在这里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: 形状 29"/>
            <p:cNvSpPr/>
            <p:nvPr/>
          </p:nvSpPr>
          <p:spPr>
            <a:xfrm flipH="1" flipV="1">
              <a:off x="9245080" y="1367446"/>
              <a:ext cx="1852942" cy="44524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566257" y="1397207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77450" y="1934363"/>
            <a:ext cx="2587101" cy="2694094"/>
            <a:chOff x="1367860" y="1480914"/>
            <a:chExt cx="2587101" cy="2694094"/>
          </a:xfrm>
        </p:grpSpPr>
        <p:sp>
          <p:nvSpPr>
            <p:cNvPr id="16" name="文本框 15"/>
            <p:cNvSpPr txBox="1"/>
            <p:nvPr/>
          </p:nvSpPr>
          <p:spPr>
            <a:xfrm>
              <a:off x="1367860" y="2880102"/>
              <a:ext cx="2587101" cy="1294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正文内容，本段适应大段文字章节，如果文字较内容描述比较适合放在这里请在此修改内容。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367860" y="1480914"/>
              <a:ext cx="2552302" cy="1215248"/>
              <a:chOff x="1673305" y="1278987"/>
              <a:chExt cx="2552302" cy="1215248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1673305" y="1278987"/>
                <a:ext cx="220445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673305" y="1945145"/>
                <a:ext cx="255230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Project details a description</a:t>
                </a:r>
                <a:endPara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矩形: 圆角 19"/>
              <p:cNvSpPr/>
              <p:nvPr/>
            </p:nvSpPr>
            <p:spPr>
              <a:xfrm flipV="1">
                <a:off x="1774905" y="2384399"/>
                <a:ext cx="678652" cy="109836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801577" y="1508735"/>
            <a:ext cx="10576202" cy="3147531"/>
            <a:chOff x="801577" y="1537763"/>
            <a:chExt cx="10576202" cy="3147531"/>
          </a:xfrm>
        </p:grpSpPr>
        <p:sp>
          <p:nvSpPr>
            <p:cNvPr id="2" name="矩形: 圆角 1"/>
            <p:cNvSpPr/>
            <p:nvPr/>
          </p:nvSpPr>
          <p:spPr>
            <a:xfrm>
              <a:off x="2097535" y="1537763"/>
              <a:ext cx="3641194" cy="1420974"/>
            </a:xfrm>
            <a:prstGeom prst="roundRect">
              <a:avLst>
                <a:gd name="adj" fmla="val 9466"/>
              </a:avLst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294499" y="1707714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291560" y="2094029"/>
              <a:ext cx="3322786" cy="69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在此修改您的内容，或将内容复制到此段落中，在此修改您的内容</a:t>
              </a:r>
              <a:endParaRPr lang="en-US" altLang="zh-CN" sz="1600" dirty="0">
                <a:solidFill>
                  <a:schemeClr val="tx2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940520" y="1682173"/>
              <a:ext cx="714694" cy="714694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cs typeface="+mn-ea"/>
                  <a:sym typeface="+mn-lt"/>
                </a:rPr>
                <a:t>1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01577" y="2481222"/>
              <a:ext cx="992579" cy="3445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项目描述</a:t>
              </a:r>
              <a:endParaRPr lang="en-US" altLang="zh-CN" sz="1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7736585" y="1537763"/>
              <a:ext cx="3641194" cy="1420974"/>
            </a:xfrm>
            <a:prstGeom prst="roundRect">
              <a:avLst>
                <a:gd name="adj" fmla="val 9466"/>
              </a:avLst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933549" y="1707714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930610" y="2094029"/>
              <a:ext cx="3322786" cy="69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在此修改您的内容，或将内容复制到此段落中，在此修改您的内容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579570" y="1682173"/>
              <a:ext cx="714694" cy="714694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cs typeface="+mn-ea"/>
                  <a:sym typeface="+mn-lt"/>
                </a:rPr>
                <a:t>3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440627" y="2481222"/>
              <a:ext cx="992579" cy="3445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项目描述</a:t>
              </a:r>
              <a:endParaRPr lang="en-US" altLang="zh-CN" sz="1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: 圆角 13"/>
            <p:cNvSpPr/>
            <p:nvPr/>
          </p:nvSpPr>
          <p:spPr>
            <a:xfrm>
              <a:off x="2097535" y="3264320"/>
              <a:ext cx="3641194" cy="1420974"/>
            </a:xfrm>
            <a:prstGeom prst="roundRect">
              <a:avLst>
                <a:gd name="adj" fmla="val 9466"/>
              </a:avLst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294499" y="3434271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291560" y="3820586"/>
              <a:ext cx="3322786" cy="69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在此修改您的内容，或将内容复制到此段落中，在此修改您的内容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940520" y="3408730"/>
              <a:ext cx="714694" cy="714694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cs typeface="+mn-ea"/>
                  <a:sym typeface="+mn-lt"/>
                </a:rPr>
                <a:t>2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01577" y="4207779"/>
              <a:ext cx="992579" cy="3445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项目描述</a:t>
              </a:r>
              <a:endParaRPr lang="en-US" altLang="zh-CN" sz="1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: 圆角 19"/>
            <p:cNvSpPr/>
            <p:nvPr/>
          </p:nvSpPr>
          <p:spPr>
            <a:xfrm>
              <a:off x="7736585" y="3264320"/>
              <a:ext cx="3641194" cy="1420974"/>
            </a:xfrm>
            <a:prstGeom prst="roundRect">
              <a:avLst>
                <a:gd name="adj" fmla="val 9466"/>
              </a:avLst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933549" y="3434271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930610" y="3820586"/>
              <a:ext cx="3322786" cy="69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在此修改您的内容，或将内容复制到此段落中，在此修改您的内容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6579570" y="3408730"/>
              <a:ext cx="714694" cy="714694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cs typeface="+mn-ea"/>
                  <a:sym typeface="+mn-lt"/>
                </a:rPr>
                <a:t>4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440627" y="4207779"/>
              <a:ext cx="992579" cy="3445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项目描述</a:t>
              </a:r>
              <a:endParaRPr lang="en-US" altLang="zh-CN" sz="1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617679" y="5428427"/>
            <a:ext cx="5150769" cy="38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zh-CN" altLang="en-US" sz="1600" dirty="0">
                <a:solidFill>
                  <a:schemeClr val="tx2">
                    <a:lumMod val="75000"/>
                    <a:lumOff val="25000"/>
                    <a:alpha val="90000"/>
                  </a:schemeClr>
                </a:solidFill>
                <a:cs typeface="+mn-ea"/>
                <a:sym typeface="+mn-lt"/>
              </a:rPr>
              <a:t>如果文字过多，您可右键修改“段落”调节合适的行间距</a:t>
            </a:r>
            <a:endParaRPr lang="en-US" altLang="zh-CN" sz="1600" dirty="0">
              <a:solidFill>
                <a:schemeClr val="tx2">
                  <a:lumMod val="75000"/>
                  <a:lumOff val="25000"/>
                  <a:alpha val="9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394269" y="5165377"/>
            <a:ext cx="9478745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8239113" y="1694059"/>
            <a:ext cx="2820269" cy="758818"/>
            <a:chOff x="8289913" y="2090736"/>
            <a:chExt cx="2820269" cy="758818"/>
          </a:xfrm>
        </p:grpSpPr>
        <p:sp>
          <p:nvSpPr>
            <p:cNvPr id="21" name="椭圆 20"/>
            <p:cNvSpPr/>
            <p:nvPr/>
          </p:nvSpPr>
          <p:spPr>
            <a:xfrm>
              <a:off x="8289913" y="2134860"/>
              <a:ext cx="714694" cy="7146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163190" y="2090736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162213" y="2504002"/>
              <a:ext cx="19479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单击此处添加简短说明</a:t>
              </a:r>
              <a:endPara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arrow-pointing-left-circular-button_20407"/>
            <p:cNvSpPr>
              <a:spLocks noChangeAspect="1"/>
            </p:cNvSpPr>
            <p:nvPr/>
          </p:nvSpPr>
          <p:spPr bwMode="auto">
            <a:xfrm>
              <a:off x="8444698" y="2289903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39113" y="3040289"/>
            <a:ext cx="2820269" cy="758818"/>
            <a:chOff x="8289913" y="3436966"/>
            <a:chExt cx="2820269" cy="758818"/>
          </a:xfrm>
        </p:grpSpPr>
        <p:sp>
          <p:nvSpPr>
            <p:cNvPr id="26" name="椭圆 25"/>
            <p:cNvSpPr/>
            <p:nvPr/>
          </p:nvSpPr>
          <p:spPr>
            <a:xfrm>
              <a:off x="8289913" y="3481090"/>
              <a:ext cx="714694" cy="7146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163190" y="3436966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162213" y="3850232"/>
              <a:ext cx="19479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单击此处添加简短说明</a:t>
              </a:r>
              <a:endPara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arrow-pointing-left-circular-button_20407"/>
            <p:cNvSpPr>
              <a:spLocks noChangeAspect="1"/>
            </p:cNvSpPr>
            <p:nvPr/>
          </p:nvSpPr>
          <p:spPr bwMode="auto">
            <a:xfrm>
              <a:off x="8444698" y="3636133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239113" y="4349316"/>
            <a:ext cx="2820269" cy="758818"/>
            <a:chOff x="8289913" y="4745993"/>
            <a:chExt cx="2820269" cy="758818"/>
          </a:xfrm>
        </p:grpSpPr>
        <p:sp>
          <p:nvSpPr>
            <p:cNvPr id="31" name="椭圆 30"/>
            <p:cNvSpPr/>
            <p:nvPr/>
          </p:nvSpPr>
          <p:spPr>
            <a:xfrm>
              <a:off x="8289913" y="4790117"/>
              <a:ext cx="714694" cy="7146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163190" y="4745993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162213" y="5159259"/>
              <a:ext cx="19479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单击此处添加简短说明</a:t>
              </a:r>
              <a:endPara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arrow-pointing-left-circular-button_20407"/>
            <p:cNvSpPr>
              <a:spLocks noChangeAspect="1"/>
            </p:cNvSpPr>
            <p:nvPr/>
          </p:nvSpPr>
          <p:spPr bwMode="auto">
            <a:xfrm>
              <a:off x="8444698" y="4945160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133358" y="1311595"/>
            <a:ext cx="3120198" cy="4232977"/>
            <a:chOff x="1367860" y="1480914"/>
            <a:chExt cx="3120198" cy="4232977"/>
          </a:xfrm>
        </p:grpSpPr>
        <p:sp>
          <p:nvSpPr>
            <p:cNvPr id="47" name="文本框 46"/>
            <p:cNvSpPr txBox="1"/>
            <p:nvPr/>
          </p:nvSpPr>
          <p:spPr>
            <a:xfrm>
              <a:off x="1367860" y="2880102"/>
              <a:ext cx="3120198" cy="28337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正文内容，本段适应大段文字章节。如果文字较多的内容描述比较适合放在这里，请您在此修改您的内容。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或者将内容粘贴到记事本后，复制到此段落中，如果文字过多，您可右键修改“段落”调节合适的行间距。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367860" y="1480914"/>
              <a:ext cx="2930610" cy="1215248"/>
              <a:chOff x="1673305" y="1278987"/>
              <a:chExt cx="2930610" cy="1215248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1673305" y="1278987"/>
                <a:ext cx="220445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1673305" y="1945145"/>
                <a:ext cx="293061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Project description a description</a:t>
                </a:r>
                <a:endPara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矩形: 圆角 50"/>
              <p:cNvSpPr/>
              <p:nvPr/>
            </p:nvSpPr>
            <p:spPr>
              <a:xfrm flipV="1">
                <a:off x="1774905" y="2384399"/>
                <a:ext cx="678652" cy="109836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4807649" y="1820879"/>
            <a:ext cx="2687782" cy="3373820"/>
            <a:chOff x="4661829" y="2104316"/>
            <a:chExt cx="2687782" cy="3373820"/>
          </a:xfrm>
        </p:grpSpPr>
        <p:grpSp>
          <p:nvGrpSpPr>
            <p:cNvPr id="45" name="组合 44"/>
            <p:cNvGrpSpPr/>
            <p:nvPr/>
          </p:nvGrpSpPr>
          <p:grpSpPr>
            <a:xfrm>
              <a:off x="4661829" y="2104316"/>
              <a:ext cx="2687782" cy="2618509"/>
              <a:chOff x="4752109" y="2104316"/>
              <a:chExt cx="2687782" cy="2618509"/>
            </a:xfrm>
          </p:grpSpPr>
          <p:sp>
            <p:nvSpPr>
              <p:cNvPr id="17" name="椭圆形标注 24"/>
              <p:cNvSpPr/>
              <p:nvPr/>
            </p:nvSpPr>
            <p:spPr>
              <a:xfrm>
                <a:off x="4752109" y="2104316"/>
                <a:ext cx="2687782" cy="2618509"/>
              </a:xfrm>
              <a:prstGeom prst="wedgeEllipseCallout">
                <a:avLst>
                  <a:gd name="adj1" fmla="val -39390"/>
                  <a:gd name="adj2" fmla="val 51389"/>
                </a:avLst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4953024" y="2654339"/>
                <a:ext cx="2260555" cy="1555533"/>
                <a:chOff x="4907937" y="2699692"/>
                <a:chExt cx="2260555" cy="1555533"/>
              </a:xfrm>
            </p:grpSpPr>
            <p:sp>
              <p:nvSpPr>
                <p:cNvPr id="39" name="文本框 38"/>
                <p:cNvSpPr txBox="1"/>
                <p:nvPr/>
              </p:nvSpPr>
              <p:spPr>
                <a:xfrm>
                  <a:off x="5015690" y="2699692"/>
                  <a:ext cx="2008883" cy="7694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44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FRONT</a:t>
                  </a:r>
                  <a:endParaRPr lang="zh-CN" altLang="en-US" sz="48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矩形 40"/>
                <p:cNvSpPr/>
                <p:nvPr/>
              </p:nvSpPr>
              <p:spPr>
                <a:xfrm flipH="1">
                  <a:off x="4907937" y="3571961"/>
                  <a:ext cx="2260555" cy="68326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ts val="2400"/>
                    </a:lnSpc>
                  </a:pPr>
                  <a:r>
                    <a:rPr lang="en-US" altLang="zh-CN" sz="1400" dirty="0">
                      <a:solidFill>
                        <a:schemeClr val="bg1">
                          <a:alpha val="50000"/>
                        </a:schemeClr>
                      </a:solidFill>
                      <a:cs typeface="+mn-ea"/>
                      <a:sym typeface="+mn-lt"/>
                    </a:rPr>
                    <a:t>PERSONAL DEPARTMENT</a:t>
                  </a:r>
                  <a:endParaRPr lang="en-US" altLang="zh-CN" sz="1400" dirty="0">
                    <a:solidFill>
                      <a:schemeClr val="bg1">
                        <a:alpha val="50000"/>
                      </a:schemeClr>
                    </a:solidFill>
                    <a:cs typeface="+mn-ea"/>
                    <a:sym typeface="+mn-lt"/>
                  </a:endParaRPr>
                </a:p>
                <a:p>
                  <a:pPr algn="ctr">
                    <a:lnSpc>
                      <a:spcPts val="2400"/>
                    </a:lnSpc>
                  </a:pPr>
                  <a:r>
                    <a:rPr lang="en-US" altLang="zh-CN" sz="1400" dirty="0">
                      <a:solidFill>
                        <a:schemeClr val="bg1">
                          <a:alpha val="50000"/>
                        </a:schemeClr>
                      </a:solidFill>
                      <a:cs typeface="+mn-ea"/>
                      <a:sym typeface="+mn-lt"/>
                    </a:rPr>
                    <a:t>- </a:t>
                  </a:r>
                  <a:r>
                    <a:rPr lang="zh-CN" altLang="en-US" sz="1400" dirty="0">
                      <a:solidFill>
                        <a:schemeClr val="bg1">
                          <a:alpha val="50000"/>
                        </a:schemeClr>
                      </a:solidFill>
                      <a:cs typeface="+mn-ea"/>
                      <a:sym typeface="+mn-lt"/>
                    </a:rPr>
                    <a:t>PROGRESS </a:t>
                  </a:r>
                  <a:r>
                    <a:rPr lang="en-US" altLang="zh-CN" sz="1400" dirty="0">
                      <a:solidFill>
                        <a:schemeClr val="bg1">
                          <a:alpha val="50000"/>
                        </a:schemeClr>
                      </a:solidFill>
                      <a:cs typeface="+mn-ea"/>
                      <a:sym typeface="+mn-lt"/>
                    </a:rPr>
                    <a:t>-</a:t>
                  </a:r>
                  <a:endParaRPr lang="en-US" altLang="zh-CN" sz="1400" dirty="0">
                    <a:solidFill>
                      <a:schemeClr val="bg1">
                        <a:alpha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矩形: 圆角 42"/>
                <p:cNvSpPr/>
                <p:nvPr/>
              </p:nvSpPr>
              <p:spPr>
                <a:xfrm flipV="1">
                  <a:off x="5698887" y="3470063"/>
                  <a:ext cx="678652" cy="825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2" name="矩形 51"/>
            <p:cNvSpPr/>
            <p:nvPr/>
          </p:nvSpPr>
          <p:spPr>
            <a:xfrm>
              <a:off x="4784873" y="4929524"/>
              <a:ext cx="2441695" cy="5486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dreaming the future world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ts val="18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c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hanging the world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532700" y="902955"/>
            <a:ext cx="7126600" cy="5166176"/>
            <a:chOff x="2532700" y="902955"/>
            <a:chExt cx="7126600" cy="5166176"/>
          </a:xfrm>
        </p:grpSpPr>
        <p:grpSp>
          <p:nvGrpSpPr>
            <p:cNvPr id="56" name="组合 55"/>
            <p:cNvGrpSpPr/>
            <p:nvPr/>
          </p:nvGrpSpPr>
          <p:grpSpPr>
            <a:xfrm rot="5400000">
              <a:off x="2715279" y="3084920"/>
              <a:ext cx="283109" cy="648268"/>
              <a:chOff x="8379837" y="3119476"/>
              <a:chExt cx="283109" cy="648268"/>
            </a:xfrm>
          </p:grpSpPr>
          <p:grpSp>
            <p:nvGrpSpPr>
              <p:cNvPr id="3" name="组合 2"/>
              <p:cNvGrpSpPr/>
              <p:nvPr/>
            </p:nvGrpSpPr>
            <p:grpSpPr>
              <a:xfrm rot="5400000">
                <a:off x="8287907" y="3392704"/>
                <a:ext cx="648268" cy="101811"/>
                <a:chOff x="7531100" y="642935"/>
                <a:chExt cx="838995" cy="131764"/>
              </a:xfrm>
              <a:solidFill>
                <a:srgbClr val="F8E7D6"/>
              </a:solidFill>
            </p:grpSpPr>
            <p:sp>
              <p:nvSpPr>
                <p:cNvPr id="9" name="椭圆 8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" name="组合 3"/>
              <p:cNvGrpSpPr/>
              <p:nvPr/>
            </p:nvGrpSpPr>
            <p:grpSpPr>
              <a:xfrm rot="5400000">
                <a:off x="8106609" y="3392704"/>
                <a:ext cx="648268" cy="101811"/>
                <a:chOff x="7531100" y="642935"/>
                <a:chExt cx="838995" cy="131764"/>
              </a:xfrm>
              <a:solidFill>
                <a:srgbClr val="F8E7D6"/>
              </a:solidFill>
            </p:grpSpPr>
            <p:sp>
              <p:nvSpPr>
                <p:cNvPr id="5" name="椭圆 4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4" name="组合 73"/>
            <p:cNvGrpSpPr/>
            <p:nvPr/>
          </p:nvGrpSpPr>
          <p:grpSpPr>
            <a:xfrm rot="10800000">
              <a:off x="5795577" y="5786022"/>
              <a:ext cx="648268" cy="283109"/>
              <a:chOff x="7531100" y="642935"/>
              <a:chExt cx="838995" cy="366402"/>
            </a:xfrm>
            <a:solidFill>
              <a:srgbClr val="F8E7D6"/>
            </a:solidFill>
          </p:grpSpPr>
          <p:grpSp>
            <p:nvGrpSpPr>
              <p:cNvPr id="75" name="组合 74"/>
              <p:cNvGrpSpPr/>
              <p:nvPr/>
            </p:nvGrpSpPr>
            <p:grpSpPr>
              <a:xfrm>
                <a:off x="7531100" y="642935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81" name="椭圆 80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椭圆 82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椭圆 83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6" name="组合 75"/>
              <p:cNvGrpSpPr/>
              <p:nvPr/>
            </p:nvGrpSpPr>
            <p:grpSpPr>
              <a:xfrm>
                <a:off x="7531100" y="877573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77" name="椭圆 76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椭圆 77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椭圆 78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椭圆 79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5" name="组合 84"/>
            <p:cNvGrpSpPr/>
            <p:nvPr/>
          </p:nvGrpSpPr>
          <p:grpSpPr>
            <a:xfrm rot="10800000">
              <a:off x="5795576" y="902955"/>
              <a:ext cx="648268" cy="283109"/>
              <a:chOff x="7531100" y="642935"/>
              <a:chExt cx="838995" cy="366402"/>
            </a:xfrm>
            <a:solidFill>
              <a:srgbClr val="F8E7D6"/>
            </a:solidFill>
          </p:grpSpPr>
          <p:grpSp>
            <p:nvGrpSpPr>
              <p:cNvPr id="86" name="组合 85"/>
              <p:cNvGrpSpPr/>
              <p:nvPr/>
            </p:nvGrpSpPr>
            <p:grpSpPr>
              <a:xfrm>
                <a:off x="7531100" y="642935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92" name="椭圆 91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椭圆 92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椭圆 93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椭圆 94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7" name="组合 86"/>
              <p:cNvGrpSpPr/>
              <p:nvPr/>
            </p:nvGrpSpPr>
            <p:grpSpPr>
              <a:xfrm>
                <a:off x="7531100" y="877573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88" name="椭圆 87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椭圆 88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椭圆 89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椭圆 90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8" name="组合 117"/>
            <p:cNvGrpSpPr/>
            <p:nvPr/>
          </p:nvGrpSpPr>
          <p:grpSpPr>
            <a:xfrm rot="5400000">
              <a:off x="9193611" y="3042852"/>
              <a:ext cx="283109" cy="648268"/>
              <a:chOff x="8379837" y="3119476"/>
              <a:chExt cx="283109" cy="648268"/>
            </a:xfrm>
          </p:grpSpPr>
          <p:grpSp>
            <p:nvGrpSpPr>
              <p:cNvPr id="119" name="组合 118"/>
              <p:cNvGrpSpPr/>
              <p:nvPr/>
            </p:nvGrpSpPr>
            <p:grpSpPr>
              <a:xfrm rot="5400000">
                <a:off x="8287907" y="3392704"/>
                <a:ext cx="648268" cy="101811"/>
                <a:chOff x="7531100" y="642935"/>
                <a:chExt cx="838995" cy="131764"/>
              </a:xfrm>
              <a:solidFill>
                <a:srgbClr val="F8E7D6"/>
              </a:solidFill>
            </p:grpSpPr>
            <p:sp>
              <p:nvSpPr>
                <p:cNvPr id="125" name="椭圆 124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椭圆 125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椭圆 126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椭圆 127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0" name="组合 119"/>
              <p:cNvGrpSpPr/>
              <p:nvPr/>
            </p:nvGrpSpPr>
            <p:grpSpPr>
              <a:xfrm rot="5400000">
                <a:off x="8106609" y="3392704"/>
                <a:ext cx="648268" cy="101811"/>
                <a:chOff x="7531100" y="642935"/>
                <a:chExt cx="838995" cy="131764"/>
              </a:xfrm>
              <a:solidFill>
                <a:srgbClr val="F8E7D6"/>
              </a:solidFill>
            </p:grpSpPr>
            <p:sp>
              <p:nvSpPr>
                <p:cNvPr id="121" name="椭圆 120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椭圆 121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椭圆 122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2412716" y="1632497"/>
            <a:ext cx="7366568" cy="3673804"/>
            <a:chOff x="2412716" y="1632497"/>
            <a:chExt cx="7366568" cy="3673804"/>
          </a:xfrm>
        </p:grpSpPr>
        <p:sp>
          <p:nvSpPr>
            <p:cNvPr id="60" name="图形 13"/>
            <p:cNvSpPr/>
            <p:nvPr/>
          </p:nvSpPr>
          <p:spPr>
            <a:xfrm>
              <a:off x="5549204" y="1632497"/>
              <a:ext cx="1093593" cy="1074064"/>
            </a:xfrm>
            <a:prstGeom prst="ellipse">
              <a:avLst/>
            </a:prstGeom>
            <a:solidFill>
              <a:srgbClr val="FC838C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995962" y="2907887"/>
              <a:ext cx="22044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tx2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课后作业</a:t>
              </a:r>
              <a:endParaRPr lang="zh-CN" altLang="en-US" sz="4000" b="1" dirty="0">
                <a:solidFill>
                  <a:schemeClr val="tx2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230746" y="3579299"/>
              <a:ext cx="37305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pc="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通过课后作业复习本节课的知识</a:t>
              </a:r>
              <a:endParaRPr lang="zh-CN" altLang="en-US" sz="1400" spc="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63" name="图形 6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83399" y="3047415"/>
              <a:ext cx="300135" cy="233438"/>
            </a:xfrm>
            <a:prstGeom prst="rect">
              <a:avLst/>
            </a:prstGeom>
          </p:spPr>
        </p:pic>
        <p:pic>
          <p:nvPicPr>
            <p:cNvPr id="64" name="图形 6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 flipV="1">
              <a:off x="7309433" y="3162138"/>
              <a:ext cx="300135" cy="233438"/>
            </a:xfrm>
            <a:prstGeom prst="rect">
              <a:avLst/>
            </a:prstGeom>
          </p:spPr>
        </p:pic>
        <p:sp>
          <p:nvSpPr>
            <p:cNvPr id="72" name="矩形: 圆角 71"/>
            <p:cNvSpPr/>
            <p:nvPr/>
          </p:nvSpPr>
          <p:spPr>
            <a:xfrm>
              <a:off x="5711256" y="5198366"/>
              <a:ext cx="769487" cy="107935"/>
            </a:xfrm>
            <a:prstGeom prst="roundRect">
              <a:avLst>
                <a:gd name="adj" fmla="val 50000"/>
              </a:avLst>
            </a:prstGeom>
            <a:solidFill>
              <a:srgbClr val="FFC2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2412716" y="4169047"/>
              <a:ext cx="7366568" cy="638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改变世界，梦想未来，瞬息万变的世界不断刷新人类对未来的无限想象</a:t>
              </a:r>
              <a:endPara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以梦想为基石，创造崭新未来，我们共同创造新的世界</a:t>
              </a:r>
              <a:endPara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41" name="直接连接符 140"/>
            <p:cNvCxnSpPr/>
            <p:nvPr/>
          </p:nvCxnSpPr>
          <p:spPr>
            <a:xfrm>
              <a:off x="3670300" y="4024514"/>
              <a:ext cx="4881880" cy="0"/>
            </a:xfrm>
            <a:prstGeom prst="line">
              <a:avLst/>
            </a:prstGeom>
            <a:ln w="25400">
              <a:solidFill>
                <a:srgbClr val="F8E7D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6445798" y="1308202"/>
            <a:ext cx="4410404" cy="4253010"/>
            <a:chOff x="5335455" y="1239700"/>
            <a:chExt cx="4410404" cy="4253010"/>
          </a:xfrm>
        </p:grpSpPr>
        <p:grpSp>
          <p:nvGrpSpPr>
            <p:cNvPr id="6" name="组合 5"/>
            <p:cNvGrpSpPr/>
            <p:nvPr/>
          </p:nvGrpSpPr>
          <p:grpSpPr>
            <a:xfrm>
              <a:off x="5335455" y="1239700"/>
              <a:ext cx="1800493" cy="1819517"/>
              <a:chOff x="5422540" y="2531472"/>
              <a:chExt cx="1800493" cy="1819517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5422540" y="3660222"/>
                <a:ext cx="1800493" cy="6907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单击添加简短说明</a:t>
                </a:r>
                <a:endParaRPr lang="en-US" altLang="zh-CN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请此修改的内容</a:t>
                </a:r>
                <a:endParaRPr lang="zh-CN" altLang="en-US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5717492" y="3289140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arrow-pointing-left-circular-button_20407"/>
              <p:cNvSpPr>
                <a:spLocks noChangeAspect="1"/>
              </p:cNvSpPr>
              <p:nvPr/>
            </p:nvSpPr>
            <p:spPr bwMode="auto">
              <a:xfrm>
                <a:off x="6001483" y="2531472"/>
                <a:ext cx="642607" cy="641788"/>
              </a:xfrm>
              <a:custGeom>
                <a:avLst/>
                <a:gdLst>
                  <a:gd name="T0" fmla="*/ 2307 w 4612"/>
                  <a:gd name="T1" fmla="*/ 4614 h 4614"/>
                  <a:gd name="T2" fmla="*/ 0 w 4612"/>
                  <a:gd name="T3" fmla="*/ 2307 h 4614"/>
                  <a:gd name="T4" fmla="*/ 2307 w 4612"/>
                  <a:gd name="T5" fmla="*/ 0 h 4614"/>
                  <a:gd name="T6" fmla="*/ 4612 w 4612"/>
                  <a:gd name="T7" fmla="*/ 2227 h 4614"/>
                  <a:gd name="T8" fmla="*/ 2031 w 4612"/>
                  <a:gd name="T9" fmla="*/ 2222 h 4614"/>
                  <a:gd name="T10" fmla="*/ 2479 w 4612"/>
                  <a:gd name="T11" fmla="*/ 1775 h 4614"/>
                  <a:gd name="T12" fmla="*/ 2367 w 4612"/>
                  <a:gd name="T13" fmla="*/ 1662 h 4614"/>
                  <a:gd name="T14" fmla="*/ 1727 w 4612"/>
                  <a:gd name="T15" fmla="*/ 2302 h 4614"/>
                  <a:gd name="T16" fmla="*/ 2378 w 4612"/>
                  <a:gd name="T17" fmla="*/ 2952 h 4614"/>
                  <a:gd name="T18" fmla="*/ 2490 w 4612"/>
                  <a:gd name="T19" fmla="*/ 2840 h 4614"/>
                  <a:gd name="T20" fmla="*/ 2032 w 4612"/>
                  <a:gd name="T21" fmla="*/ 2381 h 4614"/>
                  <a:gd name="T22" fmla="*/ 4612 w 4612"/>
                  <a:gd name="T23" fmla="*/ 2387 h 4614"/>
                  <a:gd name="T24" fmla="*/ 2307 w 4612"/>
                  <a:gd name="T25" fmla="*/ 4614 h 4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2" h="4614">
                    <a:moveTo>
                      <a:pt x="2307" y="4614"/>
                    </a:moveTo>
                    <a:cubicBezTo>
                      <a:pt x="1035" y="4614"/>
                      <a:pt x="0" y="3579"/>
                      <a:pt x="0" y="2307"/>
                    </a:cubicBezTo>
                    <a:cubicBezTo>
                      <a:pt x="0" y="1035"/>
                      <a:pt x="1035" y="0"/>
                      <a:pt x="2307" y="0"/>
                    </a:cubicBezTo>
                    <a:cubicBezTo>
                      <a:pt x="3553" y="0"/>
                      <a:pt x="4570" y="992"/>
                      <a:pt x="4612" y="2227"/>
                    </a:cubicBezTo>
                    <a:lnTo>
                      <a:pt x="2031" y="2222"/>
                    </a:lnTo>
                    <a:lnTo>
                      <a:pt x="2479" y="1775"/>
                    </a:lnTo>
                    <a:lnTo>
                      <a:pt x="2367" y="1662"/>
                    </a:lnTo>
                    <a:lnTo>
                      <a:pt x="1727" y="2302"/>
                    </a:lnTo>
                    <a:lnTo>
                      <a:pt x="2378" y="2952"/>
                    </a:lnTo>
                    <a:lnTo>
                      <a:pt x="2490" y="2840"/>
                    </a:lnTo>
                    <a:lnTo>
                      <a:pt x="2032" y="2381"/>
                    </a:lnTo>
                    <a:lnTo>
                      <a:pt x="4612" y="2387"/>
                    </a:lnTo>
                    <a:cubicBezTo>
                      <a:pt x="4570" y="3622"/>
                      <a:pt x="3553" y="4614"/>
                      <a:pt x="2307" y="46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335455" y="3673193"/>
              <a:ext cx="1800493" cy="1819517"/>
              <a:chOff x="5422540" y="2531472"/>
              <a:chExt cx="1800493" cy="1819517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5422540" y="3660222"/>
                <a:ext cx="1800493" cy="6907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单击添加简短说明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请此修改的内容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5717492" y="3289140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arrow-pointing-left-circular-button_20407"/>
              <p:cNvSpPr>
                <a:spLocks noChangeAspect="1"/>
              </p:cNvSpPr>
              <p:nvPr/>
            </p:nvSpPr>
            <p:spPr bwMode="auto">
              <a:xfrm>
                <a:off x="6001483" y="2531472"/>
                <a:ext cx="642607" cy="641788"/>
              </a:xfrm>
              <a:custGeom>
                <a:avLst/>
                <a:gdLst>
                  <a:gd name="T0" fmla="*/ 2307 w 4612"/>
                  <a:gd name="T1" fmla="*/ 4614 h 4614"/>
                  <a:gd name="T2" fmla="*/ 0 w 4612"/>
                  <a:gd name="T3" fmla="*/ 2307 h 4614"/>
                  <a:gd name="T4" fmla="*/ 2307 w 4612"/>
                  <a:gd name="T5" fmla="*/ 0 h 4614"/>
                  <a:gd name="T6" fmla="*/ 4612 w 4612"/>
                  <a:gd name="T7" fmla="*/ 2227 h 4614"/>
                  <a:gd name="T8" fmla="*/ 2031 w 4612"/>
                  <a:gd name="T9" fmla="*/ 2222 h 4614"/>
                  <a:gd name="T10" fmla="*/ 2479 w 4612"/>
                  <a:gd name="T11" fmla="*/ 1775 h 4614"/>
                  <a:gd name="T12" fmla="*/ 2367 w 4612"/>
                  <a:gd name="T13" fmla="*/ 1662 h 4614"/>
                  <a:gd name="T14" fmla="*/ 1727 w 4612"/>
                  <a:gd name="T15" fmla="*/ 2302 h 4614"/>
                  <a:gd name="T16" fmla="*/ 2378 w 4612"/>
                  <a:gd name="T17" fmla="*/ 2952 h 4614"/>
                  <a:gd name="T18" fmla="*/ 2490 w 4612"/>
                  <a:gd name="T19" fmla="*/ 2840 h 4614"/>
                  <a:gd name="T20" fmla="*/ 2032 w 4612"/>
                  <a:gd name="T21" fmla="*/ 2381 h 4614"/>
                  <a:gd name="T22" fmla="*/ 4612 w 4612"/>
                  <a:gd name="T23" fmla="*/ 2387 h 4614"/>
                  <a:gd name="T24" fmla="*/ 2307 w 4612"/>
                  <a:gd name="T25" fmla="*/ 4614 h 4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2" h="4614">
                    <a:moveTo>
                      <a:pt x="2307" y="4614"/>
                    </a:moveTo>
                    <a:cubicBezTo>
                      <a:pt x="1035" y="4614"/>
                      <a:pt x="0" y="3579"/>
                      <a:pt x="0" y="2307"/>
                    </a:cubicBezTo>
                    <a:cubicBezTo>
                      <a:pt x="0" y="1035"/>
                      <a:pt x="1035" y="0"/>
                      <a:pt x="2307" y="0"/>
                    </a:cubicBezTo>
                    <a:cubicBezTo>
                      <a:pt x="3553" y="0"/>
                      <a:pt x="4570" y="992"/>
                      <a:pt x="4612" y="2227"/>
                    </a:cubicBezTo>
                    <a:lnTo>
                      <a:pt x="2031" y="2222"/>
                    </a:lnTo>
                    <a:lnTo>
                      <a:pt x="2479" y="1775"/>
                    </a:lnTo>
                    <a:lnTo>
                      <a:pt x="2367" y="1662"/>
                    </a:lnTo>
                    <a:lnTo>
                      <a:pt x="1727" y="2302"/>
                    </a:lnTo>
                    <a:lnTo>
                      <a:pt x="2378" y="2952"/>
                    </a:lnTo>
                    <a:lnTo>
                      <a:pt x="2490" y="2840"/>
                    </a:lnTo>
                    <a:lnTo>
                      <a:pt x="2032" y="2381"/>
                    </a:lnTo>
                    <a:lnTo>
                      <a:pt x="4612" y="2387"/>
                    </a:lnTo>
                    <a:cubicBezTo>
                      <a:pt x="4570" y="3622"/>
                      <a:pt x="3553" y="4614"/>
                      <a:pt x="2307" y="461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945366" y="1239700"/>
              <a:ext cx="1800493" cy="1819517"/>
              <a:chOff x="5422540" y="2531472"/>
              <a:chExt cx="1800493" cy="1819517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422540" y="3660222"/>
                <a:ext cx="1800493" cy="6907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单击添加简短说明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请此修改的内容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717492" y="3289140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arrow-pointing-left-circular-button_20407"/>
              <p:cNvSpPr>
                <a:spLocks noChangeAspect="1"/>
              </p:cNvSpPr>
              <p:nvPr/>
            </p:nvSpPr>
            <p:spPr bwMode="auto">
              <a:xfrm>
                <a:off x="6001483" y="2531472"/>
                <a:ext cx="642607" cy="641788"/>
              </a:xfrm>
              <a:custGeom>
                <a:avLst/>
                <a:gdLst>
                  <a:gd name="T0" fmla="*/ 2307 w 4612"/>
                  <a:gd name="T1" fmla="*/ 4614 h 4614"/>
                  <a:gd name="T2" fmla="*/ 0 w 4612"/>
                  <a:gd name="T3" fmla="*/ 2307 h 4614"/>
                  <a:gd name="T4" fmla="*/ 2307 w 4612"/>
                  <a:gd name="T5" fmla="*/ 0 h 4614"/>
                  <a:gd name="T6" fmla="*/ 4612 w 4612"/>
                  <a:gd name="T7" fmla="*/ 2227 h 4614"/>
                  <a:gd name="T8" fmla="*/ 2031 w 4612"/>
                  <a:gd name="T9" fmla="*/ 2222 h 4614"/>
                  <a:gd name="T10" fmla="*/ 2479 w 4612"/>
                  <a:gd name="T11" fmla="*/ 1775 h 4614"/>
                  <a:gd name="T12" fmla="*/ 2367 w 4612"/>
                  <a:gd name="T13" fmla="*/ 1662 h 4614"/>
                  <a:gd name="T14" fmla="*/ 1727 w 4612"/>
                  <a:gd name="T15" fmla="*/ 2302 h 4614"/>
                  <a:gd name="T16" fmla="*/ 2378 w 4612"/>
                  <a:gd name="T17" fmla="*/ 2952 h 4614"/>
                  <a:gd name="T18" fmla="*/ 2490 w 4612"/>
                  <a:gd name="T19" fmla="*/ 2840 h 4614"/>
                  <a:gd name="T20" fmla="*/ 2032 w 4612"/>
                  <a:gd name="T21" fmla="*/ 2381 h 4614"/>
                  <a:gd name="T22" fmla="*/ 4612 w 4612"/>
                  <a:gd name="T23" fmla="*/ 2387 h 4614"/>
                  <a:gd name="T24" fmla="*/ 2307 w 4612"/>
                  <a:gd name="T25" fmla="*/ 4614 h 4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2" h="4614">
                    <a:moveTo>
                      <a:pt x="2307" y="4614"/>
                    </a:moveTo>
                    <a:cubicBezTo>
                      <a:pt x="1035" y="4614"/>
                      <a:pt x="0" y="3579"/>
                      <a:pt x="0" y="2307"/>
                    </a:cubicBezTo>
                    <a:cubicBezTo>
                      <a:pt x="0" y="1035"/>
                      <a:pt x="1035" y="0"/>
                      <a:pt x="2307" y="0"/>
                    </a:cubicBezTo>
                    <a:cubicBezTo>
                      <a:pt x="3553" y="0"/>
                      <a:pt x="4570" y="992"/>
                      <a:pt x="4612" y="2227"/>
                    </a:cubicBezTo>
                    <a:lnTo>
                      <a:pt x="2031" y="2222"/>
                    </a:lnTo>
                    <a:lnTo>
                      <a:pt x="2479" y="1775"/>
                    </a:lnTo>
                    <a:lnTo>
                      <a:pt x="2367" y="1662"/>
                    </a:lnTo>
                    <a:lnTo>
                      <a:pt x="1727" y="2302"/>
                    </a:lnTo>
                    <a:lnTo>
                      <a:pt x="2378" y="2952"/>
                    </a:lnTo>
                    <a:lnTo>
                      <a:pt x="2490" y="2840"/>
                    </a:lnTo>
                    <a:lnTo>
                      <a:pt x="2032" y="2381"/>
                    </a:lnTo>
                    <a:lnTo>
                      <a:pt x="4612" y="2387"/>
                    </a:lnTo>
                    <a:cubicBezTo>
                      <a:pt x="4570" y="3622"/>
                      <a:pt x="3553" y="4614"/>
                      <a:pt x="2307" y="461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7945366" y="3673193"/>
              <a:ext cx="1800493" cy="1819517"/>
              <a:chOff x="5422540" y="2531472"/>
              <a:chExt cx="1800493" cy="1819517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5422540" y="3660222"/>
                <a:ext cx="1800493" cy="6907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单击添加简短说明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请此修改的内容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5717492" y="3289140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arrow-pointing-left-circular-button_20407"/>
              <p:cNvSpPr>
                <a:spLocks noChangeAspect="1"/>
              </p:cNvSpPr>
              <p:nvPr/>
            </p:nvSpPr>
            <p:spPr bwMode="auto">
              <a:xfrm>
                <a:off x="6001483" y="2531472"/>
                <a:ext cx="642607" cy="641788"/>
              </a:xfrm>
              <a:custGeom>
                <a:avLst/>
                <a:gdLst>
                  <a:gd name="T0" fmla="*/ 2307 w 4612"/>
                  <a:gd name="T1" fmla="*/ 4614 h 4614"/>
                  <a:gd name="T2" fmla="*/ 0 w 4612"/>
                  <a:gd name="T3" fmla="*/ 2307 h 4614"/>
                  <a:gd name="T4" fmla="*/ 2307 w 4612"/>
                  <a:gd name="T5" fmla="*/ 0 h 4614"/>
                  <a:gd name="T6" fmla="*/ 4612 w 4612"/>
                  <a:gd name="T7" fmla="*/ 2227 h 4614"/>
                  <a:gd name="T8" fmla="*/ 2031 w 4612"/>
                  <a:gd name="T9" fmla="*/ 2222 h 4614"/>
                  <a:gd name="T10" fmla="*/ 2479 w 4612"/>
                  <a:gd name="T11" fmla="*/ 1775 h 4614"/>
                  <a:gd name="T12" fmla="*/ 2367 w 4612"/>
                  <a:gd name="T13" fmla="*/ 1662 h 4614"/>
                  <a:gd name="T14" fmla="*/ 1727 w 4612"/>
                  <a:gd name="T15" fmla="*/ 2302 h 4614"/>
                  <a:gd name="T16" fmla="*/ 2378 w 4612"/>
                  <a:gd name="T17" fmla="*/ 2952 h 4614"/>
                  <a:gd name="T18" fmla="*/ 2490 w 4612"/>
                  <a:gd name="T19" fmla="*/ 2840 h 4614"/>
                  <a:gd name="T20" fmla="*/ 2032 w 4612"/>
                  <a:gd name="T21" fmla="*/ 2381 h 4614"/>
                  <a:gd name="T22" fmla="*/ 4612 w 4612"/>
                  <a:gd name="T23" fmla="*/ 2387 h 4614"/>
                  <a:gd name="T24" fmla="*/ 2307 w 4612"/>
                  <a:gd name="T25" fmla="*/ 4614 h 4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2" h="4614">
                    <a:moveTo>
                      <a:pt x="2307" y="4614"/>
                    </a:moveTo>
                    <a:cubicBezTo>
                      <a:pt x="1035" y="4614"/>
                      <a:pt x="0" y="3579"/>
                      <a:pt x="0" y="2307"/>
                    </a:cubicBezTo>
                    <a:cubicBezTo>
                      <a:pt x="0" y="1035"/>
                      <a:pt x="1035" y="0"/>
                      <a:pt x="2307" y="0"/>
                    </a:cubicBezTo>
                    <a:cubicBezTo>
                      <a:pt x="3553" y="0"/>
                      <a:pt x="4570" y="992"/>
                      <a:pt x="4612" y="2227"/>
                    </a:cubicBezTo>
                    <a:lnTo>
                      <a:pt x="2031" y="2222"/>
                    </a:lnTo>
                    <a:lnTo>
                      <a:pt x="2479" y="1775"/>
                    </a:lnTo>
                    <a:lnTo>
                      <a:pt x="2367" y="1662"/>
                    </a:lnTo>
                    <a:lnTo>
                      <a:pt x="1727" y="2302"/>
                    </a:lnTo>
                    <a:lnTo>
                      <a:pt x="2378" y="2952"/>
                    </a:lnTo>
                    <a:lnTo>
                      <a:pt x="2490" y="2840"/>
                    </a:lnTo>
                    <a:lnTo>
                      <a:pt x="2032" y="2381"/>
                    </a:lnTo>
                    <a:lnTo>
                      <a:pt x="4612" y="2387"/>
                    </a:lnTo>
                    <a:cubicBezTo>
                      <a:pt x="4570" y="3622"/>
                      <a:pt x="3553" y="4614"/>
                      <a:pt x="2307" y="46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26" name="直接连接符 25"/>
          <p:cNvCxnSpPr/>
          <p:nvPr/>
        </p:nvCxnSpPr>
        <p:spPr>
          <a:xfrm>
            <a:off x="5773413" y="2298919"/>
            <a:ext cx="0" cy="2260162"/>
          </a:xfrm>
          <a:prstGeom prst="line">
            <a:avLst/>
          </a:prstGeom>
          <a:ln w="254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1288993" y="1620288"/>
            <a:ext cx="3868282" cy="3617424"/>
            <a:chOff x="1367860" y="1480914"/>
            <a:chExt cx="3868282" cy="3617424"/>
          </a:xfrm>
        </p:grpSpPr>
        <p:sp>
          <p:nvSpPr>
            <p:cNvPr id="28" name="文本框 27"/>
            <p:cNvSpPr txBox="1"/>
            <p:nvPr/>
          </p:nvSpPr>
          <p:spPr>
            <a:xfrm>
              <a:off x="1367860" y="2880102"/>
              <a:ext cx="3868282" cy="2218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正文内容，本段适应大段文字章节。如果文字较多的内容描述比较适合放在这里，请您在此修改您的内容。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或者将内容粘贴到记事本后，复制到此段落中，如果文字过多，您可右键修改“段落”调节合适的行间距。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367860" y="1480914"/>
              <a:ext cx="3214341" cy="1215248"/>
              <a:chOff x="1673305" y="1278987"/>
              <a:chExt cx="3214341" cy="1215248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673305" y="1278987"/>
                <a:ext cx="321434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具体项目名称</a:t>
                </a:r>
                <a:endParaRPr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673305" y="1945145"/>
                <a:ext cx="293061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Project description a description</a:t>
                </a:r>
                <a:endPara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矩形: 圆角 31"/>
              <p:cNvSpPr/>
              <p:nvPr/>
            </p:nvSpPr>
            <p:spPr>
              <a:xfrm flipV="1">
                <a:off x="1774905" y="2384399"/>
                <a:ext cx="678652" cy="109836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724400" y="1908628"/>
            <a:ext cx="2779484" cy="2735942"/>
            <a:chOff x="4724400" y="2140857"/>
            <a:chExt cx="2779484" cy="2735942"/>
          </a:xfrm>
        </p:grpSpPr>
        <p:sp>
          <p:nvSpPr>
            <p:cNvPr id="3" name="椭圆 2"/>
            <p:cNvSpPr/>
            <p:nvPr/>
          </p:nvSpPr>
          <p:spPr>
            <a:xfrm>
              <a:off x="4724400" y="2140857"/>
              <a:ext cx="1509485" cy="1509485"/>
            </a:xfrm>
            <a:prstGeom prst="ellipse">
              <a:avLst/>
            </a:prstGeom>
            <a:solidFill>
              <a:schemeClr val="accent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i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600" b="1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5994399" y="2140857"/>
              <a:ext cx="1509485" cy="1509485"/>
            </a:xfrm>
            <a:prstGeom prst="ellipse">
              <a:avLst/>
            </a:prstGeom>
            <a:solidFill>
              <a:schemeClr val="accent2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i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600" b="1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724400" y="3367314"/>
              <a:ext cx="1509485" cy="1509485"/>
            </a:xfrm>
            <a:prstGeom prst="ellipse">
              <a:avLst/>
            </a:prstGeom>
            <a:solidFill>
              <a:schemeClr val="accent3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i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600" b="1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94399" y="3360058"/>
              <a:ext cx="1509485" cy="1509485"/>
            </a:xfrm>
            <a:prstGeom prst="ellipse">
              <a:avLst/>
            </a:prstGeom>
            <a:solidFill>
              <a:schemeClr val="accent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i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600" b="1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790700" y="1656895"/>
            <a:ext cx="8626089" cy="3151464"/>
            <a:chOff x="1790700" y="1889124"/>
            <a:chExt cx="8626089" cy="3151464"/>
          </a:xfrm>
        </p:grpSpPr>
        <p:grpSp>
          <p:nvGrpSpPr>
            <p:cNvPr id="19" name="组合 18"/>
            <p:cNvGrpSpPr/>
            <p:nvPr/>
          </p:nvGrpSpPr>
          <p:grpSpPr>
            <a:xfrm>
              <a:off x="1790700" y="1889124"/>
              <a:ext cx="2464240" cy="3151464"/>
              <a:chOff x="1790700" y="1889124"/>
              <a:chExt cx="2464240" cy="3151464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2843752" y="1889124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051869" y="2279931"/>
                <a:ext cx="2002471" cy="6907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添加项目描述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 algn="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请在此修改具体内容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2843752" y="3959014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2051869" y="4349821"/>
                <a:ext cx="2002471" cy="6907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添加项目描述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 algn="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请在此修改具体内容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 flipH="1">
                <a:off x="1790700" y="3429000"/>
                <a:ext cx="2464240" cy="0"/>
              </a:xfrm>
              <a:prstGeom prst="line">
                <a:avLst/>
              </a:prstGeom>
              <a:ln w="25400">
                <a:solidFill>
                  <a:schemeClr val="bg1">
                    <a:lumMod val="85000"/>
                    <a:alpha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7952549" y="1889124"/>
              <a:ext cx="2464240" cy="3151464"/>
              <a:chOff x="7952549" y="1889124"/>
              <a:chExt cx="2464240" cy="3151464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8151881" y="1889124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8151881" y="2279931"/>
                <a:ext cx="2002471" cy="6907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添加项目描述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请在此修改具体内容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8151881" y="3959014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8151881" y="4349821"/>
                <a:ext cx="2002471" cy="6907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添加项目描述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请在此修改具体内容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 flipH="1">
                <a:off x="7952549" y="3441700"/>
                <a:ext cx="2464240" cy="0"/>
              </a:xfrm>
              <a:prstGeom prst="line">
                <a:avLst/>
              </a:prstGeom>
              <a:ln w="25400">
                <a:solidFill>
                  <a:schemeClr val="bg1">
                    <a:lumMod val="85000"/>
                    <a:alpha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文本框 21"/>
          <p:cNvSpPr txBox="1"/>
          <p:nvPr/>
        </p:nvSpPr>
        <p:spPr>
          <a:xfrm>
            <a:off x="4282191" y="5141895"/>
            <a:ext cx="3618298" cy="38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内容粘贴到记事本后，复制到此段落中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箭头连接符 9"/>
          <p:cNvCxnSpPr/>
          <p:nvPr/>
        </p:nvCxnSpPr>
        <p:spPr>
          <a:xfrm>
            <a:off x="838200" y="3429000"/>
            <a:ext cx="10553700" cy="0"/>
          </a:xfrm>
          <a:prstGeom prst="straightConnector1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029079" y="1636876"/>
            <a:ext cx="2158803" cy="3669738"/>
            <a:chOff x="1029079" y="1633276"/>
            <a:chExt cx="2158803" cy="3669738"/>
          </a:xfrm>
        </p:grpSpPr>
        <p:sp>
          <p:nvSpPr>
            <p:cNvPr id="4" name="shape"/>
            <p:cNvSpPr/>
            <p:nvPr/>
          </p:nvSpPr>
          <p:spPr bwMode="auto">
            <a:xfrm>
              <a:off x="1066483" y="3185842"/>
              <a:ext cx="2083995" cy="486315"/>
            </a:xfrm>
            <a:prstGeom prst="homePlate">
              <a:avLst>
                <a:gd name="adj" fmla="val 93352"/>
              </a:avLst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重点内容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/>
            <p:cNvSpPr>
              <a:spLocks noChangeArrowheads="1"/>
            </p:cNvSpPr>
            <p:nvPr/>
          </p:nvSpPr>
          <p:spPr bwMode="auto">
            <a:xfrm>
              <a:off x="1284230" y="3817701"/>
              <a:ext cx="1648500" cy="5087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66" tIns="34283" rIns="68566" bIns="34283">
              <a:spAutoFit/>
            </a:bodyPr>
            <a:lstStyle/>
            <a:p>
              <a:pPr algn="ctr">
                <a:lnSpc>
                  <a:spcPct val="158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项目具体名称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47"/>
            <p:cNvSpPr>
              <a:spLocks noChangeArrowheads="1"/>
            </p:cNvSpPr>
            <p:nvPr/>
          </p:nvSpPr>
          <p:spPr bwMode="auto">
            <a:xfrm>
              <a:off x="1029079" y="4327568"/>
              <a:ext cx="2158803" cy="9754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66" tIns="34283" rIns="68566" bIns="34283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单击此处添加简短说明请此修改，单击此处添加简短说明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1495826" y="2475210"/>
              <a:ext cx="1225308" cy="5087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66" tIns="34283" rIns="68566" bIns="34283">
              <a:spAutoFit/>
            </a:bodyPr>
            <a:lstStyle/>
            <a:p>
              <a:pPr algn="ctr">
                <a:lnSpc>
                  <a:spcPct val="158000"/>
                </a:lnSpc>
              </a:pPr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PHASE.A</a:t>
              </a:r>
              <a:endPara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528834" y="1633276"/>
              <a:ext cx="1181734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  <a:endParaRPr lang="zh-CN" altLang="en-US" sz="6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74957" y="1636876"/>
            <a:ext cx="2158803" cy="3669738"/>
            <a:chOff x="1029079" y="1633276"/>
            <a:chExt cx="2158803" cy="3669738"/>
          </a:xfrm>
        </p:grpSpPr>
        <p:sp>
          <p:nvSpPr>
            <p:cNvPr id="13" name="shape"/>
            <p:cNvSpPr/>
            <p:nvPr/>
          </p:nvSpPr>
          <p:spPr bwMode="auto">
            <a:xfrm>
              <a:off x="1066483" y="3185842"/>
              <a:ext cx="2083995" cy="486315"/>
            </a:xfrm>
            <a:prstGeom prst="homePlate">
              <a:avLst>
                <a:gd name="adj" fmla="val 93352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重点内容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1284230" y="3817701"/>
              <a:ext cx="1648500" cy="5087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66" tIns="34283" rIns="68566" bIns="34283">
              <a:spAutoFit/>
            </a:bodyPr>
            <a:lstStyle/>
            <a:p>
              <a:pPr algn="ctr">
                <a:lnSpc>
                  <a:spcPct val="158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项目具体名称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47"/>
            <p:cNvSpPr>
              <a:spLocks noChangeArrowheads="1"/>
            </p:cNvSpPr>
            <p:nvPr/>
          </p:nvSpPr>
          <p:spPr bwMode="auto">
            <a:xfrm>
              <a:off x="1029079" y="4327568"/>
              <a:ext cx="2158803" cy="9754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66" tIns="34283" rIns="68566" bIns="34283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单击此处添加简短说明请此修改，单击此处添加简短说明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1504644" y="2475210"/>
              <a:ext cx="1207674" cy="5087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66" tIns="34283" rIns="68566" bIns="34283">
              <a:spAutoFit/>
            </a:bodyPr>
            <a:lstStyle/>
            <a:p>
              <a:pPr algn="ctr">
                <a:lnSpc>
                  <a:spcPct val="158000"/>
                </a:lnSpc>
              </a:pPr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PHASE.B</a:t>
              </a:r>
              <a:endPara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528834" y="1633276"/>
              <a:ext cx="1181734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>
                  <a:solidFill>
                    <a:schemeClr val="accent2"/>
                  </a:solidFill>
                  <a:cs typeface="+mn-ea"/>
                  <a:sym typeface="+mn-lt"/>
                </a:rPr>
                <a:t>02</a:t>
              </a:r>
              <a:endParaRPr lang="zh-CN" altLang="en-US" sz="6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20835" y="1636876"/>
            <a:ext cx="2158803" cy="3669738"/>
            <a:chOff x="1029079" y="1633276"/>
            <a:chExt cx="2158803" cy="3669738"/>
          </a:xfrm>
        </p:grpSpPr>
        <p:sp>
          <p:nvSpPr>
            <p:cNvPr id="19" name="shape"/>
            <p:cNvSpPr/>
            <p:nvPr/>
          </p:nvSpPr>
          <p:spPr bwMode="auto">
            <a:xfrm>
              <a:off x="1066483" y="3185842"/>
              <a:ext cx="2083995" cy="486315"/>
            </a:xfrm>
            <a:prstGeom prst="homePlate">
              <a:avLst>
                <a:gd name="adj" fmla="val 93352"/>
              </a:avLst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重点内容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1284230" y="3817701"/>
              <a:ext cx="1648500" cy="5087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66" tIns="34283" rIns="68566" bIns="34283">
              <a:spAutoFit/>
            </a:bodyPr>
            <a:lstStyle/>
            <a:p>
              <a:pPr algn="ctr">
                <a:lnSpc>
                  <a:spcPct val="158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项目具体名称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47"/>
            <p:cNvSpPr>
              <a:spLocks noChangeArrowheads="1"/>
            </p:cNvSpPr>
            <p:nvPr/>
          </p:nvSpPr>
          <p:spPr bwMode="auto">
            <a:xfrm>
              <a:off x="1029079" y="4327568"/>
              <a:ext cx="2158803" cy="9754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66" tIns="34283" rIns="68566" bIns="34283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单击此处添加简短说明请此修改，单击此处添加简短说明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>
              <a:spLocks noChangeArrowheads="1"/>
            </p:cNvSpPr>
            <p:nvPr/>
          </p:nvSpPr>
          <p:spPr bwMode="auto">
            <a:xfrm>
              <a:off x="1510254" y="2475210"/>
              <a:ext cx="1196453" cy="5087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66" tIns="34283" rIns="68566" bIns="34283">
              <a:spAutoFit/>
            </a:bodyPr>
            <a:lstStyle/>
            <a:p>
              <a:pPr algn="ctr">
                <a:lnSpc>
                  <a:spcPct val="158000"/>
                </a:lnSpc>
              </a:pPr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PHASE.C</a:t>
              </a:r>
              <a:endPara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528834" y="1633276"/>
              <a:ext cx="1181734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>
                  <a:solidFill>
                    <a:schemeClr val="accent1"/>
                  </a:solidFill>
                  <a:cs typeface="+mn-ea"/>
                  <a:sym typeface="+mn-lt"/>
                </a:rPr>
                <a:t>03</a:t>
              </a:r>
              <a:endParaRPr lang="zh-CN" altLang="en-US" sz="6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966714" y="1636876"/>
            <a:ext cx="2158803" cy="3669738"/>
            <a:chOff x="1029079" y="1633276"/>
            <a:chExt cx="2158803" cy="3669738"/>
          </a:xfrm>
        </p:grpSpPr>
        <p:sp>
          <p:nvSpPr>
            <p:cNvPr id="25" name="shape"/>
            <p:cNvSpPr/>
            <p:nvPr/>
          </p:nvSpPr>
          <p:spPr bwMode="auto">
            <a:xfrm>
              <a:off x="1066483" y="3185842"/>
              <a:ext cx="2083995" cy="486315"/>
            </a:xfrm>
            <a:prstGeom prst="homePlate">
              <a:avLst>
                <a:gd name="adj" fmla="val 93352"/>
              </a:avLst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重点内容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>
              <a:spLocks noChangeArrowheads="1"/>
            </p:cNvSpPr>
            <p:nvPr/>
          </p:nvSpPr>
          <p:spPr bwMode="auto">
            <a:xfrm>
              <a:off x="1284230" y="3817701"/>
              <a:ext cx="1648500" cy="5087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66" tIns="34283" rIns="68566" bIns="34283">
              <a:spAutoFit/>
            </a:bodyPr>
            <a:lstStyle/>
            <a:p>
              <a:pPr algn="ctr">
                <a:lnSpc>
                  <a:spcPct val="158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项目具体名称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47"/>
            <p:cNvSpPr>
              <a:spLocks noChangeArrowheads="1"/>
            </p:cNvSpPr>
            <p:nvPr/>
          </p:nvSpPr>
          <p:spPr bwMode="auto">
            <a:xfrm>
              <a:off x="1029079" y="4327568"/>
              <a:ext cx="2158803" cy="9754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66" tIns="34283" rIns="68566" bIns="34283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单击此处添加简短说明请此修改，单击此处添加简短说明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>
              <a:spLocks noChangeArrowheads="1"/>
            </p:cNvSpPr>
            <p:nvPr/>
          </p:nvSpPr>
          <p:spPr bwMode="auto">
            <a:xfrm>
              <a:off x="1495827" y="2475210"/>
              <a:ext cx="1225307" cy="5087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66" tIns="34283" rIns="68566" bIns="34283">
              <a:spAutoFit/>
            </a:bodyPr>
            <a:lstStyle/>
            <a:p>
              <a:pPr algn="ctr">
                <a:lnSpc>
                  <a:spcPct val="158000"/>
                </a:lnSpc>
              </a:pPr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PHASE.D</a:t>
              </a:r>
              <a:endPara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528834" y="1633276"/>
              <a:ext cx="1181734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>
                  <a:solidFill>
                    <a:schemeClr val="accent3"/>
                  </a:solidFill>
                  <a:cs typeface="+mn-ea"/>
                  <a:sym typeface="+mn-lt"/>
                </a:rPr>
                <a:t>04</a:t>
              </a:r>
              <a:endParaRPr lang="zh-CN" altLang="en-US" sz="66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7688871" y="2445566"/>
            <a:ext cx="3184354" cy="2844864"/>
            <a:chOff x="7676171" y="1988366"/>
            <a:chExt cx="3184354" cy="2844864"/>
          </a:xfrm>
        </p:grpSpPr>
        <p:grpSp>
          <p:nvGrpSpPr>
            <p:cNvPr id="54" name="组合 53"/>
            <p:cNvGrpSpPr/>
            <p:nvPr/>
          </p:nvGrpSpPr>
          <p:grpSpPr>
            <a:xfrm>
              <a:off x="8599992" y="1988366"/>
              <a:ext cx="2260533" cy="2844864"/>
              <a:chOff x="8599992" y="1976158"/>
              <a:chExt cx="2260533" cy="2844864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8599992" y="1976158"/>
                <a:ext cx="2260533" cy="723249"/>
                <a:chOff x="8984512" y="2712765"/>
                <a:chExt cx="2260533" cy="723249"/>
              </a:xfrm>
            </p:grpSpPr>
            <p:sp>
              <p:nvSpPr>
                <p:cNvPr id="18" name="文本框 17"/>
                <p:cNvSpPr txBox="1"/>
                <p:nvPr/>
              </p:nvSpPr>
              <p:spPr>
                <a:xfrm>
                  <a:off x="9848509" y="2712765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9848509" y="3085225"/>
                  <a:ext cx="1396536" cy="3445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添加项目描述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8984512" y="2721320"/>
                  <a:ext cx="714694" cy="71469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9139297" y="2876363"/>
                  <a:ext cx="405123" cy="404607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8599992" y="3042958"/>
                <a:ext cx="2260533" cy="723249"/>
                <a:chOff x="8984512" y="3779565"/>
                <a:chExt cx="2260533" cy="723249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9848509" y="3779565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9848509" y="4152025"/>
                  <a:ext cx="1396536" cy="3445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添加项目描述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8984512" y="3788120"/>
                  <a:ext cx="714694" cy="71469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9139297" y="3943163"/>
                  <a:ext cx="405123" cy="404607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8599992" y="4097773"/>
                <a:ext cx="2260533" cy="723249"/>
                <a:chOff x="8984512" y="4834380"/>
                <a:chExt cx="2260533" cy="723249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9848509" y="4834380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9848509" y="5206840"/>
                  <a:ext cx="1396536" cy="3445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添加项目描述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8984512" y="4842935"/>
                  <a:ext cx="714694" cy="714694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9139297" y="4997978"/>
                  <a:ext cx="405123" cy="404607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6" name="组合 35"/>
            <p:cNvGrpSpPr/>
            <p:nvPr/>
          </p:nvGrpSpPr>
          <p:grpSpPr>
            <a:xfrm>
              <a:off x="7676171" y="2315712"/>
              <a:ext cx="564286" cy="2190173"/>
              <a:chOff x="5306291" y="1242809"/>
              <a:chExt cx="1099636" cy="3482579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6061942" y="1288426"/>
                <a:ext cx="0" cy="3389974"/>
              </a:xfrm>
              <a:prstGeom prst="line">
                <a:avLst/>
              </a:prstGeom>
              <a:ln w="254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" name="组合 37"/>
              <p:cNvGrpSpPr/>
              <p:nvPr/>
            </p:nvGrpSpPr>
            <p:grpSpPr>
              <a:xfrm>
                <a:off x="6154373" y="1242809"/>
                <a:ext cx="251554" cy="3482579"/>
                <a:chOff x="6096000" y="1720929"/>
                <a:chExt cx="368300" cy="3482579"/>
              </a:xfrm>
            </p:grpSpPr>
            <p:cxnSp>
              <p:nvCxnSpPr>
                <p:cNvPr id="40" name="直接连接符 39"/>
                <p:cNvCxnSpPr/>
                <p:nvPr/>
              </p:nvCxnSpPr>
              <p:spPr>
                <a:xfrm>
                  <a:off x="6096000" y="1720929"/>
                  <a:ext cx="368300" cy="0"/>
                </a:xfrm>
                <a:prstGeom prst="line">
                  <a:avLst/>
                </a:prstGeom>
                <a:ln w="25400"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/>
                <p:cNvCxnSpPr/>
                <p:nvPr/>
              </p:nvCxnSpPr>
              <p:spPr>
                <a:xfrm>
                  <a:off x="6096000" y="5203508"/>
                  <a:ext cx="368300" cy="0"/>
                </a:xfrm>
                <a:prstGeom prst="line">
                  <a:avLst/>
                </a:prstGeom>
                <a:ln w="25400"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9" name="直接连接符 38"/>
              <p:cNvCxnSpPr/>
              <p:nvPr/>
            </p:nvCxnSpPr>
            <p:spPr>
              <a:xfrm>
                <a:off x="5306291" y="2984098"/>
                <a:ext cx="610110" cy="0"/>
              </a:xfrm>
              <a:prstGeom prst="line">
                <a:avLst/>
              </a:prstGeom>
              <a:ln w="254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组合 54"/>
          <p:cNvGrpSpPr/>
          <p:nvPr/>
        </p:nvGrpSpPr>
        <p:grpSpPr>
          <a:xfrm>
            <a:off x="1375741" y="2445566"/>
            <a:ext cx="3156177" cy="2844864"/>
            <a:chOff x="1363041" y="1988366"/>
            <a:chExt cx="3156177" cy="2844864"/>
          </a:xfrm>
        </p:grpSpPr>
        <p:grpSp>
          <p:nvGrpSpPr>
            <p:cNvPr id="53" name="组合 52"/>
            <p:cNvGrpSpPr/>
            <p:nvPr/>
          </p:nvGrpSpPr>
          <p:grpSpPr>
            <a:xfrm>
              <a:off x="1363041" y="1988366"/>
              <a:ext cx="2260533" cy="2844864"/>
              <a:chOff x="1363041" y="2000575"/>
              <a:chExt cx="2260533" cy="2844864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1363041" y="2000575"/>
                <a:ext cx="2260533" cy="723249"/>
                <a:chOff x="1477341" y="2737182"/>
                <a:chExt cx="2260533" cy="723249"/>
              </a:xfrm>
            </p:grpSpPr>
            <p:sp>
              <p:nvSpPr>
                <p:cNvPr id="2" name="文本框 1"/>
                <p:cNvSpPr txBox="1"/>
                <p:nvPr/>
              </p:nvSpPr>
              <p:spPr>
                <a:xfrm>
                  <a:off x="2341338" y="2737182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" name="文本框 2"/>
                <p:cNvSpPr txBox="1"/>
                <p:nvPr/>
              </p:nvSpPr>
              <p:spPr>
                <a:xfrm>
                  <a:off x="2341338" y="3109642"/>
                  <a:ext cx="1396536" cy="3445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添加项目描述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" name="椭圆 3"/>
                <p:cNvSpPr/>
                <p:nvPr/>
              </p:nvSpPr>
              <p:spPr>
                <a:xfrm>
                  <a:off x="1477341" y="2745737"/>
                  <a:ext cx="714694" cy="71469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1632126" y="2900780"/>
                  <a:ext cx="405123" cy="404607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1363041" y="3067375"/>
                <a:ext cx="2260533" cy="723249"/>
                <a:chOff x="1477341" y="3803982"/>
                <a:chExt cx="2260533" cy="723249"/>
              </a:xfrm>
            </p:grpSpPr>
            <p:sp>
              <p:nvSpPr>
                <p:cNvPr id="6" name="文本框 5"/>
                <p:cNvSpPr txBox="1"/>
                <p:nvPr/>
              </p:nvSpPr>
              <p:spPr>
                <a:xfrm>
                  <a:off x="2341338" y="3803982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" name="文本框 6"/>
                <p:cNvSpPr txBox="1"/>
                <p:nvPr/>
              </p:nvSpPr>
              <p:spPr>
                <a:xfrm>
                  <a:off x="2341338" y="4176442"/>
                  <a:ext cx="1396536" cy="3445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添加项目描述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1477341" y="3812537"/>
                  <a:ext cx="714694" cy="71469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1632126" y="3967580"/>
                  <a:ext cx="405123" cy="404607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1363041" y="4122190"/>
                <a:ext cx="2260533" cy="723249"/>
                <a:chOff x="1477341" y="4858797"/>
                <a:chExt cx="2260533" cy="723249"/>
              </a:xfrm>
            </p:grpSpPr>
            <p:sp>
              <p:nvSpPr>
                <p:cNvPr id="10" name="文本框 9"/>
                <p:cNvSpPr txBox="1"/>
                <p:nvPr/>
              </p:nvSpPr>
              <p:spPr>
                <a:xfrm>
                  <a:off x="2341338" y="4858797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2341338" y="5231257"/>
                  <a:ext cx="1396536" cy="3445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添加项目描述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1477341" y="4867352"/>
                  <a:ext cx="714694" cy="714694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1632126" y="5022395"/>
                  <a:ext cx="405123" cy="404607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2" name="组合 41"/>
            <p:cNvGrpSpPr/>
            <p:nvPr/>
          </p:nvGrpSpPr>
          <p:grpSpPr>
            <a:xfrm flipH="1">
              <a:off x="3954932" y="2315712"/>
              <a:ext cx="564286" cy="2190173"/>
              <a:chOff x="5306291" y="1242809"/>
              <a:chExt cx="1099636" cy="3482579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6061942" y="1288426"/>
                <a:ext cx="0" cy="3389974"/>
              </a:xfrm>
              <a:prstGeom prst="line">
                <a:avLst/>
              </a:prstGeom>
              <a:ln w="254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4" name="组合 43"/>
              <p:cNvGrpSpPr/>
              <p:nvPr/>
            </p:nvGrpSpPr>
            <p:grpSpPr>
              <a:xfrm>
                <a:off x="6154373" y="1242809"/>
                <a:ext cx="251554" cy="3482579"/>
                <a:chOff x="6096000" y="1720929"/>
                <a:chExt cx="368300" cy="3482579"/>
              </a:xfrm>
            </p:grpSpPr>
            <p:cxnSp>
              <p:nvCxnSpPr>
                <p:cNvPr id="46" name="直接连接符 45"/>
                <p:cNvCxnSpPr/>
                <p:nvPr/>
              </p:nvCxnSpPr>
              <p:spPr>
                <a:xfrm>
                  <a:off x="6096000" y="1720929"/>
                  <a:ext cx="368300" cy="0"/>
                </a:xfrm>
                <a:prstGeom prst="line">
                  <a:avLst/>
                </a:prstGeom>
                <a:ln w="25400"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/>
                <p:cNvCxnSpPr/>
                <p:nvPr/>
              </p:nvCxnSpPr>
              <p:spPr>
                <a:xfrm>
                  <a:off x="6096000" y="5203508"/>
                  <a:ext cx="368300" cy="0"/>
                </a:xfrm>
                <a:prstGeom prst="line">
                  <a:avLst/>
                </a:prstGeom>
                <a:ln w="25400"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5" name="直接连接符 44"/>
              <p:cNvCxnSpPr/>
              <p:nvPr/>
            </p:nvCxnSpPr>
            <p:spPr>
              <a:xfrm>
                <a:off x="5306291" y="2984098"/>
                <a:ext cx="610110" cy="0"/>
              </a:xfrm>
              <a:prstGeom prst="line">
                <a:avLst/>
              </a:prstGeom>
              <a:ln w="254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" name="组合 58"/>
          <p:cNvGrpSpPr/>
          <p:nvPr/>
        </p:nvGrpSpPr>
        <p:grpSpPr>
          <a:xfrm>
            <a:off x="4850723" y="2293608"/>
            <a:ext cx="2524764" cy="3623153"/>
            <a:chOff x="4850723" y="1607808"/>
            <a:chExt cx="2524764" cy="3623153"/>
          </a:xfrm>
        </p:grpSpPr>
        <p:sp>
          <p:nvSpPr>
            <p:cNvPr id="50" name="矩形 49"/>
            <p:cNvSpPr/>
            <p:nvPr/>
          </p:nvSpPr>
          <p:spPr>
            <a:xfrm>
              <a:off x="5225063" y="4682349"/>
              <a:ext cx="1903085" cy="5486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dreaming the future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ts val="18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c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hanging world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图形 50"/>
            <p:cNvGrpSpPr/>
            <p:nvPr/>
          </p:nvGrpSpPr>
          <p:grpSpPr>
            <a:xfrm>
              <a:off x="4850723" y="1607808"/>
              <a:ext cx="1210050" cy="2945677"/>
              <a:chOff x="4850723" y="1607808"/>
              <a:chExt cx="1210050" cy="2945677"/>
            </a:xfrm>
          </p:grpSpPr>
          <p:sp>
            <p:nvSpPr>
              <p:cNvPr id="15" name="任意多边形: 形状 14"/>
              <p:cNvSpPr/>
              <p:nvPr/>
            </p:nvSpPr>
            <p:spPr>
              <a:xfrm>
                <a:off x="4841920" y="2158708"/>
                <a:ext cx="1222273" cy="2395654"/>
              </a:xfrm>
              <a:custGeom>
                <a:avLst/>
                <a:gdLst>
                  <a:gd name="connsiteX0" fmla="*/ 1218364 w 1222272"/>
                  <a:gd name="connsiteY0" fmla="*/ 1382491 h 2395654"/>
                  <a:gd name="connsiteX1" fmla="*/ 1218364 w 1222272"/>
                  <a:gd name="connsiteY1" fmla="*/ 1877633 h 2395654"/>
                  <a:gd name="connsiteX2" fmla="*/ 1165928 w 1222272"/>
                  <a:gd name="connsiteY2" fmla="*/ 1909168 h 2395654"/>
                  <a:gd name="connsiteX3" fmla="*/ 998477 w 1222272"/>
                  <a:gd name="connsiteY3" fmla="*/ 1908435 h 2395654"/>
                  <a:gd name="connsiteX4" fmla="*/ 948119 w 1222272"/>
                  <a:gd name="connsiteY4" fmla="*/ 1856488 h 2395654"/>
                  <a:gd name="connsiteX5" fmla="*/ 948119 w 1222272"/>
                  <a:gd name="connsiteY5" fmla="*/ 1399725 h 2395654"/>
                  <a:gd name="connsiteX6" fmla="*/ 993588 w 1222272"/>
                  <a:gd name="connsiteY6" fmla="*/ 1348145 h 2395654"/>
                  <a:gd name="connsiteX7" fmla="*/ 1014366 w 1222272"/>
                  <a:gd name="connsiteY7" fmla="*/ 1345212 h 2395654"/>
                  <a:gd name="connsiteX8" fmla="*/ 1014000 w 1222272"/>
                  <a:gd name="connsiteY8" fmla="*/ 1258063 h 2395654"/>
                  <a:gd name="connsiteX9" fmla="*/ 1006177 w 1222272"/>
                  <a:gd name="connsiteY9" fmla="*/ 1237407 h 2395654"/>
                  <a:gd name="connsiteX10" fmla="*/ 963642 w 1222272"/>
                  <a:gd name="connsiteY10" fmla="*/ 1123125 h 2395654"/>
                  <a:gd name="connsiteX11" fmla="*/ 960097 w 1222272"/>
                  <a:gd name="connsiteY11" fmla="*/ 306891 h 2395654"/>
                  <a:gd name="connsiteX12" fmla="*/ 959609 w 1222272"/>
                  <a:gd name="connsiteY12" fmla="*/ 292468 h 2395654"/>
                  <a:gd name="connsiteX13" fmla="*/ 934430 w 1222272"/>
                  <a:gd name="connsiteY13" fmla="*/ 265334 h 2395654"/>
                  <a:gd name="connsiteX14" fmla="*/ 910473 w 1222272"/>
                  <a:gd name="connsiteY14" fmla="*/ 290268 h 2395654"/>
                  <a:gd name="connsiteX15" fmla="*/ 909006 w 1222272"/>
                  <a:gd name="connsiteY15" fmla="*/ 322292 h 2395654"/>
                  <a:gd name="connsiteX16" fmla="*/ 912429 w 1222272"/>
                  <a:gd name="connsiteY16" fmla="*/ 1212106 h 2395654"/>
                  <a:gd name="connsiteX17" fmla="*/ 897395 w 1222272"/>
                  <a:gd name="connsiteY17" fmla="*/ 1249630 h 2395654"/>
                  <a:gd name="connsiteX18" fmla="*/ 817947 w 1222272"/>
                  <a:gd name="connsiteY18" fmla="*/ 1401803 h 2395654"/>
                  <a:gd name="connsiteX19" fmla="*/ 817947 w 1222272"/>
                  <a:gd name="connsiteY19" fmla="*/ 1855633 h 2395654"/>
                  <a:gd name="connsiteX20" fmla="*/ 896784 w 1222272"/>
                  <a:gd name="connsiteY20" fmla="*/ 2008661 h 2395654"/>
                  <a:gd name="connsiteX21" fmla="*/ 911695 w 1222272"/>
                  <a:gd name="connsiteY21" fmla="*/ 2030784 h 2395654"/>
                  <a:gd name="connsiteX22" fmla="*/ 910351 w 1222272"/>
                  <a:gd name="connsiteY22" fmla="*/ 2269372 h 2395654"/>
                  <a:gd name="connsiteX23" fmla="*/ 715765 w 1222272"/>
                  <a:gd name="connsiteY23" fmla="*/ 2383410 h 2395654"/>
                  <a:gd name="connsiteX24" fmla="*/ 632284 w 1222272"/>
                  <a:gd name="connsiteY24" fmla="*/ 2237226 h 2395654"/>
                  <a:gd name="connsiteX25" fmla="*/ 632406 w 1222272"/>
                  <a:gd name="connsiteY25" fmla="*/ 1194016 h 2395654"/>
                  <a:gd name="connsiteX26" fmla="*/ 631306 w 1222272"/>
                  <a:gd name="connsiteY26" fmla="*/ 1165049 h 2395654"/>
                  <a:gd name="connsiteX27" fmla="*/ 602460 w 1222272"/>
                  <a:gd name="connsiteY27" fmla="*/ 1136570 h 2395654"/>
                  <a:gd name="connsiteX28" fmla="*/ 572515 w 1222272"/>
                  <a:gd name="connsiteY28" fmla="*/ 1164437 h 2395654"/>
                  <a:gd name="connsiteX29" fmla="*/ 571537 w 1222272"/>
                  <a:gd name="connsiteY29" fmla="*/ 1190472 h 2395654"/>
                  <a:gd name="connsiteX30" fmla="*/ 571537 w 1222272"/>
                  <a:gd name="connsiteY30" fmla="*/ 2230748 h 2395654"/>
                  <a:gd name="connsiteX31" fmla="*/ 570437 w 1222272"/>
                  <a:gd name="connsiteY31" fmla="*/ 2269005 h 2395654"/>
                  <a:gd name="connsiteX32" fmla="*/ 469722 w 1222272"/>
                  <a:gd name="connsiteY32" fmla="*/ 2390010 h 2395654"/>
                  <a:gd name="connsiteX33" fmla="*/ 322315 w 1222272"/>
                  <a:gd name="connsiteY33" fmla="*/ 2342586 h 2395654"/>
                  <a:gd name="connsiteX34" fmla="*/ 291636 w 1222272"/>
                  <a:gd name="connsiteY34" fmla="*/ 2231604 h 2395654"/>
                  <a:gd name="connsiteX35" fmla="*/ 291759 w 1222272"/>
                  <a:gd name="connsiteY35" fmla="*/ 322047 h 2395654"/>
                  <a:gd name="connsiteX36" fmla="*/ 290781 w 1222272"/>
                  <a:gd name="connsiteY36" fmla="*/ 292957 h 2395654"/>
                  <a:gd name="connsiteX37" fmla="*/ 268902 w 1222272"/>
                  <a:gd name="connsiteY37" fmla="*/ 267289 h 2395654"/>
                  <a:gd name="connsiteX38" fmla="*/ 246046 w 1222272"/>
                  <a:gd name="connsiteY38" fmla="*/ 292835 h 2395654"/>
                  <a:gd name="connsiteX39" fmla="*/ 244946 w 1222272"/>
                  <a:gd name="connsiteY39" fmla="*/ 313124 h 2395654"/>
                  <a:gd name="connsiteX40" fmla="*/ 242501 w 1222272"/>
                  <a:gd name="connsiteY40" fmla="*/ 976085 h 2395654"/>
                  <a:gd name="connsiteX41" fmla="*/ 241157 w 1222272"/>
                  <a:gd name="connsiteY41" fmla="*/ 1146959 h 2395654"/>
                  <a:gd name="connsiteX42" fmla="*/ 120396 w 1222272"/>
                  <a:gd name="connsiteY42" fmla="*/ 1264053 h 2395654"/>
                  <a:gd name="connsiteX43" fmla="*/ 9169 w 1222272"/>
                  <a:gd name="connsiteY43" fmla="*/ 1140359 h 2395654"/>
                  <a:gd name="connsiteX44" fmla="*/ 14303 w 1222272"/>
                  <a:gd name="connsiteY44" fmla="*/ 282934 h 2395654"/>
                  <a:gd name="connsiteX45" fmla="*/ 228078 w 1222272"/>
                  <a:gd name="connsiteY45" fmla="*/ 21735 h 2395654"/>
                  <a:gd name="connsiteX46" fmla="*/ 385874 w 1222272"/>
                  <a:gd name="connsiteY46" fmla="*/ 12445 h 2395654"/>
                  <a:gd name="connsiteX47" fmla="*/ 424009 w 1222272"/>
                  <a:gd name="connsiteY47" fmla="*/ 38846 h 2395654"/>
                  <a:gd name="connsiteX48" fmla="*/ 524602 w 1222272"/>
                  <a:gd name="connsiteY48" fmla="*/ 321436 h 2395654"/>
                  <a:gd name="connsiteX49" fmla="*/ 538291 w 1222272"/>
                  <a:gd name="connsiteY49" fmla="*/ 357615 h 2395654"/>
                  <a:gd name="connsiteX50" fmla="*/ 526924 w 1222272"/>
                  <a:gd name="connsiteY50" fmla="*/ 260811 h 2395654"/>
                  <a:gd name="connsiteX51" fmla="*/ 537313 w 1222272"/>
                  <a:gd name="connsiteY51" fmla="*/ 179408 h 2395654"/>
                  <a:gd name="connsiteX52" fmla="*/ 537924 w 1222272"/>
                  <a:gd name="connsiteY52" fmla="*/ 47036 h 2395654"/>
                  <a:gd name="connsiteX53" fmla="*/ 536580 w 1222272"/>
                  <a:gd name="connsiteY53" fmla="*/ 44469 h 2395654"/>
                  <a:gd name="connsiteX54" fmla="*/ 553692 w 1222272"/>
                  <a:gd name="connsiteY54" fmla="*/ 13301 h 2395654"/>
                  <a:gd name="connsiteX55" fmla="*/ 635951 w 1222272"/>
                  <a:gd name="connsiteY55" fmla="*/ 12812 h 2395654"/>
                  <a:gd name="connsiteX56" fmla="*/ 661985 w 1222272"/>
                  <a:gd name="connsiteY56" fmla="*/ 58525 h 2395654"/>
                  <a:gd name="connsiteX57" fmla="*/ 661985 w 1222272"/>
                  <a:gd name="connsiteY57" fmla="*/ 163763 h 2395654"/>
                  <a:gd name="connsiteX58" fmla="*/ 677875 w 1222272"/>
                  <a:gd name="connsiteY58" fmla="*/ 269489 h 2395654"/>
                  <a:gd name="connsiteX59" fmla="*/ 659418 w 1222272"/>
                  <a:gd name="connsiteY59" fmla="*/ 355660 h 2395654"/>
                  <a:gd name="connsiteX60" fmla="*/ 758178 w 1222272"/>
                  <a:gd name="connsiteY60" fmla="*/ 110105 h 2395654"/>
                  <a:gd name="connsiteX61" fmla="*/ 801202 w 1222272"/>
                  <a:gd name="connsiteY61" fmla="*/ 17701 h 2395654"/>
                  <a:gd name="connsiteX62" fmla="*/ 904606 w 1222272"/>
                  <a:gd name="connsiteY62" fmla="*/ 12812 h 2395654"/>
                  <a:gd name="connsiteX63" fmla="*/ 1193429 w 1222272"/>
                  <a:gd name="connsiteY63" fmla="*/ 294057 h 2395654"/>
                  <a:gd name="connsiteX64" fmla="*/ 1196118 w 1222272"/>
                  <a:gd name="connsiteY64" fmla="*/ 1145614 h 2395654"/>
                  <a:gd name="connsiteX65" fmla="*/ 1161772 w 1222272"/>
                  <a:gd name="connsiteY65" fmla="*/ 1230440 h 2395654"/>
                  <a:gd name="connsiteX66" fmla="*/ 1150039 w 1222272"/>
                  <a:gd name="connsiteY66" fmla="*/ 1249508 h 2395654"/>
                  <a:gd name="connsiteX67" fmla="*/ 1149427 w 1222272"/>
                  <a:gd name="connsiteY67" fmla="*/ 1346800 h 2395654"/>
                  <a:gd name="connsiteX68" fmla="*/ 1218364 w 1222272"/>
                  <a:gd name="connsiteY68" fmla="*/ 1382491 h 2395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222272" h="2395654">
                    <a:moveTo>
                      <a:pt x="1218364" y="1382491"/>
                    </a:moveTo>
                    <a:cubicBezTo>
                      <a:pt x="1218364" y="1547498"/>
                      <a:pt x="1218364" y="1712627"/>
                      <a:pt x="1218364" y="1877633"/>
                    </a:cubicBezTo>
                    <a:cubicBezTo>
                      <a:pt x="1204307" y="1893890"/>
                      <a:pt x="1191107" y="1909779"/>
                      <a:pt x="1165928" y="1909168"/>
                    </a:cubicBezTo>
                    <a:cubicBezTo>
                      <a:pt x="1110070" y="1907946"/>
                      <a:pt x="1054212" y="1909535"/>
                      <a:pt x="998477" y="1908435"/>
                    </a:cubicBezTo>
                    <a:cubicBezTo>
                      <a:pt x="964987" y="1907701"/>
                      <a:pt x="948241" y="1890345"/>
                      <a:pt x="948119" y="1856488"/>
                    </a:cubicBezTo>
                    <a:cubicBezTo>
                      <a:pt x="947630" y="1704193"/>
                      <a:pt x="947630" y="1552020"/>
                      <a:pt x="948119" y="1399725"/>
                    </a:cubicBezTo>
                    <a:cubicBezTo>
                      <a:pt x="948241" y="1368801"/>
                      <a:pt x="963275" y="1353278"/>
                      <a:pt x="993588" y="1348145"/>
                    </a:cubicBezTo>
                    <a:cubicBezTo>
                      <a:pt x="999943" y="1347045"/>
                      <a:pt x="1006422" y="1346312"/>
                      <a:pt x="1014366" y="1345212"/>
                    </a:cubicBezTo>
                    <a:cubicBezTo>
                      <a:pt x="1014366" y="1314777"/>
                      <a:pt x="1014855" y="1286420"/>
                      <a:pt x="1014000" y="1258063"/>
                    </a:cubicBezTo>
                    <a:cubicBezTo>
                      <a:pt x="1013755" y="1250974"/>
                      <a:pt x="1011066" y="1241685"/>
                      <a:pt x="1006177" y="1237407"/>
                    </a:cubicBezTo>
                    <a:cubicBezTo>
                      <a:pt x="970731" y="1206973"/>
                      <a:pt x="963764" y="1167004"/>
                      <a:pt x="963642" y="1123125"/>
                    </a:cubicBezTo>
                    <a:cubicBezTo>
                      <a:pt x="962786" y="851047"/>
                      <a:pt x="961320" y="578969"/>
                      <a:pt x="960097" y="306891"/>
                    </a:cubicBezTo>
                    <a:cubicBezTo>
                      <a:pt x="960097" y="302002"/>
                      <a:pt x="961931" y="295524"/>
                      <a:pt x="959609" y="292468"/>
                    </a:cubicBezTo>
                    <a:cubicBezTo>
                      <a:pt x="952153" y="282812"/>
                      <a:pt x="942986" y="274256"/>
                      <a:pt x="934430" y="265334"/>
                    </a:cubicBezTo>
                    <a:cubicBezTo>
                      <a:pt x="926118" y="273523"/>
                      <a:pt x="915118" y="280368"/>
                      <a:pt x="910473" y="290268"/>
                    </a:cubicBezTo>
                    <a:cubicBezTo>
                      <a:pt x="906317" y="299191"/>
                      <a:pt x="909006" y="311413"/>
                      <a:pt x="909006" y="322292"/>
                    </a:cubicBezTo>
                    <a:cubicBezTo>
                      <a:pt x="910106" y="618937"/>
                      <a:pt x="911329" y="915583"/>
                      <a:pt x="912429" y="1212106"/>
                    </a:cubicBezTo>
                    <a:cubicBezTo>
                      <a:pt x="912429" y="1226529"/>
                      <a:pt x="913407" y="1238874"/>
                      <a:pt x="897395" y="1249630"/>
                    </a:cubicBezTo>
                    <a:cubicBezTo>
                      <a:pt x="843615" y="1285198"/>
                      <a:pt x="817947" y="1337145"/>
                      <a:pt x="817947" y="1401803"/>
                    </a:cubicBezTo>
                    <a:cubicBezTo>
                      <a:pt x="817947" y="1553120"/>
                      <a:pt x="817947" y="1704315"/>
                      <a:pt x="817947" y="1855633"/>
                    </a:cubicBezTo>
                    <a:cubicBezTo>
                      <a:pt x="817947" y="1920169"/>
                      <a:pt x="844593" y="1970893"/>
                      <a:pt x="896784" y="2008661"/>
                    </a:cubicBezTo>
                    <a:cubicBezTo>
                      <a:pt x="903751" y="2013672"/>
                      <a:pt x="911573" y="2023328"/>
                      <a:pt x="911695" y="2030784"/>
                    </a:cubicBezTo>
                    <a:cubicBezTo>
                      <a:pt x="912429" y="2110354"/>
                      <a:pt x="915851" y="2190169"/>
                      <a:pt x="910351" y="2269372"/>
                    </a:cubicBezTo>
                    <a:cubicBezTo>
                      <a:pt x="903628" y="2365931"/>
                      <a:pt x="802791" y="2423134"/>
                      <a:pt x="715765" y="2383410"/>
                    </a:cubicBezTo>
                    <a:cubicBezTo>
                      <a:pt x="653796" y="2355053"/>
                      <a:pt x="632284" y="2302495"/>
                      <a:pt x="632284" y="2237226"/>
                    </a:cubicBezTo>
                    <a:cubicBezTo>
                      <a:pt x="632651" y="1889490"/>
                      <a:pt x="632406" y="1541753"/>
                      <a:pt x="632406" y="1194016"/>
                    </a:cubicBezTo>
                    <a:cubicBezTo>
                      <a:pt x="632406" y="1184238"/>
                      <a:pt x="635584" y="1172382"/>
                      <a:pt x="631306" y="1165049"/>
                    </a:cubicBezTo>
                    <a:cubicBezTo>
                      <a:pt x="624339" y="1153315"/>
                      <a:pt x="612239" y="1136447"/>
                      <a:pt x="602460" y="1136570"/>
                    </a:cubicBezTo>
                    <a:cubicBezTo>
                      <a:pt x="592193" y="1136692"/>
                      <a:pt x="580215" y="1152948"/>
                      <a:pt x="572515" y="1164437"/>
                    </a:cubicBezTo>
                    <a:cubicBezTo>
                      <a:pt x="568359" y="1170549"/>
                      <a:pt x="571537" y="1181671"/>
                      <a:pt x="571537" y="1190472"/>
                    </a:cubicBezTo>
                    <a:cubicBezTo>
                      <a:pt x="571537" y="1537230"/>
                      <a:pt x="571537" y="1883989"/>
                      <a:pt x="571537" y="2230748"/>
                    </a:cubicBezTo>
                    <a:cubicBezTo>
                      <a:pt x="571537" y="2243460"/>
                      <a:pt x="571781" y="2256416"/>
                      <a:pt x="570437" y="2269005"/>
                    </a:cubicBezTo>
                    <a:cubicBezTo>
                      <a:pt x="564081" y="2328530"/>
                      <a:pt x="526191" y="2373754"/>
                      <a:pt x="469722" y="2390010"/>
                    </a:cubicBezTo>
                    <a:cubicBezTo>
                      <a:pt x="415208" y="2405777"/>
                      <a:pt x="358617" y="2387688"/>
                      <a:pt x="322315" y="2342586"/>
                    </a:cubicBezTo>
                    <a:cubicBezTo>
                      <a:pt x="296037" y="2310074"/>
                      <a:pt x="291636" y="2271572"/>
                      <a:pt x="291636" y="2231604"/>
                    </a:cubicBezTo>
                    <a:cubicBezTo>
                      <a:pt x="291759" y="1595044"/>
                      <a:pt x="291759" y="958607"/>
                      <a:pt x="291759" y="322047"/>
                    </a:cubicBezTo>
                    <a:cubicBezTo>
                      <a:pt x="291759" y="312269"/>
                      <a:pt x="294448" y="301146"/>
                      <a:pt x="290781" y="292957"/>
                    </a:cubicBezTo>
                    <a:cubicBezTo>
                      <a:pt x="286381" y="283057"/>
                      <a:pt x="276480" y="275723"/>
                      <a:pt x="268902" y="267289"/>
                    </a:cubicBezTo>
                    <a:cubicBezTo>
                      <a:pt x="261080" y="275723"/>
                      <a:pt x="252035" y="283301"/>
                      <a:pt x="246046" y="292835"/>
                    </a:cubicBezTo>
                    <a:cubicBezTo>
                      <a:pt x="242868" y="297846"/>
                      <a:pt x="244946" y="306280"/>
                      <a:pt x="244946" y="313124"/>
                    </a:cubicBezTo>
                    <a:cubicBezTo>
                      <a:pt x="244090" y="534111"/>
                      <a:pt x="243357" y="755098"/>
                      <a:pt x="242501" y="976085"/>
                    </a:cubicBezTo>
                    <a:cubicBezTo>
                      <a:pt x="242257" y="1033043"/>
                      <a:pt x="243846" y="1090123"/>
                      <a:pt x="241157" y="1146959"/>
                    </a:cubicBezTo>
                    <a:cubicBezTo>
                      <a:pt x="237856" y="1219073"/>
                      <a:pt x="187010" y="1266619"/>
                      <a:pt x="120396" y="1264053"/>
                    </a:cubicBezTo>
                    <a:cubicBezTo>
                      <a:pt x="55493" y="1261608"/>
                      <a:pt x="8803" y="1210884"/>
                      <a:pt x="9169" y="1140359"/>
                    </a:cubicBezTo>
                    <a:cubicBezTo>
                      <a:pt x="10391" y="854591"/>
                      <a:pt x="11492" y="568702"/>
                      <a:pt x="14303" y="282934"/>
                    </a:cubicBezTo>
                    <a:cubicBezTo>
                      <a:pt x="15525" y="156062"/>
                      <a:pt x="104140" y="46547"/>
                      <a:pt x="228078" y="21735"/>
                    </a:cubicBezTo>
                    <a:cubicBezTo>
                      <a:pt x="279291" y="11468"/>
                      <a:pt x="333194" y="15990"/>
                      <a:pt x="385874" y="12445"/>
                    </a:cubicBezTo>
                    <a:cubicBezTo>
                      <a:pt x="406897" y="10979"/>
                      <a:pt x="417042" y="18557"/>
                      <a:pt x="424009" y="38846"/>
                    </a:cubicBezTo>
                    <a:cubicBezTo>
                      <a:pt x="456643" y="133328"/>
                      <a:pt x="490867" y="227321"/>
                      <a:pt x="524602" y="321436"/>
                    </a:cubicBezTo>
                    <a:cubicBezTo>
                      <a:pt x="529002" y="333536"/>
                      <a:pt x="533646" y="345515"/>
                      <a:pt x="538291" y="357615"/>
                    </a:cubicBezTo>
                    <a:cubicBezTo>
                      <a:pt x="538902" y="324003"/>
                      <a:pt x="533769" y="292224"/>
                      <a:pt x="526924" y="260811"/>
                    </a:cubicBezTo>
                    <a:cubicBezTo>
                      <a:pt x="520690" y="232088"/>
                      <a:pt x="517879" y="204220"/>
                      <a:pt x="537313" y="179408"/>
                    </a:cubicBezTo>
                    <a:cubicBezTo>
                      <a:pt x="571781" y="135284"/>
                      <a:pt x="578748" y="91404"/>
                      <a:pt x="537924" y="47036"/>
                    </a:cubicBezTo>
                    <a:cubicBezTo>
                      <a:pt x="537313" y="46302"/>
                      <a:pt x="537069" y="45324"/>
                      <a:pt x="536580" y="44469"/>
                    </a:cubicBezTo>
                    <a:cubicBezTo>
                      <a:pt x="525579" y="24913"/>
                      <a:pt x="532302" y="14157"/>
                      <a:pt x="553692" y="13301"/>
                    </a:cubicBezTo>
                    <a:cubicBezTo>
                      <a:pt x="581071" y="12323"/>
                      <a:pt x="608572" y="12690"/>
                      <a:pt x="635951" y="12812"/>
                    </a:cubicBezTo>
                    <a:cubicBezTo>
                      <a:pt x="682030" y="12934"/>
                      <a:pt x="688142" y="20757"/>
                      <a:pt x="661985" y="58525"/>
                    </a:cubicBezTo>
                    <a:cubicBezTo>
                      <a:pt x="636195" y="95804"/>
                      <a:pt x="633873" y="128195"/>
                      <a:pt x="661985" y="163763"/>
                    </a:cubicBezTo>
                    <a:cubicBezTo>
                      <a:pt x="687164" y="195664"/>
                      <a:pt x="689120" y="231110"/>
                      <a:pt x="677875" y="269489"/>
                    </a:cubicBezTo>
                    <a:cubicBezTo>
                      <a:pt x="669685" y="297602"/>
                      <a:pt x="665407" y="326814"/>
                      <a:pt x="659418" y="355660"/>
                    </a:cubicBezTo>
                    <a:cubicBezTo>
                      <a:pt x="696209" y="274745"/>
                      <a:pt x="726643" y="192242"/>
                      <a:pt x="758178" y="110105"/>
                    </a:cubicBezTo>
                    <a:cubicBezTo>
                      <a:pt x="770645" y="77715"/>
                      <a:pt x="777001" y="33468"/>
                      <a:pt x="801202" y="17701"/>
                    </a:cubicBezTo>
                    <a:cubicBezTo>
                      <a:pt x="826259" y="1445"/>
                      <a:pt x="869405" y="13545"/>
                      <a:pt x="904606" y="12812"/>
                    </a:cubicBezTo>
                    <a:cubicBezTo>
                      <a:pt x="1068146" y="9390"/>
                      <a:pt x="1192940" y="138217"/>
                      <a:pt x="1193429" y="294057"/>
                    </a:cubicBezTo>
                    <a:cubicBezTo>
                      <a:pt x="1194285" y="577869"/>
                      <a:pt x="1195140" y="861803"/>
                      <a:pt x="1196118" y="1145614"/>
                    </a:cubicBezTo>
                    <a:cubicBezTo>
                      <a:pt x="1196241" y="1178738"/>
                      <a:pt x="1184996" y="1206850"/>
                      <a:pt x="1161772" y="1230440"/>
                    </a:cubicBezTo>
                    <a:cubicBezTo>
                      <a:pt x="1156517" y="1235696"/>
                      <a:pt x="1150283" y="1243030"/>
                      <a:pt x="1150039" y="1249508"/>
                    </a:cubicBezTo>
                    <a:cubicBezTo>
                      <a:pt x="1148816" y="1281409"/>
                      <a:pt x="1149427" y="1313432"/>
                      <a:pt x="1149427" y="1346800"/>
                    </a:cubicBezTo>
                    <a:cubicBezTo>
                      <a:pt x="1182062" y="1345456"/>
                      <a:pt x="1204430" y="1356456"/>
                      <a:pt x="1218364" y="138249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5194546" y="1598641"/>
                <a:ext cx="501132" cy="501132"/>
              </a:xfrm>
              <a:custGeom>
                <a:avLst/>
                <a:gdLst>
                  <a:gd name="connsiteX0" fmla="*/ 278069 w 501131"/>
                  <a:gd name="connsiteY0" fmla="*/ 9167 h 501131"/>
                  <a:gd name="connsiteX1" fmla="*/ 406774 w 501131"/>
                  <a:gd name="connsiteY1" fmla="*/ 68569 h 501131"/>
                  <a:gd name="connsiteX2" fmla="*/ 476810 w 501131"/>
                  <a:gd name="connsiteY2" fmla="*/ 338081 h 501131"/>
                  <a:gd name="connsiteX3" fmla="*/ 243234 w 501131"/>
                  <a:gd name="connsiteY3" fmla="*/ 494165 h 501131"/>
                  <a:gd name="connsiteX4" fmla="*/ 9902 w 501131"/>
                  <a:gd name="connsiteY4" fmla="*/ 268533 h 501131"/>
                  <a:gd name="connsiteX5" fmla="*/ 205833 w 501131"/>
                  <a:gd name="connsiteY5" fmla="*/ 15034 h 501131"/>
                  <a:gd name="connsiteX6" fmla="*/ 225144 w 501131"/>
                  <a:gd name="connsiteY6" fmla="*/ 9167 h 501131"/>
                  <a:gd name="connsiteX7" fmla="*/ 278069 w 501131"/>
                  <a:gd name="connsiteY7" fmla="*/ 9167 h 50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1131" h="501131">
                    <a:moveTo>
                      <a:pt x="278069" y="9167"/>
                    </a:moveTo>
                    <a:cubicBezTo>
                      <a:pt x="324271" y="21756"/>
                      <a:pt x="368884" y="36668"/>
                      <a:pt x="406774" y="68569"/>
                    </a:cubicBezTo>
                    <a:cubicBezTo>
                      <a:pt x="483533" y="133350"/>
                      <a:pt x="512990" y="242866"/>
                      <a:pt x="476810" y="338081"/>
                    </a:cubicBezTo>
                    <a:cubicBezTo>
                      <a:pt x="440631" y="433418"/>
                      <a:pt x="343338" y="498443"/>
                      <a:pt x="243234" y="494165"/>
                    </a:cubicBezTo>
                    <a:cubicBezTo>
                      <a:pt x="118929" y="488787"/>
                      <a:pt x="20047" y="393327"/>
                      <a:pt x="9902" y="268533"/>
                    </a:cubicBezTo>
                    <a:cubicBezTo>
                      <a:pt x="246" y="150951"/>
                      <a:pt x="86783" y="38990"/>
                      <a:pt x="205833" y="15034"/>
                    </a:cubicBezTo>
                    <a:cubicBezTo>
                      <a:pt x="212311" y="13689"/>
                      <a:pt x="218666" y="11123"/>
                      <a:pt x="225144" y="9167"/>
                    </a:cubicBezTo>
                    <a:cubicBezTo>
                      <a:pt x="242745" y="9167"/>
                      <a:pt x="260346" y="9167"/>
                      <a:pt x="278069" y="91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图形 51"/>
            <p:cNvGrpSpPr/>
            <p:nvPr/>
          </p:nvGrpSpPr>
          <p:grpSpPr>
            <a:xfrm>
              <a:off x="6165437" y="1607808"/>
              <a:ext cx="1210050" cy="2945677"/>
              <a:chOff x="6165437" y="1607808"/>
              <a:chExt cx="1210050" cy="2945677"/>
            </a:xfrm>
          </p:grpSpPr>
          <p:sp>
            <p:nvSpPr>
              <p:cNvPr id="57" name="任意多边形: 形状 56"/>
              <p:cNvSpPr/>
              <p:nvPr/>
            </p:nvSpPr>
            <p:spPr>
              <a:xfrm>
                <a:off x="6156634" y="2158708"/>
                <a:ext cx="1222273" cy="2395654"/>
              </a:xfrm>
              <a:custGeom>
                <a:avLst/>
                <a:gdLst>
                  <a:gd name="connsiteX0" fmla="*/ 1218364 w 1222272"/>
                  <a:gd name="connsiteY0" fmla="*/ 1382491 h 2395654"/>
                  <a:gd name="connsiteX1" fmla="*/ 1218364 w 1222272"/>
                  <a:gd name="connsiteY1" fmla="*/ 1877633 h 2395654"/>
                  <a:gd name="connsiteX2" fmla="*/ 1165928 w 1222272"/>
                  <a:gd name="connsiteY2" fmla="*/ 1909168 h 2395654"/>
                  <a:gd name="connsiteX3" fmla="*/ 998477 w 1222272"/>
                  <a:gd name="connsiteY3" fmla="*/ 1908435 h 2395654"/>
                  <a:gd name="connsiteX4" fmla="*/ 948119 w 1222272"/>
                  <a:gd name="connsiteY4" fmla="*/ 1856488 h 2395654"/>
                  <a:gd name="connsiteX5" fmla="*/ 948119 w 1222272"/>
                  <a:gd name="connsiteY5" fmla="*/ 1399725 h 2395654"/>
                  <a:gd name="connsiteX6" fmla="*/ 993588 w 1222272"/>
                  <a:gd name="connsiteY6" fmla="*/ 1348145 h 2395654"/>
                  <a:gd name="connsiteX7" fmla="*/ 1014366 w 1222272"/>
                  <a:gd name="connsiteY7" fmla="*/ 1345212 h 2395654"/>
                  <a:gd name="connsiteX8" fmla="*/ 1014000 w 1222272"/>
                  <a:gd name="connsiteY8" fmla="*/ 1258063 h 2395654"/>
                  <a:gd name="connsiteX9" fmla="*/ 1006177 w 1222272"/>
                  <a:gd name="connsiteY9" fmla="*/ 1237407 h 2395654"/>
                  <a:gd name="connsiteX10" fmla="*/ 963642 w 1222272"/>
                  <a:gd name="connsiteY10" fmla="*/ 1123125 h 2395654"/>
                  <a:gd name="connsiteX11" fmla="*/ 960097 w 1222272"/>
                  <a:gd name="connsiteY11" fmla="*/ 306891 h 2395654"/>
                  <a:gd name="connsiteX12" fmla="*/ 959609 w 1222272"/>
                  <a:gd name="connsiteY12" fmla="*/ 292468 h 2395654"/>
                  <a:gd name="connsiteX13" fmla="*/ 934430 w 1222272"/>
                  <a:gd name="connsiteY13" fmla="*/ 265334 h 2395654"/>
                  <a:gd name="connsiteX14" fmla="*/ 910473 w 1222272"/>
                  <a:gd name="connsiteY14" fmla="*/ 290268 h 2395654"/>
                  <a:gd name="connsiteX15" fmla="*/ 909006 w 1222272"/>
                  <a:gd name="connsiteY15" fmla="*/ 322292 h 2395654"/>
                  <a:gd name="connsiteX16" fmla="*/ 912429 w 1222272"/>
                  <a:gd name="connsiteY16" fmla="*/ 1212106 h 2395654"/>
                  <a:gd name="connsiteX17" fmla="*/ 897395 w 1222272"/>
                  <a:gd name="connsiteY17" fmla="*/ 1249630 h 2395654"/>
                  <a:gd name="connsiteX18" fmla="*/ 817947 w 1222272"/>
                  <a:gd name="connsiteY18" fmla="*/ 1401803 h 2395654"/>
                  <a:gd name="connsiteX19" fmla="*/ 817947 w 1222272"/>
                  <a:gd name="connsiteY19" fmla="*/ 1855633 h 2395654"/>
                  <a:gd name="connsiteX20" fmla="*/ 896784 w 1222272"/>
                  <a:gd name="connsiteY20" fmla="*/ 2008661 h 2395654"/>
                  <a:gd name="connsiteX21" fmla="*/ 911695 w 1222272"/>
                  <a:gd name="connsiteY21" fmla="*/ 2030784 h 2395654"/>
                  <a:gd name="connsiteX22" fmla="*/ 910351 w 1222272"/>
                  <a:gd name="connsiteY22" fmla="*/ 2269372 h 2395654"/>
                  <a:gd name="connsiteX23" fmla="*/ 715765 w 1222272"/>
                  <a:gd name="connsiteY23" fmla="*/ 2383410 h 2395654"/>
                  <a:gd name="connsiteX24" fmla="*/ 632284 w 1222272"/>
                  <a:gd name="connsiteY24" fmla="*/ 2237226 h 2395654"/>
                  <a:gd name="connsiteX25" fmla="*/ 632406 w 1222272"/>
                  <a:gd name="connsiteY25" fmla="*/ 1194016 h 2395654"/>
                  <a:gd name="connsiteX26" fmla="*/ 631306 w 1222272"/>
                  <a:gd name="connsiteY26" fmla="*/ 1165049 h 2395654"/>
                  <a:gd name="connsiteX27" fmla="*/ 602460 w 1222272"/>
                  <a:gd name="connsiteY27" fmla="*/ 1136570 h 2395654"/>
                  <a:gd name="connsiteX28" fmla="*/ 572515 w 1222272"/>
                  <a:gd name="connsiteY28" fmla="*/ 1164437 h 2395654"/>
                  <a:gd name="connsiteX29" fmla="*/ 571537 w 1222272"/>
                  <a:gd name="connsiteY29" fmla="*/ 1190472 h 2395654"/>
                  <a:gd name="connsiteX30" fmla="*/ 571537 w 1222272"/>
                  <a:gd name="connsiteY30" fmla="*/ 2230748 h 2395654"/>
                  <a:gd name="connsiteX31" fmla="*/ 570437 w 1222272"/>
                  <a:gd name="connsiteY31" fmla="*/ 2269005 h 2395654"/>
                  <a:gd name="connsiteX32" fmla="*/ 469722 w 1222272"/>
                  <a:gd name="connsiteY32" fmla="*/ 2390010 h 2395654"/>
                  <a:gd name="connsiteX33" fmla="*/ 322315 w 1222272"/>
                  <a:gd name="connsiteY33" fmla="*/ 2342586 h 2395654"/>
                  <a:gd name="connsiteX34" fmla="*/ 291636 w 1222272"/>
                  <a:gd name="connsiteY34" fmla="*/ 2231604 h 2395654"/>
                  <a:gd name="connsiteX35" fmla="*/ 291759 w 1222272"/>
                  <a:gd name="connsiteY35" fmla="*/ 322047 h 2395654"/>
                  <a:gd name="connsiteX36" fmla="*/ 290781 w 1222272"/>
                  <a:gd name="connsiteY36" fmla="*/ 292957 h 2395654"/>
                  <a:gd name="connsiteX37" fmla="*/ 268902 w 1222272"/>
                  <a:gd name="connsiteY37" fmla="*/ 267289 h 2395654"/>
                  <a:gd name="connsiteX38" fmla="*/ 246046 w 1222272"/>
                  <a:gd name="connsiteY38" fmla="*/ 292835 h 2395654"/>
                  <a:gd name="connsiteX39" fmla="*/ 244946 w 1222272"/>
                  <a:gd name="connsiteY39" fmla="*/ 313124 h 2395654"/>
                  <a:gd name="connsiteX40" fmla="*/ 242501 w 1222272"/>
                  <a:gd name="connsiteY40" fmla="*/ 976085 h 2395654"/>
                  <a:gd name="connsiteX41" fmla="*/ 241157 w 1222272"/>
                  <a:gd name="connsiteY41" fmla="*/ 1146959 h 2395654"/>
                  <a:gd name="connsiteX42" fmla="*/ 120396 w 1222272"/>
                  <a:gd name="connsiteY42" fmla="*/ 1264053 h 2395654"/>
                  <a:gd name="connsiteX43" fmla="*/ 9169 w 1222272"/>
                  <a:gd name="connsiteY43" fmla="*/ 1140359 h 2395654"/>
                  <a:gd name="connsiteX44" fmla="*/ 14303 w 1222272"/>
                  <a:gd name="connsiteY44" fmla="*/ 282934 h 2395654"/>
                  <a:gd name="connsiteX45" fmla="*/ 228078 w 1222272"/>
                  <a:gd name="connsiteY45" fmla="*/ 21735 h 2395654"/>
                  <a:gd name="connsiteX46" fmla="*/ 385874 w 1222272"/>
                  <a:gd name="connsiteY46" fmla="*/ 12445 h 2395654"/>
                  <a:gd name="connsiteX47" fmla="*/ 424009 w 1222272"/>
                  <a:gd name="connsiteY47" fmla="*/ 38846 h 2395654"/>
                  <a:gd name="connsiteX48" fmla="*/ 524602 w 1222272"/>
                  <a:gd name="connsiteY48" fmla="*/ 321436 h 2395654"/>
                  <a:gd name="connsiteX49" fmla="*/ 538291 w 1222272"/>
                  <a:gd name="connsiteY49" fmla="*/ 357615 h 2395654"/>
                  <a:gd name="connsiteX50" fmla="*/ 526924 w 1222272"/>
                  <a:gd name="connsiteY50" fmla="*/ 260811 h 2395654"/>
                  <a:gd name="connsiteX51" fmla="*/ 537313 w 1222272"/>
                  <a:gd name="connsiteY51" fmla="*/ 179408 h 2395654"/>
                  <a:gd name="connsiteX52" fmla="*/ 537924 w 1222272"/>
                  <a:gd name="connsiteY52" fmla="*/ 47036 h 2395654"/>
                  <a:gd name="connsiteX53" fmla="*/ 536580 w 1222272"/>
                  <a:gd name="connsiteY53" fmla="*/ 44469 h 2395654"/>
                  <a:gd name="connsiteX54" fmla="*/ 553692 w 1222272"/>
                  <a:gd name="connsiteY54" fmla="*/ 13301 h 2395654"/>
                  <a:gd name="connsiteX55" fmla="*/ 635951 w 1222272"/>
                  <a:gd name="connsiteY55" fmla="*/ 12812 h 2395654"/>
                  <a:gd name="connsiteX56" fmla="*/ 661985 w 1222272"/>
                  <a:gd name="connsiteY56" fmla="*/ 58525 h 2395654"/>
                  <a:gd name="connsiteX57" fmla="*/ 661985 w 1222272"/>
                  <a:gd name="connsiteY57" fmla="*/ 163763 h 2395654"/>
                  <a:gd name="connsiteX58" fmla="*/ 677875 w 1222272"/>
                  <a:gd name="connsiteY58" fmla="*/ 269489 h 2395654"/>
                  <a:gd name="connsiteX59" fmla="*/ 659418 w 1222272"/>
                  <a:gd name="connsiteY59" fmla="*/ 355660 h 2395654"/>
                  <a:gd name="connsiteX60" fmla="*/ 758178 w 1222272"/>
                  <a:gd name="connsiteY60" fmla="*/ 110105 h 2395654"/>
                  <a:gd name="connsiteX61" fmla="*/ 801202 w 1222272"/>
                  <a:gd name="connsiteY61" fmla="*/ 17701 h 2395654"/>
                  <a:gd name="connsiteX62" fmla="*/ 904606 w 1222272"/>
                  <a:gd name="connsiteY62" fmla="*/ 12812 h 2395654"/>
                  <a:gd name="connsiteX63" fmla="*/ 1193429 w 1222272"/>
                  <a:gd name="connsiteY63" fmla="*/ 294057 h 2395654"/>
                  <a:gd name="connsiteX64" fmla="*/ 1196118 w 1222272"/>
                  <a:gd name="connsiteY64" fmla="*/ 1145614 h 2395654"/>
                  <a:gd name="connsiteX65" fmla="*/ 1161772 w 1222272"/>
                  <a:gd name="connsiteY65" fmla="*/ 1230440 h 2395654"/>
                  <a:gd name="connsiteX66" fmla="*/ 1150039 w 1222272"/>
                  <a:gd name="connsiteY66" fmla="*/ 1249508 h 2395654"/>
                  <a:gd name="connsiteX67" fmla="*/ 1149427 w 1222272"/>
                  <a:gd name="connsiteY67" fmla="*/ 1346800 h 2395654"/>
                  <a:gd name="connsiteX68" fmla="*/ 1218364 w 1222272"/>
                  <a:gd name="connsiteY68" fmla="*/ 1382491 h 2395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222272" h="2395654">
                    <a:moveTo>
                      <a:pt x="1218364" y="1382491"/>
                    </a:moveTo>
                    <a:cubicBezTo>
                      <a:pt x="1218364" y="1547498"/>
                      <a:pt x="1218364" y="1712627"/>
                      <a:pt x="1218364" y="1877633"/>
                    </a:cubicBezTo>
                    <a:cubicBezTo>
                      <a:pt x="1204307" y="1893890"/>
                      <a:pt x="1191107" y="1909779"/>
                      <a:pt x="1165928" y="1909168"/>
                    </a:cubicBezTo>
                    <a:cubicBezTo>
                      <a:pt x="1110070" y="1907946"/>
                      <a:pt x="1054212" y="1909535"/>
                      <a:pt x="998477" y="1908435"/>
                    </a:cubicBezTo>
                    <a:cubicBezTo>
                      <a:pt x="964987" y="1907701"/>
                      <a:pt x="948241" y="1890345"/>
                      <a:pt x="948119" y="1856488"/>
                    </a:cubicBezTo>
                    <a:cubicBezTo>
                      <a:pt x="947630" y="1704193"/>
                      <a:pt x="947630" y="1552020"/>
                      <a:pt x="948119" y="1399725"/>
                    </a:cubicBezTo>
                    <a:cubicBezTo>
                      <a:pt x="948241" y="1368801"/>
                      <a:pt x="963275" y="1353278"/>
                      <a:pt x="993588" y="1348145"/>
                    </a:cubicBezTo>
                    <a:cubicBezTo>
                      <a:pt x="999943" y="1347045"/>
                      <a:pt x="1006422" y="1346312"/>
                      <a:pt x="1014366" y="1345212"/>
                    </a:cubicBezTo>
                    <a:cubicBezTo>
                      <a:pt x="1014366" y="1314777"/>
                      <a:pt x="1014855" y="1286420"/>
                      <a:pt x="1014000" y="1258063"/>
                    </a:cubicBezTo>
                    <a:cubicBezTo>
                      <a:pt x="1013755" y="1250974"/>
                      <a:pt x="1011066" y="1241685"/>
                      <a:pt x="1006177" y="1237407"/>
                    </a:cubicBezTo>
                    <a:cubicBezTo>
                      <a:pt x="970731" y="1206973"/>
                      <a:pt x="963764" y="1167004"/>
                      <a:pt x="963642" y="1123125"/>
                    </a:cubicBezTo>
                    <a:cubicBezTo>
                      <a:pt x="962786" y="851047"/>
                      <a:pt x="961320" y="578969"/>
                      <a:pt x="960097" y="306891"/>
                    </a:cubicBezTo>
                    <a:cubicBezTo>
                      <a:pt x="960097" y="302002"/>
                      <a:pt x="961931" y="295524"/>
                      <a:pt x="959609" y="292468"/>
                    </a:cubicBezTo>
                    <a:cubicBezTo>
                      <a:pt x="952153" y="282812"/>
                      <a:pt x="942986" y="274256"/>
                      <a:pt x="934430" y="265334"/>
                    </a:cubicBezTo>
                    <a:cubicBezTo>
                      <a:pt x="926118" y="273523"/>
                      <a:pt x="915118" y="280368"/>
                      <a:pt x="910473" y="290268"/>
                    </a:cubicBezTo>
                    <a:cubicBezTo>
                      <a:pt x="906317" y="299191"/>
                      <a:pt x="909006" y="311413"/>
                      <a:pt x="909006" y="322292"/>
                    </a:cubicBezTo>
                    <a:cubicBezTo>
                      <a:pt x="910106" y="618937"/>
                      <a:pt x="911329" y="915583"/>
                      <a:pt x="912429" y="1212106"/>
                    </a:cubicBezTo>
                    <a:cubicBezTo>
                      <a:pt x="912429" y="1226529"/>
                      <a:pt x="913407" y="1238874"/>
                      <a:pt x="897395" y="1249630"/>
                    </a:cubicBezTo>
                    <a:cubicBezTo>
                      <a:pt x="843615" y="1285198"/>
                      <a:pt x="817947" y="1337145"/>
                      <a:pt x="817947" y="1401803"/>
                    </a:cubicBezTo>
                    <a:cubicBezTo>
                      <a:pt x="817947" y="1553120"/>
                      <a:pt x="817947" y="1704315"/>
                      <a:pt x="817947" y="1855633"/>
                    </a:cubicBezTo>
                    <a:cubicBezTo>
                      <a:pt x="817947" y="1920169"/>
                      <a:pt x="844593" y="1970893"/>
                      <a:pt x="896784" y="2008661"/>
                    </a:cubicBezTo>
                    <a:cubicBezTo>
                      <a:pt x="903751" y="2013672"/>
                      <a:pt x="911573" y="2023328"/>
                      <a:pt x="911695" y="2030784"/>
                    </a:cubicBezTo>
                    <a:cubicBezTo>
                      <a:pt x="912429" y="2110354"/>
                      <a:pt x="915851" y="2190169"/>
                      <a:pt x="910351" y="2269372"/>
                    </a:cubicBezTo>
                    <a:cubicBezTo>
                      <a:pt x="903628" y="2365931"/>
                      <a:pt x="802791" y="2423134"/>
                      <a:pt x="715765" y="2383410"/>
                    </a:cubicBezTo>
                    <a:cubicBezTo>
                      <a:pt x="653796" y="2355053"/>
                      <a:pt x="632284" y="2302495"/>
                      <a:pt x="632284" y="2237226"/>
                    </a:cubicBezTo>
                    <a:cubicBezTo>
                      <a:pt x="632651" y="1889490"/>
                      <a:pt x="632406" y="1541753"/>
                      <a:pt x="632406" y="1194016"/>
                    </a:cubicBezTo>
                    <a:cubicBezTo>
                      <a:pt x="632406" y="1184238"/>
                      <a:pt x="635584" y="1172382"/>
                      <a:pt x="631306" y="1165049"/>
                    </a:cubicBezTo>
                    <a:cubicBezTo>
                      <a:pt x="624339" y="1153315"/>
                      <a:pt x="612239" y="1136447"/>
                      <a:pt x="602460" y="1136570"/>
                    </a:cubicBezTo>
                    <a:cubicBezTo>
                      <a:pt x="592193" y="1136692"/>
                      <a:pt x="580215" y="1152948"/>
                      <a:pt x="572515" y="1164437"/>
                    </a:cubicBezTo>
                    <a:cubicBezTo>
                      <a:pt x="568359" y="1170549"/>
                      <a:pt x="571537" y="1181671"/>
                      <a:pt x="571537" y="1190472"/>
                    </a:cubicBezTo>
                    <a:cubicBezTo>
                      <a:pt x="571537" y="1537230"/>
                      <a:pt x="571537" y="1883989"/>
                      <a:pt x="571537" y="2230748"/>
                    </a:cubicBezTo>
                    <a:cubicBezTo>
                      <a:pt x="571537" y="2243460"/>
                      <a:pt x="571781" y="2256416"/>
                      <a:pt x="570437" y="2269005"/>
                    </a:cubicBezTo>
                    <a:cubicBezTo>
                      <a:pt x="564081" y="2328530"/>
                      <a:pt x="526191" y="2373754"/>
                      <a:pt x="469722" y="2390010"/>
                    </a:cubicBezTo>
                    <a:cubicBezTo>
                      <a:pt x="415208" y="2405777"/>
                      <a:pt x="358617" y="2387688"/>
                      <a:pt x="322315" y="2342586"/>
                    </a:cubicBezTo>
                    <a:cubicBezTo>
                      <a:pt x="296037" y="2310074"/>
                      <a:pt x="291636" y="2271572"/>
                      <a:pt x="291636" y="2231604"/>
                    </a:cubicBezTo>
                    <a:cubicBezTo>
                      <a:pt x="291759" y="1595044"/>
                      <a:pt x="291759" y="958607"/>
                      <a:pt x="291759" y="322047"/>
                    </a:cubicBezTo>
                    <a:cubicBezTo>
                      <a:pt x="291759" y="312269"/>
                      <a:pt x="294448" y="301146"/>
                      <a:pt x="290781" y="292957"/>
                    </a:cubicBezTo>
                    <a:cubicBezTo>
                      <a:pt x="286381" y="283057"/>
                      <a:pt x="276480" y="275723"/>
                      <a:pt x="268902" y="267289"/>
                    </a:cubicBezTo>
                    <a:cubicBezTo>
                      <a:pt x="261080" y="275723"/>
                      <a:pt x="252035" y="283301"/>
                      <a:pt x="246046" y="292835"/>
                    </a:cubicBezTo>
                    <a:cubicBezTo>
                      <a:pt x="242868" y="297846"/>
                      <a:pt x="244946" y="306280"/>
                      <a:pt x="244946" y="313124"/>
                    </a:cubicBezTo>
                    <a:cubicBezTo>
                      <a:pt x="244090" y="534111"/>
                      <a:pt x="243357" y="755098"/>
                      <a:pt x="242501" y="976085"/>
                    </a:cubicBezTo>
                    <a:cubicBezTo>
                      <a:pt x="242257" y="1033043"/>
                      <a:pt x="243846" y="1090123"/>
                      <a:pt x="241157" y="1146959"/>
                    </a:cubicBezTo>
                    <a:cubicBezTo>
                      <a:pt x="237856" y="1219073"/>
                      <a:pt x="187010" y="1266619"/>
                      <a:pt x="120396" y="1264053"/>
                    </a:cubicBezTo>
                    <a:cubicBezTo>
                      <a:pt x="55493" y="1261608"/>
                      <a:pt x="8803" y="1210884"/>
                      <a:pt x="9169" y="1140359"/>
                    </a:cubicBezTo>
                    <a:cubicBezTo>
                      <a:pt x="10391" y="854591"/>
                      <a:pt x="11492" y="568702"/>
                      <a:pt x="14303" y="282934"/>
                    </a:cubicBezTo>
                    <a:cubicBezTo>
                      <a:pt x="15525" y="156062"/>
                      <a:pt x="104140" y="46547"/>
                      <a:pt x="228078" y="21735"/>
                    </a:cubicBezTo>
                    <a:cubicBezTo>
                      <a:pt x="279291" y="11468"/>
                      <a:pt x="333194" y="15990"/>
                      <a:pt x="385874" y="12445"/>
                    </a:cubicBezTo>
                    <a:cubicBezTo>
                      <a:pt x="406897" y="10979"/>
                      <a:pt x="417042" y="18557"/>
                      <a:pt x="424009" y="38846"/>
                    </a:cubicBezTo>
                    <a:cubicBezTo>
                      <a:pt x="456643" y="133328"/>
                      <a:pt x="490867" y="227321"/>
                      <a:pt x="524602" y="321436"/>
                    </a:cubicBezTo>
                    <a:cubicBezTo>
                      <a:pt x="529002" y="333536"/>
                      <a:pt x="533646" y="345515"/>
                      <a:pt x="538291" y="357615"/>
                    </a:cubicBezTo>
                    <a:cubicBezTo>
                      <a:pt x="538902" y="324003"/>
                      <a:pt x="533769" y="292224"/>
                      <a:pt x="526924" y="260811"/>
                    </a:cubicBezTo>
                    <a:cubicBezTo>
                      <a:pt x="520690" y="232088"/>
                      <a:pt x="517879" y="204220"/>
                      <a:pt x="537313" y="179408"/>
                    </a:cubicBezTo>
                    <a:cubicBezTo>
                      <a:pt x="571781" y="135284"/>
                      <a:pt x="578748" y="91404"/>
                      <a:pt x="537924" y="47036"/>
                    </a:cubicBezTo>
                    <a:cubicBezTo>
                      <a:pt x="537313" y="46302"/>
                      <a:pt x="537069" y="45324"/>
                      <a:pt x="536580" y="44469"/>
                    </a:cubicBezTo>
                    <a:cubicBezTo>
                      <a:pt x="525579" y="24913"/>
                      <a:pt x="532302" y="14157"/>
                      <a:pt x="553692" y="13301"/>
                    </a:cubicBezTo>
                    <a:cubicBezTo>
                      <a:pt x="581071" y="12323"/>
                      <a:pt x="608572" y="12690"/>
                      <a:pt x="635951" y="12812"/>
                    </a:cubicBezTo>
                    <a:cubicBezTo>
                      <a:pt x="682030" y="12934"/>
                      <a:pt x="688142" y="20757"/>
                      <a:pt x="661985" y="58525"/>
                    </a:cubicBezTo>
                    <a:cubicBezTo>
                      <a:pt x="636195" y="95804"/>
                      <a:pt x="633873" y="128195"/>
                      <a:pt x="661985" y="163763"/>
                    </a:cubicBezTo>
                    <a:cubicBezTo>
                      <a:pt x="687164" y="195664"/>
                      <a:pt x="689120" y="231110"/>
                      <a:pt x="677875" y="269489"/>
                    </a:cubicBezTo>
                    <a:cubicBezTo>
                      <a:pt x="669685" y="297602"/>
                      <a:pt x="665407" y="326814"/>
                      <a:pt x="659418" y="355660"/>
                    </a:cubicBezTo>
                    <a:cubicBezTo>
                      <a:pt x="696209" y="274745"/>
                      <a:pt x="726643" y="192242"/>
                      <a:pt x="758178" y="110105"/>
                    </a:cubicBezTo>
                    <a:cubicBezTo>
                      <a:pt x="770645" y="77715"/>
                      <a:pt x="777001" y="33468"/>
                      <a:pt x="801202" y="17701"/>
                    </a:cubicBezTo>
                    <a:cubicBezTo>
                      <a:pt x="826259" y="1445"/>
                      <a:pt x="869405" y="13545"/>
                      <a:pt x="904606" y="12812"/>
                    </a:cubicBezTo>
                    <a:cubicBezTo>
                      <a:pt x="1068146" y="9390"/>
                      <a:pt x="1192940" y="138217"/>
                      <a:pt x="1193429" y="294057"/>
                    </a:cubicBezTo>
                    <a:cubicBezTo>
                      <a:pt x="1194285" y="577869"/>
                      <a:pt x="1195140" y="861803"/>
                      <a:pt x="1196118" y="1145614"/>
                    </a:cubicBezTo>
                    <a:cubicBezTo>
                      <a:pt x="1196241" y="1178738"/>
                      <a:pt x="1184996" y="1206850"/>
                      <a:pt x="1161772" y="1230440"/>
                    </a:cubicBezTo>
                    <a:cubicBezTo>
                      <a:pt x="1156517" y="1235696"/>
                      <a:pt x="1150283" y="1243030"/>
                      <a:pt x="1150039" y="1249508"/>
                    </a:cubicBezTo>
                    <a:cubicBezTo>
                      <a:pt x="1148816" y="1281409"/>
                      <a:pt x="1149427" y="1313432"/>
                      <a:pt x="1149427" y="1346800"/>
                    </a:cubicBezTo>
                    <a:cubicBezTo>
                      <a:pt x="1182062" y="1345456"/>
                      <a:pt x="1204430" y="1356456"/>
                      <a:pt x="1218364" y="138249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6509260" y="1598641"/>
                <a:ext cx="501132" cy="501132"/>
              </a:xfrm>
              <a:custGeom>
                <a:avLst/>
                <a:gdLst>
                  <a:gd name="connsiteX0" fmla="*/ 278069 w 501131"/>
                  <a:gd name="connsiteY0" fmla="*/ 9167 h 501131"/>
                  <a:gd name="connsiteX1" fmla="*/ 406774 w 501131"/>
                  <a:gd name="connsiteY1" fmla="*/ 68569 h 501131"/>
                  <a:gd name="connsiteX2" fmla="*/ 476810 w 501131"/>
                  <a:gd name="connsiteY2" fmla="*/ 338081 h 501131"/>
                  <a:gd name="connsiteX3" fmla="*/ 243234 w 501131"/>
                  <a:gd name="connsiteY3" fmla="*/ 494165 h 501131"/>
                  <a:gd name="connsiteX4" fmla="*/ 9902 w 501131"/>
                  <a:gd name="connsiteY4" fmla="*/ 268533 h 501131"/>
                  <a:gd name="connsiteX5" fmla="*/ 205833 w 501131"/>
                  <a:gd name="connsiteY5" fmla="*/ 15034 h 501131"/>
                  <a:gd name="connsiteX6" fmla="*/ 225144 w 501131"/>
                  <a:gd name="connsiteY6" fmla="*/ 9167 h 501131"/>
                  <a:gd name="connsiteX7" fmla="*/ 278069 w 501131"/>
                  <a:gd name="connsiteY7" fmla="*/ 9167 h 50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1131" h="501131">
                    <a:moveTo>
                      <a:pt x="278069" y="9167"/>
                    </a:moveTo>
                    <a:cubicBezTo>
                      <a:pt x="324271" y="21756"/>
                      <a:pt x="368884" y="36668"/>
                      <a:pt x="406774" y="68569"/>
                    </a:cubicBezTo>
                    <a:cubicBezTo>
                      <a:pt x="483533" y="133350"/>
                      <a:pt x="512990" y="242866"/>
                      <a:pt x="476810" y="338081"/>
                    </a:cubicBezTo>
                    <a:cubicBezTo>
                      <a:pt x="440631" y="433418"/>
                      <a:pt x="343338" y="498443"/>
                      <a:pt x="243234" y="494165"/>
                    </a:cubicBezTo>
                    <a:cubicBezTo>
                      <a:pt x="118929" y="488787"/>
                      <a:pt x="20047" y="393327"/>
                      <a:pt x="9902" y="268533"/>
                    </a:cubicBezTo>
                    <a:cubicBezTo>
                      <a:pt x="246" y="150951"/>
                      <a:pt x="86783" y="38990"/>
                      <a:pt x="205833" y="15034"/>
                    </a:cubicBezTo>
                    <a:cubicBezTo>
                      <a:pt x="212311" y="13689"/>
                      <a:pt x="218666" y="11123"/>
                      <a:pt x="225144" y="9167"/>
                    </a:cubicBezTo>
                    <a:cubicBezTo>
                      <a:pt x="242745" y="9167"/>
                      <a:pt x="260346" y="9167"/>
                      <a:pt x="278069" y="916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4468610" y="850177"/>
            <a:ext cx="3214341" cy="1215248"/>
            <a:chOff x="4532110" y="1148743"/>
            <a:chExt cx="3214341" cy="1215248"/>
          </a:xfrm>
        </p:grpSpPr>
        <p:sp>
          <p:nvSpPr>
            <p:cNvPr id="61" name="文本框 60"/>
            <p:cNvSpPr txBox="1"/>
            <p:nvPr/>
          </p:nvSpPr>
          <p:spPr>
            <a:xfrm>
              <a:off x="4532110" y="1148743"/>
              <a:ext cx="321434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具体项目名称</a:t>
              </a:r>
              <a:endPara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673975" y="1814901"/>
              <a:ext cx="29306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Project description a description</a:t>
              </a:r>
              <a:endPara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矩形: 圆角 62"/>
            <p:cNvSpPr/>
            <p:nvPr/>
          </p:nvSpPr>
          <p:spPr>
            <a:xfrm flipV="1">
              <a:off x="5799954" y="2254155"/>
              <a:ext cx="678652" cy="1098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7002799" y="1247453"/>
            <a:ext cx="3709047" cy="824600"/>
            <a:chOff x="7002799" y="1247453"/>
            <a:chExt cx="3709047" cy="824600"/>
          </a:xfrm>
        </p:grpSpPr>
        <p:sp>
          <p:nvSpPr>
            <p:cNvPr id="2" name="图形 13"/>
            <p:cNvSpPr/>
            <p:nvPr/>
          </p:nvSpPr>
          <p:spPr>
            <a:xfrm>
              <a:off x="7002799" y="1247453"/>
              <a:ext cx="839593" cy="824600"/>
            </a:xfrm>
            <a:prstGeom prst="ellipse">
              <a:avLst/>
            </a:prstGeom>
            <a:solidFill>
              <a:srgbClr val="A0B5D4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058556" y="1265409"/>
              <a:ext cx="19479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知识点讲解</a:t>
              </a:r>
              <a:endParaRPr lang="zh-CN" altLang="en-US" sz="2800" b="1" dirty="0">
                <a:solidFill>
                  <a:schemeClr val="tx2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058556" y="1715544"/>
              <a:ext cx="26532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本节课程内容的详细讲解及说明</a:t>
              </a:r>
              <a:endPara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02799" y="2424266"/>
            <a:ext cx="3709047" cy="824600"/>
            <a:chOff x="7002799" y="2424266"/>
            <a:chExt cx="3709047" cy="824600"/>
          </a:xfrm>
        </p:grpSpPr>
        <p:sp>
          <p:nvSpPr>
            <p:cNvPr id="5" name="图形 13"/>
            <p:cNvSpPr/>
            <p:nvPr/>
          </p:nvSpPr>
          <p:spPr>
            <a:xfrm>
              <a:off x="7002799" y="2424266"/>
              <a:ext cx="839593" cy="824600"/>
            </a:xfrm>
            <a:prstGeom prst="ellipse">
              <a:avLst/>
            </a:prstGeom>
            <a:solidFill>
              <a:srgbClr val="FC838C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058556" y="2442464"/>
              <a:ext cx="19479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总结与归纳</a:t>
              </a:r>
              <a:endParaRPr lang="zh-CN" altLang="en-US" sz="2800" b="1" dirty="0">
                <a:solidFill>
                  <a:schemeClr val="tx2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058556" y="2892115"/>
              <a:ext cx="26532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总结本节课程的重点知识与内容</a:t>
              </a:r>
              <a:endPara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002799" y="3601079"/>
            <a:ext cx="3709047" cy="824600"/>
            <a:chOff x="7002799" y="3601079"/>
            <a:chExt cx="3709047" cy="824600"/>
          </a:xfrm>
        </p:grpSpPr>
        <p:sp>
          <p:nvSpPr>
            <p:cNvPr id="8" name="图形 13"/>
            <p:cNvSpPr/>
            <p:nvPr/>
          </p:nvSpPr>
          <p:spPr>
            <a:xfrm>
              <a:off x="7002799" y="3601079"/>
              <a:ext cx="839593" cy="824600"/>
            </a:xfrm>
            <a:prstGeom prst="ellipse">
              <a:avLst/>
            </a:prstGeom>
            <a:solidFill>
              <a:srgbClr val="A0B5D4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058556" y="3619277"/>
              <a:ext cx="15953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课堂检测</a:t>
              </a:r>
              <a:endParaRPr lang="zh-CN" altLang="en-US" sz="2800" b="1" dirty="0">
                <a:solidFill>
                  <a:schemeClr val="tx2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058556" y="4068928"/>
              <a:ext cx="26532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在课堂上进行多种问答巩固知识</a:t>
              </a:r>
              <a:endPara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02799" y="4777891"/>
            <a:ext cx="3709047" cy="824600"/>
            <a:chOff x="7002799" y="4777891"/>
            <a:chExt cx="3709047" cy="824600"/>
          </a:xfrm>
        </p:grpSpPr>
        <p:sp>
          <p:nvSpPr>
            <p:cNvPr id="11" name="图形 13"/>
            <p:cNvSpPr/>
            <p:nvPr/>
          </p:nvSpPr>
          <p:spPr>
            <a:xfrm>
              <a:off x="7002799" y="4777891"/>
              <a:ext cx="839593" cy="824600"/>
            </a:xfrm>
            <a:prstGeom prst="ellipse">
              <a:avLst/>
            </a:prstGeom>
            <a:solidFill>
              <a:srgbClr val="FC838C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058556" y="4796089"/>
              <a:ext cx="15953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课后作业</a:t>
              </a:r>
              <a:endParaRPr lang="zh-CN" altLang="en-US" sz="2800" b="1" dirty="0">
                <a:solidFill>
                  <a:schemeClr val="tx2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058556" y="5245740"/>
              <a:ext cx="26532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通过课后作业复习本节课的知识</a:t>
              </a:r>
              <a:endPara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857551" y="2121362"/>
            <a:ext cx="3619837" cy="2692357"/>
            <a:chOff x="1993021" y="2111975"/>
            <a:chExt cx="3619837" cy="2692357"/>
          </a:xfrm>
        </p:grpSpPr>
        <p:sp>
          <p:nvSpPr>
            <p:cNvPr id="45" name="矩形: 圆角 44"/>
            <p:cNvSpPr/>
            <p:nvPr/>
          </p:nvSpPr>
          <p:spPr>
            <a:xfrm>
              <a:off x="2186475" y="3374342"/>
              <a:ext cx="3214341" cy="600109"/>
            </a:xfrm>
            <a:prstGeom prst="roundRect">
              <a:avLst>
                <a:gd name="adj" fmla="val 50000"/>
              </a:avLst>
            </a:prstGeom>
            <a:solidFill>
              <a:srgbClr val="FFC2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形 20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993021" y="2661958"/>
              <a:ext cx="300135" cy="233438"/>
            </a:xfrm>
            <a:prstGeom prst="rect">
              <a:avLst/>
            </a:prstGeom>
          </p:spPr>
        </p:pic>
        <p:pic>
          <p:nvPicPr>
            <p:cNvPr id="22" name="图形 21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flipH="1" flipV="1">
              <a:off x="5312723" y="2776681"/>
              <a:ext cx="300135" cy="233438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2351460" y="2481307"/>
              <a:ext cx="290977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b="1" spc="-150" dirty="0">
                  <a:solidFill>
                    <a:srgbClr val="A0B5D4"/>
                  </a:solidFill>
                  <a:cs typeface="+mn-ea"/>
                  <a:sym typeface="+mn-lt"/>
                </a:rPr>
                <a:t>教学目录</a:t>
              </a:r>
              <a:endParaRPr lang="zh-CN" altLang="en-US" sz="5400" b="1" spc="-150" dirty="0">
                <a:solidFill>
                  <a:srgbClr val="A0B5D4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290669" y="3434222"/>
              <a:ext cx="30059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清新教学通用模板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2829956" y="2111975"/>
              <a:ext cx="19527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pc="600" dirty="0">
                  <a:solidFill>
                    <a:srgbClr val="9FB4D4"/>
                  </a:solidFill>
                  <a:cs typeface="+mn-ea"/>
                  <a:sym typeface="+mn-lt"/>
                </a:rPr>
                <a:t>CONTENTS</a:t>
              </a:r>
              <a:endParaRPr kumimoji="0" lang="zh-CN" altLang="en-US" b="0" i="0" u="none" strike="noStrike" kern="1200" cap="none" spc="600" normalizeH="0" baseline="0" noProof="0" dirty="0">
                <a:ln>
                  <a:noFill/>
                </a:ln>
                <a:solidFill>
                  <a:srgbClr val="9FB4D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2262617" y="4073508"/>
              <a:ext cx="3062056" cy="0"/>
            </a:xfrm>
            <a:prstGeom prst="line">
              <a:avLst/>
            </a:prstGeom>
            <a:ln w="25400">
              <a:solidFill>
                <a:srgbClr val="F8E7D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2390011" y="4165952"/>
              <a:ext cx="2807268" cy="638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改变世界，梦想未来，瞬息万变的世界不断刷新人类对未来</a:t>
              </a:r>
              <a:endPara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62381" y="1512033"/>
            <a:ext cx="5072035" cy="3896176"/>
            <a:chOff x="1162381" y="1512033"/>
            <a:chExt cx="5072035" cy="3896176"/>
          </a:xfrm>
        </p:grpSpPr>
        <p:grpSp>
          <p:nvGrpSpPr>
            <p:cNvPr id="23" name="组合 22"/>
            <p:cNvGrpSpPr/>
            <p:nvPr/>
          </p:nvGrpSpPr>
          <p:grpSpPr>
            <a:xfrm rot="5400000">
              <a:off x="5768728" y="3302055"/>
              <a:ext cx="648268" cy="283109"/>
              <a:chOff x="7531100" y="642935"/>
              <a:chExt cx="838995" cy="366402"/>
            </a:xfrm>
            <a:solidFill>
              <a:srgbClr val="F8E7D6"/>
            </a:solidFill>
          </p:grpSpPr>
          <p:grpSp>
            <p:nvGrpSpPr>
              <p:cNvPr id="35" name="组合 34"/>
              <p:cNvGrpSpPr/>
              <p:nvPr/>
            </p:nvGrpSpPr>
            <p:grpSpPr>
              <a:xfrm>
                <a:off x="7531100" y="642935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41" name="椭圆 40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>
                <a:off x="7531100" y="877573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4" name="组合 53"/>
            <p:cNvGrpSpPr/>
            <p:nvPr/>
          </p:nvGrpSpPr>
          <p:grpSpPr>
            <a:xfrm rot="10800000">
              <a:off x="3343336" y="5125100"/>
              <a:ext cx="648268" cy="283109"/>
              <a:chOff x="7531100" y="642935"/>
              <a:chExt cx="838995" cy="366402"/>
            </a:xfrm>
            <a:solidFill>
              <a:srgbClr val="F8E7D6"/>
            </a:solidFill>
          </p:grpSpPr>
          <p:grpSp>
            <p:nvGrpSpPr>
              <p:cNvPr id="55" name="组合 54"/>
              <p:cNvGrpSpPr/>
              <p:nvPr/>
            </p:nvGrpSpPr>
            <p:grpSpPr>
              <a:xfrm>
                <a:off x="7531100" y="642935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椭圆 61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椭圆 62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7531100" y="877573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57" name="椭圆 56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椭圆 57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椭圆 58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6" name="组合 75"/>
            <p:cNvGrpSpPr/>
            <p:nvPr/>
          </p:nvGrpSpPr>
          <p:grpSpPr>
            <a:xfrm rot="10800000">
              <a:off x="3343335" y="1512033"/>
              <a:ext cx="648268" cy="283109"/>
              <a:chOff x="7531100" y="642935"/>
              <a:chExt cx="838995" cy="366402"/>
            </a:xfrm>
            <a:solidFill>
              <a:srgbClr val="F8E7D6"/>
            </a:solidFill>
          </p:grpSpPr>
          <p:grpSp>
            <p:nvGrpSpPr>
              <p:cNvPr id="77" name="组合 76"/>
              <p:cNvGrpSpPr/>
              <p:nvPr/>
            </p:nvGrpSpPr>
            <p:grpSpPr>
              <a:xfrm>
                <a:off x="7531100" y="642935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83" name="椭圆 82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椭圆 83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椭圆 84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8" name="组合 77"/>
              <p:cNvGrpSpPr/>
              <p:nvPr/>
            </p:nvGrpSpPr>
            <p:grpSpPr>
              <a:xfrm>
                <a:off x="7531100" y="877573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79" name="椭圆 78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椭圆 79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椭圆 80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7" name="组合 86"/>
            <p:cNvGrpSpPr/>
            <p:nvPr/>
          </p:nvGrpSpPr>
          <p:grpSpPr>
            <a:xfrm rot="5400000">
              <a:off x="979802" y="3302057"/>
              <a:ext cx="648268" cy="283109"/>
              <a:chOff x="7531100" y="642935"/>
              <a:chExt cx="838995" cy="366402"/>
            </a:xfrm>
            <a:solidFill>
              <a:srgbClr val="F8E7D6"/>
            </a:solidFill>
          </p:grpSpPr>
          <p:grpSp>
            <p:nvGrpSpPr>
              <p:cNvPr id="88" name="组合 87"/>
              <p:cNvGrpSpPr/>
              <p:nvPr/>
            </p:nvGrpSpPr>
            <p:grpSpPr>
              <a:xfrm>
                <a:off x="7531100" y="642935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94" name="椭圆 93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椭圆 94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椭圆 95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椭圆 96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9" name="组合 88"/>
              <p:cNvGrpSpPr/>
              <p:nvPr/>
            </p:nvGrpSpPr>
            <p:grpSpPr>
              <a:xfrm>
                <a:off x="7531100" y="877573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90" name="椭圆 89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椭圆 90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椭圆 91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椭圆 92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 117"/>
          <p:cNvSpPr/>
          <p:nvPr/>
        </p:nvSpPr>
        <p:spPr>
          <a:xfrm>
            <a:off x="2412716" y="3967016"/>
            <a:ext cx="7366568" cy="638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rPr>
              <a:t>改变世界，梦想未来，瞬息万变的世界不断刷新人类对未来的无限想象</a:t>
            </a:r>
            <a:endParaRPr lang="zh-CN" altLang="en-US" sz="1400" dirty="0">
              <a:solidFill>
                <a:schemeClr val="tx2">
                  <a:lumMod val="85000"/>
                  <a:lumOff val="15000"/>
                  <a:alpha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200"/>
              </a:lnSpc>
            </a:pPr>
            <a:r>
              <a: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rPr>
              <a:t>以梦想为基石，创造崭新未来，我们共同创造新的世界</a:t>
            </a:r>
            <a:endParaRPr lang="zh-CN" altLang="en-US" sz="1400" dirty="0">
              <a:solidFill>
                <a:schemeClr val="tx2">
                  <a:lumMod val="85000"/>
                  <a:lumOff val="15000"/>
                  <a:alpha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2" name="直接连接符 121"/>
          <p:cNvCxnSpPr/>
          <p:nvPr/>
        </p:nvCxnSpPr>
        <p:spPr>
          <a:xfrm>
            <a:off x="2537460" y="3797083"/>
            <a:ext cx="7147560" cy="0"/>
          </a:xfrm>
          <a:prstGeom prst="line">
            <a:avLst/>
          </a:prstGeom>
          <a:ln w="25400">
            <a:solidFill>
              <a:srgbClr val="F8E7D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7" name="组合 126"/>
          <p:cNvGrpSpPr/>
          <p:nvPr/>
        </p:nvGrpSpPr>
        <p:grpSpPr>
          <a:xfrm>
            <a:off x="4781517" y="4912475"/>
            <a:ext cx="2628966" cy="600109"/>
            <a:chOff x="4781517" y="4848975"/>
            <a:chExt cx="2628966" cy="600109"/>
          </a:xfrm>
        </p:grpSpPr>
        <p:sp>
          <p:nvSpPr>
            <p:cNvPr id="124" name="矩形: 圆角 123"/>
            <p:cNvSpPr/>
            <p:nvPr/>
          </p:nvSpPr>
          <p:spPr>
            <a:xfrm>
              <a:off x="4781517" y="4848975"/>
              <a:ext cx="2628966" cy="600109"/>
            </a:xfrm>
            <a:prstGeom prst="roundRect">
              <a:avLst>
                <a:gd name="adj" fmla="val 50000"/>
              </a:avLst>
            </a:prstGeom>
            <a:solidFill>
              <a:srgbClr val="FFC2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5084129" y="4918197"/>
              <a:ext cx="2023745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报告人：</a:t>
              </a: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973994" y="1617698"/>
            <a:ext cx="6244018" cy="2005293"/>
            <a:chOff x="2973994" y="1617698"/>
            <a:chExt cx="6244018" cy="2005293"/>
          </a:xfrm>
        </p:grpSpPr>
        <p:sp>
          <p:nvSpPr>
            <p:cNvPr id="120" name="文本框 119"/>
            <p:cNvSpPr txBox="1"/>
            <p:nvPr/>
          </p:nvSpPr>
          <p:spPr>
            <a:xfrm>
              <a:off x="3733816" y="2008941"/>
              <a:ext cx="472437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rgbClr val="A0B5D4"/>
                  </a:solidFill>
                  <a:cs typeface="+mn-ea"/>
                  <a:sym typeface="+mn-lt"/>
                </a:rPr>
                <a:t>感谢你的观看</a:t>
              </a:r>
              <a:endParaRPr lang="zh-CN" altLang="en-US" sz="6000" b="1" dirty="0">
                <a:solidFill>
                  <a:srgbClr val="A0B5D4"/>
                </a:solidFill>
                <a:cs typeface="+mn-ea"/>
                <a:sym typeface="+mn-lt"/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2973994" y="2915105"/>
              <a:ext cx="624401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FC838C"/>
                  </a:solidFill>
                  <a:cs typeface="+mn-ea"/>
                  <a:sym typeface="+mn-lt"/>
                </a:rPr>
                <a:t>一起好好学习共同努力进步</a:t>
              </a:r>
              <a:endParaRPr lang="zh-CN" altLang="en-US" sz="4000" b="1" dirty="0">
                <a:solidFill>
                  <a:srgbClr val="FC838C"/>
                </a:solidFill>
                <a:cs typeface="+mn-ea"/>
                <a:sym typeface="+mn-lt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4372920" y="1617698"/>
              <a:ext cx="354776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pc="600" dirty="0">
                  <a:solidFill>
                    <a:srgbClr val="9FB4D4"/>
                  </a:solidFill>
                  <a:cs typeface="+mn-ea"/>
                  <a:sym typeface="+mn-lt"/>
                </a:rPr>
                <a:t>THANKING VIEWING</a:t>
              </a:r>
              <a:endParaRPr kumimoji="0" lang="zh-CN" altLang="en-US" b="0" i="0" u="none" strike="noStrike" kern="1200" cap="none" spc="600" normalizeH="0" baseline="0" noProof="0" dirty="0">
                <a:ln>
                  <a:noFill/>
                </a:ln>
                <a:solidFill>
                  <a:srgbClr val="9FB4D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34" name="图形 13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75628" y="2005544"/>
              <a:ext cx="504078" cy="392060"/>
            </a:xfrm>
            <a:prstGeom prst="rect">
              <a:avLst/>
            </a:prstGeom>
          </p:spPr>
        </p:pic>
        <p:pic>
          <p:nvPicPr>
            <p:cNvPr id="135" name="图形 13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 flipV="1">
              <a:off x="8712294" y="2157944"/>
              <a:ext cx="504078" cy="392060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947750" y="2947521"/>
            <a:ext cx="8296499" cy="648268"/>
            <a:chOff x="1947750" y="2947521"/>
            <a:chExt cx="8296499" cy="648268"/>
          </a:xfrm>
        </p:grpSpPr>
        <p:grpSp>
          <p:nvGrpSpPr>
            <p:cNvPr id="136" name="组合 135"/>
            <p:cNvGrpSpPr/>
            <p:nvPr/>
          </p:nvGrpSpPr>
          <p:grpSpPr>
            <a:xfrm rot="5400000">
              <a:off x="9778561" y="3130100"/>
              <a:ext cx="648268" cy="283109"/>
              <a:chOff x="7531100" y="642935"/>
              <a:chExt cx="838995" cy="366402"/>
            </a:xfrm>
            <a:solidFill>
              <a:srgbClr val="F8E7D6"/>
            </a:solidFill>
          </p:grpSpPr>
          <p:grpSp>
            <p:nvGrpSpPr>
              <p:cNvPr id="137" name="组合 136"/>
              <p:cNvGrpSpPr/>
              <p:nvPr/>
            </p:nvGrpSpPr>
            <p:grpSpPr>
              <a:xfrm>
                <a:off x="7531100" y="642935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143" name="椭圆 142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椭圆 143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椭圆 144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椭圆 145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8" name="组合 137"/>
              <p:cNvGrpSpPr/>
              <p:nvPr/>
            </p:nvGrpSpPr>
            <p:grpSpPr>
              <a:xfrm>
                <a:off x="7531100" y="877573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139" name="椭圆 138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椭圆 139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椭圆 140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椭圆 141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47" name="组合 146"/>
            <p:cNvGrpSpPr/>
            <p:nvPr/>
          </p:nvGrpSpPr>
          <p:grpSpPr>
            <a:xfrm rot="16200000">
              <a:off x="1765171" y="3130100"/>
              <a:ext cx="648268" cy="283109"/>
              <a:chOff x="7531100" y="642935"/>
              <a:chExt cx="838995" cy="366402"/>
            </a:xfrm>
            <a:solidFill>
              <a:srgbClr val="F8E7D6"/>
            </a:solidFill>
          </p:grpSpPr>
          <p:grpSp>
            <p:nvGrpSpPr>
              <p:cNvPr id="148" name="组合 147"/>
              <p:cNvGrpSpPr/>
              <p:nvPr/>
            </p:nvGrpSpPr>
            <p:grpSpPr>
              <a:xfrm>
                <a:off x="7531100" y="642935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154" name="椭圆 153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椭圆 154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椭圆 155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椭圆 156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9" name="组合 148"/>
              <p:cNvGrpSpPr/>
              <p:nvPr/>
            </p:nvGrpSpPr>
            <p:grpSpPr>
              <a:xfrm>
                <a:off x="7531100" y="877573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150" name="椭圆 149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椭圆 150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椭圆 151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椭圆 152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532700" y="902955"/>
            <a:ext cx="7126600" cy="5166176"/>
            <a:chOff x="2532700" y="902955"/>
            <a:chExt cx="7126600" cy="5166176"/>
          </a:xfrm>
        </p:grpSpPr>
        <p:grpSp>
          <p:nvGrpSpPr>
            <p:cNvPr id="56" name="组合 55"/>
            <p:cNvGrpSpPr/>
            <p:nvPr/>
          </p:nvGrpSpPr>
          <p:grpSpPr>
            <a:xfrm rot="5400000">
              <a:off x="2715279" y="3084920"/>
              <a:ext cx="283109" cy="648268"/>
              <a:chOff x="8379837" y="3119476"/>
              <a:chExt cx="283109" cy="648268"/>
            </a:xfrm>
          </p:grpSpPr>
          <p:grpSp>
            <p:nvGrpSpPr>
              <p:cNvPr id="3" name="组合 2"/>
              <p:cNvGrpSpPr/>
              <p:nvPr/>
            </p:nvGrpSpPr>
            <p:grpSpPr>
              <a:xfrm rot="5400000">
                <a:off x="8287907" y="3392704"/>
                <a:ext cx="648268" cy="101811"/>
                <a:chOff x="7531100" y="642935"/>
                <a:chExt cx="838995" cy="131764"/>
              </a:xfrm>
              <a:solidFill>
                <a:srgbClr val="F8E7D6"/>
              </a:solidFill>
            </p:grpSpPr>
            <p:sp>
              <p:nvSpPr>
                <p:cNvPr id="9" name="椭圆 8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" name="组合 3"/>
              <p:cNvGrpSpPr/>
              <p:nvPr/>
            </p:nvGrpSpPr>
            <p:grpSpPr>
              <a:xfrm rot="5400000">
                <a:off x="8106609" y="3392704"/>
                <a:ext cx="648268" cy="101811"/>
                <a:chOff x="7531100" y="642935"/>
                <a:chExt cx="838995" cy="131764"/>
              </a:xfrm>
              <a:solidFill>
                <a:srgbClr val="F8E7D6"/>
              </a:solidFill>
            </p:grpSpPr>
            <p:sp>
              <p:nvSpPr>
                <p:cNvPr id="5" name="椭圆 4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4" name="组合 73"/>
            <p:cNvGrpSpPr/>
            <p:nvPr/>
          </p:nvGrpSpPr>
          <p:grpSpPr>
            <a:xfrm rot="10800000">
              <a:off x="5795577" y="5786022"/>
              <a:ext cx="648268" cy="283109"/>
              <a:chOff x="7531100" y="642935"/>
              <a:chExt cx="838995" cy="366402"/>
            </a:xfrm>
            <a:solidFill>
              <a:srgbClr val="F8E7D6"/>
            </a:solidFill>
          </p:grpSpPr>
          <p:grpSp>
            <p:nvGrpSpPr>
              <p:cNvPr id="75" name="组合 74"/>
              <p:cNvGrpSpPr/>
              <p:nvPr/>
            </p:nvGrpSpPr>
            <p:grpSpPr>
              <a:xfrm>
                <a:off x="7531100" y="642935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81" name="椭圆 80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椭圆 82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椭圆 83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6" name="组合 75"/>
              <p:cNvGrpSpPr/>
              <p:nvPr/>
            </p:nvGrpSpPr>
            <p:grpSpPr>
              <a:xfrm>
                <a:off x="7531100" y="877573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77" name="椭圆 76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椭圆 77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椭圆 78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椭圆 79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5" name="组合 84"/>
            <p:cNvGrpSpPr/>
            <p:nvPr/>
          </p:nvGrpSpPr>
          <p:grpSpPr>
            <a:xfrm rot="10800000">
              <a:off x="5795576" y="902955"/>
              <a:ext cx="648268" cy="283109"/>
              <a:chOff x="7531100" y="642935"/>
              <a:chExt cx="838995" cy="366402"/>
            </a:xfrm>
            <a:solidFill>
              <a:srgbClr val="F8E7D6"/>
            </a:solidFill>
          </p:grpSpPr>
          <p:grpSp>
            <p:nvGrpSpPr>
              <p:cNvPr id="86" name="组合 85"/>
              <p:cNvGrpSpPr/>
              <p:nvPr/>
            </p:nvGrpSpPr>
            <p:grpSpPr>
              <a:xfrm>
                <a:off x="7531100" y="642935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92" name="椭圆 91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椭圆 92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椭圆 93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椭圆 94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7" name="组合 86"/>
              <p:cNvGrpSpPr/>
              <p:nvPr/>
            </p:nvGrpSpPr>
            <p:grpSpPr>
              <a:xfrm>
                <a:off x="7531100" y="877573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88" name="椭圆 87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椭圆 88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椭圆 89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椭圆 90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8" name="组合 117"/>
            <p:cNvGrpSpPr/>
            <p:nvPr/>
          </p:nvGrpSpPr>
          <p:grpSpPr>
            <a:xfrm rot="5400000">
              <a:off x="9193611" y="3042852"/>
              <a:ext cx="283109" cy="648268"/>
              <a:chOff x="8379837" y="3119476"/>
              <a:chExt cx="283109" cy="648268"/>
            </a:xfrm>
          </p:grpSpPr>
          <p:grpSp>
            <p:nvGrpSpPr>
              <p:cNvPr id="119" name="组合 118"/>
              <p:cNvGrpSpPr/>
              <p:nvPr/>
            </p:nvGrpSpPr>
            <p:grpSpPr>
              <a:xfrm rot="5400000">
                <a:off x="8287907" y="3392704"/>
                <a:ext cx="648268" cy="101811"/>
                <a:chOff x="7531100" y="642935"/>
                <a:chExt cx="838995" cy="131764"/>
              </a:xfrm>
              <a:solidFill>
                <a:srgbClr val="F8E7D6"/>
              </a:solidFill>
            </p:grpSpPr>
            <p:sp>
              <p:nvSpPr>
                <p:cNvPr id="125" name="椭圆 124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椭圆 125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椭圆 126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椭圆 127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0" name="组合 119"/>
              <p:cNvGrpSpPr/>
              <p:nvPr/>
            </p:nvGrpSpPr>
            <p:grpSpPr>
              <a:xfrm rot="5400000">
                <a:off x="8106609" y="3392704"/>
                <a:ext cx="648268" cy="101811"/>
                <a:chOff x="7531100" y="642935"/>
                <a:chExt cx="838995" cy="131764"/>
              </a:xfrm>
              <a:solidFill>
                <a:srgbClr val="F8E7D6"/>
              </a:solidFill>
            </p:grpSpPr>
            <p:sp>
              <p:nvSpPr>
                <p:cNvPr id="121" name="椭圆 120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椭圆 121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椭圆 122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2412716" y="1632497"/>
            <a:ext cx="7366568" cy="3673804"/>
            <a:chOff x="2412716" y="1632497"/>
            <a:chExt cx="7366568" cy="3673804"/>
          </a:xfrm>
        </p:grpSpPr>
        <p:sp>
          <p:nvSpPr>
            <p:cNvPr id="60" name="图形 13"/>
            <p:cNvSpPr/>
            <p:nvPr/>
          </p:nvSpPr>
          <p:spPr>
            <a:xfrm>
              <a:off x="5549204" y="1632497"/>
              <a:ext cx="1093593" cy="1074064"/>
            </a:xfrm>
            <a:prstGeom prst="ellipse">
              <a:avLst/>
            </a:prstGeom>
            <a:solidFill>
              <a:srgbClr val="A0B5D4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741302" y="2907887"/>
              <a:ext cx="270939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tx2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知识点讲解</a:t>
              </a:r>
              <a:endParaRPr lang="zh-CN" altLang="en-US" sz="4000" b="1" dirty="0">
                <a:solidFill>
                  <a:schemeClr val="tx2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230746" y="3579299"/>
              <a:ext cx="37305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pc="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本节课程内容的详细讲解及说明</a:t>
              </a:r>
              <a:endParaRPr lang="zh-CN" altLang="en-US" sz="1400" spc="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63" name="图形 62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4262893" y="3047415"/>
              <a:ext cx="300135" cy="233438"/>
            </a:xfrm>
            <a:prstGeom prst="rect">
              <a:avLst/>
            </a:prstGeom>
          </p:spPr>
        </p:pic>
        <p:pic>
          <p:nvPicPr>
            <p:cNvPr id="64" name="图形 63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flipH="1" flipV="1">
              <a:off x="7582595" y="3162138"/>
              <a:ext cx="300135" cy="233438"/>
            </a:xfrm>
            <a:prstGeom prst="rect">
              <a:avLst/>
            </a:prstGeom>
          </p:spPr>
        </p:pic>
        <p:sp>
          <p:nvSpPr>
            <p:cNvPr id="72" name="矩形: 圆角 71"/>
            <p:cNvSpPr/>
            <p:nvPr/>
          </p:nvSpPr>
          <p:spPr>
            <a:xfrm>
              <a:off x="5711256" y="5198366"/>
              <a:ext cx="769487" cy="107935"/>
            </a:xfrm>
            <a:prstGeom prst="roundRect">
              <a:avLst>
                <a:gd name="adj" fmla="val 50000"/>
              </a:avLst>
            </a:prstGeom>
            <a:solidFill>
              <a:srgbClr val="FFC2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2412716" y="4169047"/>
              <a:ext cx="7366568" cy="638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改变世界，梦想未来，瞬息万变的世界不断刷新人类对未来的无限想象</a:t>
              </a:r>
              <a:endPara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以梦想为基石，创造崭新未来，我们共同创造新的世界</a:t>
              </a:r>
              <a:endPara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41" name="直接连接符 140"/>
            <p:cNvCxnSpPr/>
            <p:nvPr/>
          </p:nvCxnSpPr>
          <p:spPr>
            <a:xfrm>
              <a:off x="3670300" y="4024514"/>
              <a:ext cx="4881880" cy="0"/>
            </a:xfrm>
            <a:prstGeom prst="line">
              <a:avLst/>
            </a:prstGeom>
            <a:ln w="25400">
              <a:solidFill>
                <a:srgbClr val="F8E7D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243006" y="1308835"/>
            <a:ext cx="2979001" cy="4180669"/>
            <a:chOff x="1243006" y="1410433"/>
            <a:chExt cx="2979001" cy="4180669"/>
          </a:xfrm>
        </p:grpSpPr>
        <p:sp>
          <p:nvSpPr>
            <p:cNvPr id="3" name="文本框 2"/>
            <p:cNvSpPr txBox="1"/>
            <p:nvPr/>
          </p:nvSpPr>
          <p:spPr>
            <a:xfrm>
              <a:off x="1257520" y="2746521"/>
              <a:ext cx="2964487" cy="2218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正文内容，本段适应大段文字章节。如果文字较多的内容描述比较适合放在这里。</a:t>
              </a:r>
              <a:b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</a:b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请您在此修改您的内容，或者将内容粘贴到记事本后，复制到此段落中。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243006" y="1410433"/>
              <a:ext cx="2930610" cy="1177148"/>
              <a:chOff x="1673305" y="1317087"/>
              <a:chExt cx="2930610" cy="1177148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1673305" y="1317087"/>
                <a:ext cx="220445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具体项目</a:t>
                </a:r>
                <a:endParaRPr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673305" y="1945145"/>
                <a:ext cx="293061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Project description a description</a:t>
                </a:r>
                <a:endPara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矩形: 圆角 11"/>
              <p:cNvSpPr/>
              <p:nvPr/>
            </p:nvSpPr>
            <p:spPr>
              <a:xfrm flipV="1">
                <a:off x="1774905" y="2384399"/>
                <a:ext cx="678652" cy="109836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361471" y="5096234"/>
              <a:ext cx="1479892" cy="494868"/>
              <a:chOff x="1200311" y="5104607"/>
              <a:chExt cx="1479892" cy="494868"/>
            </a:xfrm>
          </p:grpSpPr>
          <p:sp>
            <p:nvSpPr>
              <p:cNvPr id="13" name="矩形: 圆角 12"/>
              <p:cNvSpPr/>
              <p:nvPr/>
            </p:nvSpPr>
            <p:spPr>
              <a:xfrm>
                <a:off x="1200311" y="5104607"/>
                <a:ext cx="1479892" cy="49486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334963" y="5151986"/>
                <a:ext cx="123623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重点内容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5253710" y="424324"/>
            <a:ext cx="5695284" cy="5715433"/>
            <a:chOff x="5177934" y="571282"/>
            <a:chExt cx="5695284" cy="5715433"/>
          </a:xfrm>
        </p:grpSpPr>
        <p:pic>
          <p:nvPicPr>
            <p:cNvPr id="26" name="图形 25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10800000">
              <a:off x="7384960" y="1837307"/>
              <a:ext cx="739173" cy="739172"/>
            </a:xfrm>
            <a:prstGeom prst="rect">
              <a:avLst/>
            </a:prstGeom>
          </p:spPr>
        </p:pic>
        <p:pic>
          <p:nvPicPr>
            <p:cNvPr id="25" name="图形 24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10800000">
              <a:off x="5633480" y="3678024"/>
              <a:ext cx="1248747" cy="1248746"/>
            </a:xfrm>
            <a:prstGeom prst="rect">
              <a:avLst/>
            </a:prstGeom>
          </p:spPr>
        </p:pic>
        <p:sp>
          <p:nvSpPr>
            <p:cNvPr id="28" name="任意多边形 5"/>
            <p:cNvSpPr/>
            <p:nvPr/>
          </p:nvSpPr>
          <p:spPr>
            <a:xfrm rot="3190713">
              <a:off x="5167859" y="581357"/>
              <a:ext cx="5715433" cy="5695284"/>
            </a:xfrm>
            <a:custGeom>
              <a:avLst/>
              <a:gdLst>
                <a:gd name="connsiteX0" fmla="*/ 314591 w 6335926"/>
                <a:gd name="connsiteY0" fmla="*/ 5732439 h 6313590"/>
                <a:gd name="connsiteX1" fmla="*/ 314591 w 6335926"/>
                <a:gd name="connsiteY1" fmla="*/ 5732440 h 6313590"/>
                <a:gd name="connsiteX2" fmla="*/ 314591 w 6335926"/>
                <a:gd name="connsiteY2" fmla="*/ 5732440 h 6313590"/>
                <a:gd name="connsiteX3" fmla="*/ 269891 w 6335926"/>
                <a:gd name="connsiteY3" fmla="*/ 3954285 h 6313590"/>
                <a:gd name="connsiteX4" fmla="*/ 581150 w 6335926"/>
                <a:gd name="connsiteY4" fmla="*/ 3627665 h 6313590"/>
                <a:gd name="connsiteX5" fmla="*/ 1869245 w 6335926"/>
                <a:gd name="connsiteY5" fmla="*/ 2339683 h 6313590"/>
                <a:gd name="connsiteX6" fmla="*/ 3394503 w 6335926"/>
                <a:gd name="connsiteY6" fmla="*/ 201296 h 6313590"/>
                <a:gd name="connsiteX7" fmla="*/ 3473469 w 6335926"/>
                <a:gd name="connsiteY7" fmla="*/ 164261 h 6313590"/>
                <a:gd name="connsiteX8" fmla="*/ 3476968 w 6335926"/>
                <a:gd name="connsiteY8" fmla="*/ 162307 h 6313590"/>
                <a:gd name="connsiteX9" fmla="*/ 3483389 w 6335926"/>
                <a:gd name="connsiteY9" fmla="*/ 159608 h 6313590"/>
                <a:gd name="connsiteX10" fmla="*/ 3507940 w 6335926"/>
                <a:gd name="connsiteY10" fmla="*/ 148094 h 6313590"/>
                <a:gd name="connsiteX11" fmla="*/ 3535958 w 6335926"/>
                <a:gd name="connsiteY11" fmla="*/ 137511 h 6313590"/>
                <a:gd name="connsiteX12" fmla="*/ 3624662 w 6335926"/>
                <a:gd name="connsiteY12" fmla="*/ 100223 h 6313590"/>
                <a:gd name="connsiteX13" fmla="*/ 3941559 w 6335926"/>
                <a:gd name="connsiteY13" fmla="*/ 22567 h 6313590"/>
                <a:gd name="connsiteX14" fmla="*/ 4045601 w 6335926"/>
                <a:gd name="connsiteY14" fmla="*/ 12919 h 6313590"/>
                <a:gd name="connsiteX15" fmla="*/ 4051255 w 6335926"/>
                <a:gd name="connsiteY15" fmla="*/ 12113 h 6313590"/>
                <a:gd name="connsiteX16" fmla="*/ 4067503 w 6335926"/>
                <a:gd name="connsiteY16" fmla="*/ 10888 h 6313590"/>
                <a:gd name="connsiteX17" fmla="*/ 4108261 w 6335926"/>
                <a:gd name="connsiteY17" fmla="*/ 7108 h 6313590"/>
                <a:gd name="connsiteX18" fmla="*/ 4117473 w 6335926"/>
                <a:gd name="connsiteY18" fmla="*/ 7119 h 6313590"/>
                <a:gd name="connsiteX19" fmla="*/ 4211846 w 6335926"/>
                <a:gd name="connsiteY19" fmla="*/ 0 h 6313590"/>
                <a:gd name="connsiteX20" fmla="*/ 4237822 w 6335926"/>
                <a:gd name="connsiteY20" fmla="*/ 7257 h 6313590"/>
                <a:gd name="connsiteX21" fmla="*/ 4278799 w 6335926"/>
                <a:gd name="connsiteY21" fmla="*/ 7304 h 6313590"/>
                <a:gd name="connsiteX22" fmla="*/ 5474910 w 6335926"/>
                <a:gd name="connsiteY22" fmla="*/ 451771 h 6313590"/>
                <a:gd name="connsiteX23" fmla="*/ 6315324 w 6335926"/>
                <a:gd name="connsiteY23" fmla="*/ 2287326 h 6313590"/>
                <a:gd name="connsiteX24" fmla="*/ 6306435 w 6335926"/>
                <a:gd name="connsiteY24" fmla="*/ 2326405 h 6313590"/>
                <a:gd name="connsiteX25" fmla="*/ 6307089 w 6335926"/>
                <a:gd name="connsiteY25" fmla="*/ 2342165 h 6313590"/>
                <a:gd name="connsiteX26" fmla="*/ 5609975 w 6335926"/>
                <a:gd name="connsiteY26" fmla="*/ 3937618 h 6313590"/>
                <a:gd name="connsiteX27" fmla="*/ 5496005 w 6335926"/>
                <a:gd name="connsiteY27" fmla="*/ 4021872 h 6313590"/>
                <a:gd name="connsiteX28" fmla="*/ 5329967 w 6335926"/>
                <a:gd name="connsiteY28" fmla="*/ 4173179 h 6313590"/>
                <a:gd name="connsiteX29" fmla="*/ 2419365 w 6335926"/>
                <a:gd name="connsiteY29" fmla="*/ 5998998 h 6313590"/>
                <a:gd name="connsiteX30" fmla="*/ 414686 w 6335926"/>
                <a:gd name="connsiteY30" fmla="*/ 5848921 h 6313590"/>
                <a:gd name="connsiteX31" fmla="*/ 314591 w 6335926"/>
                <a:gd name="connsiteY31" fmla="*/ 5732440 h 6313590"/>
                <a:gd name="connsiteX32" fmla="*/ 226739 w 6335926"/>
                <a:gd name="connsiteY32" fmla="*/ 5606467 h 6313590"/>
                <a:gd name="connsiteX33" fmla="*/ 269891 w 6335926"/>
                <a:gd name="connsiteY33" fmla="*/ 3954285 h 63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335926" h="6313590">
                  <a:moveTo>
                    <a:pt x="314591" y="5732439"/>
                  </a:moveTo>
                  <a:lnTo>
                    <a:pt x="314591" y="5732440"/>
                  </a:lnTo>
                  <a:lnTo>
                    <a:pt x="314591" y="5732440"/>
                  </a:lnTo>
                  <a:close/>
                  <a:moveTo>
                    <a:pt x="269891" y="3954285"/>
                  </a:moveTo>
                  <a:cubicBezTo>
                    <a:pt x="354416" y="3833302"/>
                    <a:pt x="458371" y="3722842"/>
                    <a:pt x="581150" y="3627665"/>
                  </a:cubicBezTo>
                  <a:lnTo>
                    <a:pt x="1869245" y="2339683"/>
                  </a:lnTo>
                  <a:cubicBezTo>
                    <a:pt x="2401290" y="1927251"/>
                    <a:pt x="2446765" y="691800"/>
                    <a:pt x="3394503" y="201296"/>
                  </a:cubicBezTo>
                  <a:lnTo>
                    <a:pt x="3473469" y="164261"/>
                  </a:lnTo>
                  <a:lnTo>
                    <a:pt x="3476968" y="162307"/>
                  </a:lnTo>
                  <a:lnTo>
                    <a:pt x="3483389" y="159608"/>
                  </a:lnTo>
                  <a:lnTo>
                    <a:pt x="3507940" y="148094"/>
                  </a:lnTo>
                  <a:lnTo>
                    <a:pt x="3535958" y="137511"/>
                  </a:lnTo>
                  <a:lnTo>
                    <a:pt x="3624662" y="100223"/>
                  </a:lnTo>
                  <a:cubicBezTo>
                    <a:pt x="3725792" y="63989"/>
                    <a:pt x="3831980" y="38079"/>
                    <a:pt x="3941559" y="22567"/>
                  </a:cubicBezTo>
                  <a:lnTo>
                    <a:pt x="4045601" y="12919"/>
                  </a:lnTo>
                  <a:lnTo>
                    <a:pt x="4051255" y="12113"/>
                  </a:lnTo>
                  <a:lnTo>
                    <a:pt x="4067503" y="10888"/>
                  </a:lnTo>
                  <a:lnTo>
                    <a:pt x="4108261" y="7108"/>
                  </a:lnTo>
                  <a:lnTo>
                    <a:pt x="4117473" y="7119"/>
                  </a:lnTo>
                  <a:lnTo>
                    <a:pt x="4211846" y="0"/>
                  </a:lnTo>
                  <a:lnTo>
                    <a:pt x="4237822" y="7257"/>
                  </a:lnTo>
                  <a:lnTo>
                    <a:pt x="4278799" y="7304"/>
                  </a:lnTo>
                  <a:cubicBezTo>
                    <a:pt x="4680223" y="26070"/>
                    <a:pt x="5102756" y="173147"/>
                    <a:pt x="5474910" y="451771"/>
                  </a:cubicBezTo>
                  <a:cubicBezTo>
                    <a:pt x="6112888" y="929412"/>
                    <a:pt x="6421621" y="1657986"/>
                    <a:pt x="6315324" y="2287326"/>
                  </a:cubicBezTo>
                  <a:lnTo>
                    <a:pt x="6306435" y="2326405"/>
                  </a:lnTo>
                  <a:lnTo>
                    <a:pt x="6307089" y="2342165"/>
                  </a:lnTo>
                  <a:cubicBezTo>
                    <a:pt x="6307089" y="3006304"/>
                    <a:pt x="6030564" y="3591852"/>
                    <a:pt x="5609975" y="3937618"/>
                  </a:cubicBezTo>
                  <a:lnTo>
                    <a:pt x="5496005" y="4021872"/>
                  </a:lnTo>
                  <a:lnTo>
                    <a:pt x="5329967" y="4173179"/>
                  </a:lnTo>
                  <a:cubicBezTo>
                    <a:pt x="4274659" y="5080379"/>
                    <a:pt x="2743541" y="5747702"/>
                    <a:pt x="2419365" y="5998998"/>
                  </a:cubicBezTo>
                  <a:cubicBezTo>
                    <a:pt x="1805466" y="6474882"/>
                    <a:pt x="938869" y="6399733"/>
                    <a:pt x="414686" y="5848921"/>
                  </a:cubicBezTo>
                  <a:lnTo>
                    <a:pt x="314591" y="5732440"/>
                  </a:lnTo>
                  <a:lnTo>
                    <a:pt x="226739" y="5606467"/>
                  </a:lnTo>
                  <a:cubicBezTo>
                    <a:pt x="-95459" y="5090509"/>
                    <a:pt x="-68212" y="4438216"/>
                    <a:pt x="269891" y="3954285"/>
                  </a:cubicBezTo>
                  <a:close/>
                </a:path>
              </a:pathLst>
            </a:custGeom>
            <a:blipFill dpi="0" rotWithShape="0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3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304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763219" y="2532663"/>
              <a:ext cx="4949929" cy="2124547"/>
              <a:chOff x="6482605" y="2380522"/>
              <a:chExt cx="4949929" cy="2124547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6482605" y="3489406"/>
                <a:ext cx="3879588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b="1" dirty="0">
                    <a:solidFill>
                      <a:schemeClr val="bg1">
                        <a:alpha val="70000"/>
                      </a:schemeClr>
                    </a:solidFill>
                    <a:cs typeface="+mn-ea"/>
                    <a:sym typeface="+mn-lt"/>
                  </a:rPr>
                  <a:t>Schooling</a:t>
                </a:r>
                <a:endParaRPr lang="zh-CN" altLang="en-US" sz="6000" b="1" dirty="0">
                  <a:solidFill>
                    <a:schemeClr val="bg1">
                      <a:alpha val="7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9163964" y="2380522"/>
                <a:ext cx="2268570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600" b="1" dirty="0">
                    <a:solidFill>
                      <a:schemeClr val="bg1">
                        <a:alpha val="70000"/>
                      </a:schemeClr>
                    </a:solidFill>
                    <a:cs typeface="+mn-ea"/>
                    <a:sym typeface="+mn-lt"/>
                  </a:rPr>
                  <a:t>98</a:t>
                </a:r>
                <a:r>
                  <a:rPr lang="en-US" altLang="zh-CN" sz="6000" b="1" dirty="0">
                    <a:solidFill>
                      <a:schemeClr val="bg1">
                        <a:alpha val="50000"/>
                      </a:schemeClr>
                    </a:solidFill>
                    <a:cs typeface="+mn-ea"/>
                    <a:sym typeface="+mn-lt"/>
                  </a:rPr>
                  <a:t>%</a:t>
                </a:r>
                <a:endParaRPr lang="zh-CN" altLang="en-US" sz="6000" b="1" dirty="0">
                  <a:solidFill>
                    <a:schemeClr val="bg1"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7982271" y="3137210"/>
                <a:ext cx="130516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>
                        <a:alpha val="50000"/>
                      </a:schemeClr>
                    </a:solidFill>
                    <a:cs typeface="+mn-ea"/>
                    <a:sym typeface="+mn-lt"/>
                  </a:rPr>
                  <a:t>Field</a:t>
                </a:r>
                <a:endParaRPr lang="zh-CN" altLang="en-US" sz="3600" b="1" dirty="0">
                  <a:solidFill>
                    <a:schemeClr val="bg1"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4207319" y="3429000"/>
            <a:ext cx="3792600" cy="1371614"/>
            <a:chOff x="4207319" y="2934584"/>
            <a:chExt cx="3792600" cy="1371614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207319" y="2934584"/>
              <a:ext cx="0" cy="1371614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7999919" y="2934584"/>
              <a:ext cx="0" cy="1371614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1181902" y="2075418"/>
            <a:ext cx="2275930" cy="3897695"/>
            <a:chOff x="1258102" y="1581002"/>
            <a:chExt cx="2275930" cy="3897695"/>
          </a:xfrm>
        </p:grpSpPr>
        <p:grpSp>
          <p:nvGrpSpPr>
            <p:cNvPr id="29" name="组合 28"/>
            <p:cNvGrpSpPr/>
            <p:nvPr/>
          </p:nvGrpSpPr>
          <p:grpSpPr>
            <a:xfrm>
              <a:off x="1258102" y="1773499"/>
              <a:ext cx="2275930" cy="3705198"/>
              <a:chOff x="878725" y="2102429"/>
              <a:chExt cx="2275930" cy="3705198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040914" y="2102429"/>
                <a:ext cx="1951553" cy="1951553"/>
              </a:xfrm>
              <a:prstGeom prst="ellipse">
                <a:avLst/>
              </a:prstGeom>
              <a:blipFill>
                <a:blip r:embed="rId1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878725" y="4375359"/>
                <a:ext cx="2275930" cy="1432268"/>
                <a:chOff x="4143563" y="4324970"/>
                <a:chExt cx="2275930" cy="1432268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4557612" y="4324970"/>
                  <a:ext cx="144783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4143563" y="4758695"/>
                  <a:ext cx="2275930" cy="9985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24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项目描述，单击此处添加简短说明，请在此修改的内容描述</a:t>
                  </a:r>
                  <a:endPara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0" name="椭圆 49"/>
            <p:cNvSpPr/>
            <p:nvPr/>
          </p:nvSpPr>
          <p:spPr>
            <a:xfrm>
              <a:off x="1258102" y="1581002"/>
              <a:ext cx="796844" cy="7968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cs typeface="+mn-ea"/>
                  <a:sym typeface="+mn-lt"/>
                </a:rPr>
                <a:t>1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956807" y="2075418"/>
            <a:ext cx="2293624" cy="3904045"/>
            <a:chOff x="4940340" y="1581002"/>
            <a:chExt cx="2293624" cy="3904045"/>
          </a:xfrm>
        </p:grpSpPr>
        <p:grpSp>
          <p:nvGrpSpPr>
            <p:cNvPr id="49" name="组合 48"/>
            <p:cNvGrpSpPr/>
            <p:nvPr/>
          </p:nvGrpSpPr>
          <p:grpSpPr>
            <a:xfrm>
              <a:off x="4958034" y="1767149"/>
              <a:ext cx="2275930" cy="3717898"/>
              <a:chOff x="4958034" y="1767149"/>
              <a:chExt cx="2275930" cy="3717898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5120223" y="1767149"/>
                <a:ext cx="1951553" cy="1951553"/>
              </a:xfrm>
              <a:prstGeom prst="ellipse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4958034" y="4052779"/>
                <a:ext cx="2275930" cy="1432268"/>
                <a:chOff x="1422722" y="4068019"/>
                <a:chExt cx="2275930" cy="1432268"/>
              </a:xfrm>
            </p:grpSpPr>
            <p:sp>
              <p:nvSpPr>
                <p:cNvPr id="42" name="文本框 41"/>
                <p:cNvSpPr txBox="1"/>
                <p:nvPr/>
              </p:nvSpPr>
              <p:spPr>
                <a:xfrm>
                  <a:off x="1836771" y="4068019"/>
                  <a:ext cx="144783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文本框 42"/>
                <p:cNvSpPr txBox="1"/>
                <p:nvPr/>
              </p:nvSpPr>
              <p:spPr>
                <a:xfrm>
                  <a:off x="1422722" y="4501744"/>
                  <a:ext cx="2275930" cy="9985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24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项目描述，单击此处添加简短说明，请在此修改的内容描述</a:t>
                  </a:r>
                  <a:endPara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1" name="椭圆 50"/>
            <p:cNvSpPr/>
            <p:nvPr/>
          </p:nvSpPr>
          <p:spPr>
            <a:xfrm>
              <a:off x="4940340" y="1581002"/>
              <a:ext cx="796844" cy="7968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cs typeface="+mn-ea"/>
                  <a:sym typeface="+mn-lt"/>
                </a:rPr>
                <a:t>2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749406" y="2075418"/>
            <a:ext cx="2275930" cy="3884241"/>
            <a:chOff x="8657966" y="1581002"/>
            <a:chExt cx="2275930" cy="3884241"/>
          </a:xfrm>
        </p:grpSpPr>
        <p:grpSp>
          <p:nvGrpSpPr>
            <p:cNvPr id="48" name="组合 47"/>
            <p:cNvGrpSpPr/>
            <p:nvPr/>
          </p:nvGrpSpPr>
          <p:grpSpPr>
            <a:xfrm>
              <a:off x="8657966" y="1786953"/>
              <a:ext cx="2275930" cy="3678290"/>
              <a:chOff x="8475774" y="1794057"/>
              <a:chExt cx="2275930" cy="367829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8637963" y="1794057"/>
                <a:ext cx="1951553" cy="1951553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8475774" y="4040079"/>
                <a:ext cx="2275930" cy="1432268"/>
                <a:chOff x="1422722" y="4068019"/>
                <a:chExt cx="2275930" cy="1432268"/>
              </a:xfrm>
            </p:grpSpPr>
            <p:sp>
              <p:nvSpPr>
                <p:cNvPr id="46" name="文本框 45"/>
                <p:cNvSpPr txBox="1"/>
                <p:nvPr/>
              </p:nvSpPr>
              <p:spPr>
                <a:xfrm>
                  <a:off x="1836771" y="4068019"/>
                  <a:ext cx="144783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文本框 46"/>
                <p:cNvSpPr txBox="1"/>
                <p:nvPr/>
              </p:nvSpPr>
              <p:spPr>
                <a:xfrm>
                  <a:off x="1422722" y="4501744"/>
                  <a:ext cx="2275930" cy="9985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24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项目描述，单击此处添加简短说明，请在此修改的内容描述</a:t>
                  </a:r>
                  <a:endPara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2" name="椭圆 51"/>
            <p:cNvSpPr/>
            <p:nvPr/>
          </p:nvSpPr>
          <p:spPr>
            <a:xfrm>
              <a:off x="8695390" y="1581002"/>
              <a:ext cx="796844" cy="7968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cs typeface="+mn-ea"/>
                  <a:sym typeface="+mn-lt"/>
                </a:rPr>
                <a:t>3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94979" y="644062"/>
            <a:ext cx="2930610" cy="1126348"/>
            <a:chOff x="1243006" y="1308835"/>
            <a:chExt cx="2930610" cy="1126348"/>
          </a:xfrm>
        </p:grpSpPr>
        <p:sp>
          <p:nvSpPr>
            <p:cNvPr id="32" name="文本框 31"/>
            <p:cNvSpPr txBox="1"/>
            <p:nvPr/>
          </p:nvSpPr>
          <p:spPr>
            <a:xfrm>
              <a:off x="1606086" y="1308835"/>
              <a:ext cx="22044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具体项目</a:t>
              </a:r>
              <a:endPara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243006" y="1924193"/>
              <a:ext cx="29306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Project description a description</a:t>
              </a:r>
              <a:endPara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: 圆角 33"/>
            <p:cNvSpPr/>
            <p:nvPr/>
          </p:nvSpPr>
          <p:spPr>
            <a:xfrm flipV="1">
              <a:off x="2368985" y="2325347"/>
              <a:ext cx="678652" cy="1098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1478154" y="2350626"/>
            <a:ext cx="9373936" cy="2965720"/>
            <a:chOff x="1505137" y="1951846"/>
            <a:chExt cx="9373936" cy="2965720"/>
          </a:xfrm>
        </p:grpSpPr>
        <p:grpSp>
          <p:nvGrpSpPr>
            <p:cNvPr id="54" name="组合 53"/>
            <p:cNvGrpSpPr/>
            <p:nvPr/>
          </p:nvGrpSpPr>
          <p:grpSpPr>
            <a:xfrm>
              <a:off x="1505137" y="1951846"/>
              <a:ext cx="2922307" cy="2965720"/>
              <a:chOff x="1505137" y="1723209"/>
              <a:chExt cx="2922307" cy="2965720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2214944" y="2833552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太阳形 44"/>
              <p:cNvSpPr>
                <a:spLocks noChangeArrowheads="1"/>
              </p:cNvSpPr>
              <p:nvPr/>
            </p:nvSpPr>
            <p:spPr bwMode="auto">
              <a:xfrm>
                <a:off x="1512918" y="2951311"/>
                <a:ext cx="444728" cy="457336"/>
              </a:xfrm>
              <a:custGeom>
                <a:avLst/>
                <a:gdLst>
                  <a:gd name="T0" fmla="*/ 3307 w 12296"/>
                  <a:gd name="T1" fmla="*/ 12617 h 12664"/>
                  <a:gd name="T2" fmla="*/ 4469 w 12296"/>
                  <a:gd name="T3" fmla="*/ 12664 h 12664"/>
                  <a:gd name="T4" fmla="*/ 6653 w 12296"/>
                  <a:gd name="T5" fmla="*/ 11559 h 12664"/>
                  <a:gd name="T6" fmla="*/ 8503 w 12296"/>
                  <a:gd name="T7" fmla="*/ 11560 h 12664"/>
                  <a:gd name="T8" fmla="*/ 11361 w 12296"/>
                  <a:gd name="T9" fmla="*/ 11559 h 12664"/>
                  <a:gd name="T10" fmla="*/ 12296 w 12296"/>
                  <a:gd name="T11" fmla="*/ 7926 h 12664"/>
                  <a:gd name="T12" fmla="*/ 9960 w 12296"/>
                  <a:gd name="T13" fmla="*/ 2394 h 12664"/>
                  <a:gd name="T14" fmla="*/ 0 w 12296"/>
                  <a:gd name="T15" fmla="*/ 2394 h 12664"/>
                  <a:gd name="T16" fmla="*/ 10502 w 12296"/>
                  <a:gd name="T17" fmla="*/ 11187 h 12664"/>
                  <a:gd name="T18" fmla="*/ 9932 w 12296"/>
                  <a:gd name="T19" fmla="*/ 11758 h 12664"/>
                  <a:gd name="T20" fmla="*/ 9500 w 12296"/>
                  <a:gd name="T21" fmla="*/ 11559 h 12664"/>
                  <a:gd name="T22" fmla="*/ 9367 w 12296"/>
                  <a:gd name="T23" fmla="*/ 11106 h 12664"/>
                  <a:gd name="T24" fmla="*/ 9932 w 12296"/>
                  <a:gd name="T25" fmla="*/ 10617 h 12664"/>
                  <a:gd name="T26" fmla="*/ 10131 w 12296"/>
                  <a:gd name="T27" fmla="*/ 10653 h 12664"/>
                  <a:gd name="T28" fmla="*/ 10502 w 12296"/>
                  <a:gd name="T29" fmla="*/ 11187 h 12664"/>
                  <a:gd name="T30" fmla="*/ 11309 w 12296"/>
                  <a:gd name="T31" fmla="*/ 10653 h 12664"/>
                  <a:gd name="T32" fmla="*/ 9932 w 12296"/>
                  <a:gd name="T33" fmla="*/ 9710 h 12664"/>
                  <a:gd name="T34" fmla="*/ 8555 w 12296"/>
                  <a:gd name="T35" fmla="*/ 10653 h 12664"/>
                  <a:gd name="T36" fmla="*/ 6653 w 12296"/>
                  <a:gd name="T37" fmla="*/ 10653 h 12664"/>
                  <a:gd name="T38" fmla="*/ 4469 w 12296"/>
                  <a:gd name="T39" fmla="*/ 9710 h 12664"/>
                  <a:gd name="T40" fmla="*/ 3355 w 12296"/>
                  <a:gd name="T41" fmla="*/ 5810 h 12664"/>
                  <a:gd name="T42" fmla="*/ 7520 w 12296"/>
                  <a:gd name="T43" fmla="*/ 5810 h 12664"/>
                  <a:gd name="T44" fmla="*/ 8532 w 12296"/>
                  <a:gd name="T45" fmla="*/ 8572 h 12664"/>
                  <a:gd name="T46" fmla="*/ 9960 w 12296"/>
                  <a:gd name="T47" fmla="*/ 8572 h 12664"/>
                  <a:gd name="T48" fmla="*/ 11390 w 12296"/>
                  <a:gd name="T49" fmla="*/ 10653 h 12664"/>
                  <a:gd name="T50" fmla="*/ 5039 w 12296"/>
                  <a:gd name="T51" fmla="*/ 11187 h 12664"/>
                  <a:gd name="T52" fmla="*/ 4469 w 12296"/>
                  <a:gd name="T53" fmla="*/ 11758 h 12664"/>
                  <a:gd name="T54" fmla="*/ 3898 w 12296"/>
                  <a:gd name="T55" fmla="*/ 11187 h 12664"/>
                  <a:gd name="T56" fmla="*/ 4270 w 12296"/>
                  <a:gd name="T57" fmla="*/ 10653 h 12664"/>
                  <a:gd name="T58" fmla="*/ 4668 w 12296"/>
                  <a:gd name="T59" fmla="*/ 10653 h 12664"/>
                  <a:gd name="T60" fmla="*/ 5039 w 12296"/>
                  <a:gd name="T61" fmla="*/ 11187 h 12664"/>
                  <a:gd name="T62" fmla="*/ 9439 w 12296"/>
                  <a:gd name="T63" fmla="*/ 7665 h 12664"/>
                  <a:gd name="T64" fmla="*/ 9960 w 12296"/>
                  <a:gd name="T65" fmla="*/ 6930 h 12664"/>
                  <a:gd name="T66" fmla="*/ 9960 w 12296"/>
                  <a:gd name="T67" fmla="*/ 7665 h 12664"/>
                  <a:gd name="T68" fmla="*/ 6653 w 12296"/>
                  <a:gd name="T69" fmla="*/ 4903 h 12664"/>
                  <a:gd name="T70" fmla="*/ 3307 w 12296"/>
                  <a:gd name="T71" fmla="*/ 4448 h 12664"/>
                  <a:gd name="T72" fmla="*/ 6653 w 12296"/>
                  <a:gd name="T73" fmla="*/ 4903 h 12664"/>
                  <a:gd name="T74" fmla="*/ 4980 w 12296"/>
                  <a:gd name="T75" fmla="*/ 962 h 12664"/>
                  <a:gd name="T76" fmla="*/ 9094 w 12296"/>
                  <a:gd name="T77" fmla="*/ 4903 h 12664"/>
                  <a:gd name="T78" fmla="*/ 7520 w 12296"/>
                  <a:gd name="T79" fmla="*/ 3582 h 12664"/>
                  <a:gd name="T80" fmla="*/ 2440 w 12296"/>
                  <a:gd name="T81" fmla="*/ 11750 h 12664"/>
                  <a:gd name="T82" fmla="*/ 867 w 12296"/>
                  <a:gd name="T83" fmla="*/ 2939 h 12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96" h="12664">
                    <a:moveTo>
                      <a:pt x="0" y="12617"/>
                    </a:moveTo>
                    <a:lnTo>
                      <a:pt x="3307" y="12617"/>
                    </a:lnTo>
                    <a:lnTo>
                      <a:pt x="3307" y="12098"/>
                    </a:lnTo>
                    <a:cubicBezTo>
                      <a:pt x="3578" y="12443"/>
                      <a:pt x="3998" y="12664"/>
                      <a:pt x="4469" y="12664"/>
                    </a:cubicBezTo>
                    <a:cubicBezTo>
                      <a:pt x="5155" y="12664"/>
                      <a:pt x="5733" y="12194"/>
                      <a:pt x="5898" y="11559"/>
                    </a:cubicBezTo>
                    <a:lnTo>
                      <a:pt x="6653" y="11559"/>
                    </a:lnTo>
                    <a:lnTo>
                      <a:pt x="6653" y="11560"/>
                    </a:lnTo>
                    <a:lnTo>
                      <a:pt x="8503" y="11560"/>
                    </a:lnTo>
                    <a:cubicBezTo>
                      <a:pt x="8668" y="12195"/>
                      <a:pt x="9246" y="12664"/>
                      <a:pt x="9932" y="12664"/>
                    </a:cubicBezTo>
                    <a:cubicBezTo>
                      <a:pt x="10618" y="12664"/>
                      <a:pt x="11196" y="12194"/>
                      <a:pt x="11361" y="11559"/>
                    </a:cubicBezTo>
                    <a:lnTo>
                      <a:pt x="12296" y="11559"/>
                    </a:lnTo>
                    <a:lnTo>
                      <a:pt x="12296" y="7926"/>
                    </a:lnTo>
                    <a:lnTo>
                      <a:pt x="9960" y="5669"/>
                    </a:lnTo>
                    <a:lnTo>
                      <a:pt x="9960" y="2394"/>
                    </a:lnTo>
                    <a:lnTo>
                      <a:pt x="4980" y="0"/>
                    </a:lnTo>
                    <a:lnTo>
                      <a:pt x="0" y="2394"/>
                    </a:lnTo>
                    <a:lnTo>
                      <a:pt x="0" y="12617"/>
                    </a:lnTo>
                    <a:close/>
                    <a:moveTo>
                      <a:pt x="10502" y="11187"/>
                    </a:moveTo>
                    <a:cubicBezTo>
                      <a:pt x="10502" y="11329"/>
                      <a:pt x="10450" y="11459"/>
                      <a:pt x="10364" y="11559"/>
                    </a:cubicBezTo>
                    <a:cubicBezTo>
                      <a:pt x="10259" y="11681"/>
                      <a:pt x="10104" y="11758"/>
                      <a:pt x="9932" y="11758"/>
                    </a:cubicBezTo>
                    <a:cubicBezTo>
                      <a:pt x="9760" y="11758"/>
                      <a:pt x="9605" y="11681"/>
                      <a:pt x="9501" y="11560"/>
                    </a:cubicBezTo>
                    <a:cubicBezTo>
                      <a:pt x="9501" y="11560"/>
                      <a:pt x="9500" y="11560"/>
                      <a:pt x="9500" y="11559"/>
                    </a:cubicBezTo>
                    <a:cubicBezTo>
                      <a:pt x="9414" y="11459"/>
                      <a:pt x="9362" y="11329"/>
                      <a:pt x="9362" y="11187"/>
                    </a:cubicBezTo>
                    <a:cubicBezTo>
                      <a:pt x="9362" y="11160"/>
                      <a:pt x="9364" y="11133"/>
                      <a:pt x="9367" y="11106"/>
                    </a:cubicBezTo>
                    <a:cubicBezTo>
                      <a:pt x="9397" y="10897"/>
                      <a:pt x="9541" y="10725"/>
                      <a:pt x="9733" y="10653"/>
                    </a:cubicBezTo>
                    <a:cubicBezTo>
                      <a:pt x="9795" y="10630"/>
                      <a:pt x="9862" y="10617"/>
                      <a:pt x="9932" y="10617"/>
                    </a:cubicBezTo>
                    <a:cubicBezTo>
                      <a:pt x="9941" y="10617"/>
                      <a:pt x="9951" y="10617"/>
                      <a:pt x="9961" y="10618"/>
                    </a:cubicBezTo>
                    <a:cubicBezTo>
                      <a:pt x="10020" y="10621"/>
                      <a:pt x="10077" y="10633"/>
                      <a:pt x="10131" y="10653"/>
                    </a:cubicBezTo>
                    <a:cubicBezTo>
                      <a:pt x="10323" y="10724"/>
                      <a:pt x="10467" y="10897"/>
                      <a:pt x="10496" y="11106"/>
                    </a:cubicBezTo>
                    <a:cubicBezTo>
                      <a:pt x="10500" y="11133"/>
                      <a:pt x="10502" y="11160"/>
                      <a:pt x="10502" y="11187"/>
                    </a:cubicBezTo>
                    <a:close/>
                    <a:moveTo>
                      <a:pt x="11390" y="10653"/>
                    </a:moveTo>
                    <a:lnTo>
                      <a:pt x="11309" y="10653"/>
                    </a:lnTo>
                    <a:cubicBezTo>
                      <a:pt x="11097" y="10110"/>
                      <a:pt x="10574" y="9722"/>
                      <a:pt x="9960" y="9711"/>
                    </a:cubicBezTo>
                    <a:cubicBezTo>
                      <a:pt x="9951" y="9710"/>
                      <a:pt x="9941" y="9710"/>
                      <a:pt x="9932" y="9710"/>
                    </a:cubicBezTo>
                    <a:cubicBezTo>
                      <a:pt x="9621" y="9710"/>
                      <a:pt x="9332" y="9807"/>
                      <a:pt x="9094" y="9972"/>
                    </a:cubicBezTo>
                    <a:cubicBezTo>
                      <a:pt x="8852" y="10139"/>
                      <a:pt x="8663" y="10375"/>
                      <a:pt x="8555" y="10653"/>
                    </a:cubicBezTo>
                    <a:lnTo>
                      <a:pt x="7520" y="10653"/>
                    </a:lnTo>
                    <a:lnTo>
                      <a:pt x="6653" y="10653"/>
                    </a:lnTo>
                    <a:lnTo>
                      <a:pt x="5846" y="10653"/>
                    </a:lnTo>
                    <a:cubicBezTo>
                      <a:pt x="5631" y="10102"/>
                      <a:pt x="5095" y="9710"/>
                      <a:pt x="4469" y="9710"/>
                    </a:cubicBezTo>
                    <a:cubicBezTo>
                      <a:pt x="4025" y="9710"/>
                      <a:pt x="3626" y="9907"/>
                      <a:pt x="3355" y="10218"/>
                    </a:cubicBezTo>
                    <a:lnTo>
                      <a:pt x="3355" y="5810"/>
                    </a:lnTo>
                    <a:lnTo>
                      <a:pt x="6653" y="5810"/>
                    </a:lnTo>
                    <a:lnTo>
                      <a:pt x="7520" y="5810"/>
                    </a:lnTo>
                    <a:lnTo>
                      <a:pt x="8532" y="5810"/>
                    </a:lnTo>
                    <a:lnTo>
                      <a:pt x="8532" y="8572"/>
                    </a:lnTo>
                    <a:lnTo>
                      <a:pt x="9094" y="8572"/>
                    </a:lnTo>
                    <a:lnTo>
                      <a:pt x="9960" y="8572"/>
                    </a:lnTo>
                    <a:lnTo>
                      <a:pt x="11390" y="8572"/>
                    </a:lnTo>
                    <a:lnTo>
                      <a:pt x="11390" y="10653"/>
                    </a:lnTo>
                    <a:lnTo>
                      <a:pt x="11390" y="10653"/>
                    </a:lnTo>
                    <a:close/>
                    <a:moveTo>
                      <a:pt x="5039" y="11187"/>
                    </a:moveTo>
                    <a:cubicBezTo>
                      <a:pt x="5039" y="11329"/>
                      <a:pt x="4987" y="11459"/>
                      <a:pt x="4900" y="11559"/>
                    </a:cubicBezTo>
                    <a:cubicBezTo>
                      <a:pt x="4796" y="11681"/>
                      <a:pt x="4641" y="11758"/>
                      <a:pt x="4469" y="11758"/>
                    </a:cubicBezTo>
                    <a:cubicBezTo>
                      <a:pt x="4296" y="11758"/>
                      <a:pt x="4142" y="11681"/>
                      <a:pt x="4037" y="11559"/>
                    </a:cubicBezTo>
                    <a:cubicBezTo>
                      <a:pt x="3951" y="11459"/>
                      <a:pt x="3898" y="11329"/>
                      <a:pt x="3898" y="11187"/>
                    </a:cubicBezTo>
                    <a:cubicBezTo>
                      <a:pt x="3898" y="11160"/>
                      <a:pt x="3900" y="11133"/>
                      <a:pt x="3904" y="11106"/>
                    </a:cubicBezTo>
                    <a:cubicBezTo>
                      <a:pt x="3934" y="10897"/>
                      <a:pt x="4078" y="10725"/>
                      <a:pt x="4270" y="10653"/>
                    </a:cubicBezTo>
                    <a:cubicBezTo>
                      <a:pt x="4332" y="10630"/>
                      <a:pt x="4399" y="10617"/>
                      <a:pt x="4469" y="10617"/>
                    </a:cubicBezTo>
                    <a:cubicBezTo>
                      <a:pt x="4539" y="10617"/>
                      <a:pt x="4606" y="10630"/>
                      <a:pt x="4668" y="10653"/>
                    </a:cubicBezTo>
                    <a:cubicBezTo>
                      <a:pt x="4860" y="10725"/>
                      <a:pt x="5003" y="10897"/>
                      <a:pt x="5033" y="11106"/>
                    </a:cubicBezTo>
                    <a:cubicBezTo>
                      <a:pt x="5037" y="11133"/>
                      <a:pt x="5039" y="11160"/>
                      <a:pt x="5039" y="11187"/>
                    </a:cubicBezTo>
                    <a:close/>
                    <a:moveTo>
                      <a:pt x="9960" y="7665"/>
                    </a:moveTo>
                    <a:lnTo>
                      <a:pt x="9439" y="7665"/>
                    </a:lnTo>
                    <a:lnTo>
                      <a:pt x="9439" y="6425"/>
                    </a:lnTo>
                    <a:lnTo>
                      <a:pt x="9960" y="6930"/>
                    </a:lnTo>
                    <a:lnTo>
                      <a:pt x="10722" y="7665"/>
                    </a:lnTo>
                    <a:lnTo>
                      <a:pt x="9960" y="7665"/>
                    </a:lnTo>
                    <a:lnTo>
                      <a:pt x="9960" y="7665"/>
                    </a:lnTo>
                    <a:close/>
                    <a:moveTo>
                      <a:pt x="6653" y="4903"/>
                    </a:moveTo>
                    <a:lnTo>
                      <a:pt x="3307" y="4903"/>
                    </a:lnTo>
                    <a:lnTo>
                      <a:pt x="3307" y="4448"/>
                    </a:lnTo>
                    <a:lnTo>
                      <a:pt x="6653" y="4448"/>
                    </a:lnTo>
                    <a:lnTo>
                      <a:pt x="6653" y="4903"/>
                    </a:lnTo>
                    <a:close/>
                    <a:moveTo>
                      <a:pt x="867" y="2939"/>
                    </a:moveTo>
                    <a:lnTo>
                      <a:pt x="4980" y="962"/>
                    </a:lnTo>
                    <a:lnTo>
                      <a:pt x="9094" y="2939"/>
                    </a:lnTo>
                    <a:lnTo>
                      <a:pt x="9094" y="4903"/>
                    </a:lnTo>
                    <a:lnTo>
                      <a:pt x="7520" y="4903"/>
                    </a:lnTo>
                    <a:lnTo>
                      <a:pt x="7520" y="3582"/>
                    </a:lnTo>
                    <a:lnTo>
                      <a:pt x="2440" y="3582"/>
                    </a:lnTo>
                    <a:lnTo>
                      <a:pt x="2440" y="11750"/>
                    </a:lnTo>
                    <a:lnTo>
                      <a:pt x="867" y="11750"/>
                    </a:lnTo>
                    <a:lnTo>
                      <a:pt x="867" y="2939"/>
                    </a:lnTo>
                    <a:close/>
                  </a:path>
                </a:pathLst>
              </a:custGeom>
              <a:solidFill>
                <a:schemeClr val="accent2"/>
              </a:solidFill>
              <a:ln w="25400">
                <a:noFill/>
                <a:beve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226557" y="3234068"/>
                <a:ext cx="1396536" cy="3445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输入项目描述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2214944" y="3943895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太阳形 44"/>
              <p:cNvSpPr>
                <a:spLocks noChangeArrowheads="1"/>
              </p:cNvSpPr>
              <p:nvPr/>
            </p:nvSpPr>
            <p:spPr bwMode="auto">
              <a:xfrm>
                <a:off x="1505169" y="4061654"/>
                <a:ext cx="457283" cy="457336"/>
              </a:xfrm>
              <a:custGeom>
                <a:avLst/>
                <a:gdLst>
                  <a:gd name="connsiteX0" fmla="*/ 132738 w 607780"/>
                  <a:gd name="connsiteY0" fmla="*/ 364536 h 607851"/>
                  <a:gd name="connsiteX1" fmla="*/ 106325 w 607780"/>
                  <a:gd name="connsiteY1" fmla="*/ 390912 h 607851"/>
                  <a:gd name="connsiteX2" fmla="*/ 106325 w 607780"/>
                  <a:gd name="connsiteY2" fmla="*/ 413520 h 607851"/>
                  <a:gd name="connsiteX3" fmla="*/ 160129 w 607780"/>
                  <a:gd name="connsiteY3" fmla="*/ 413520 h 607851"/>
                  <a:gd name="connsiteX4" fmla="*/ 160129 w 607780"/>
                  <a:gd name="connsiteY4" fmla="*/ 390912 h 607851"/>
                  <a:gd name="connsiteX5" fmla="*/ 133716 w 607780"/>
                  <a:gd name="connsiteY5" fmla="*/ 364536 h 607851"/>
                  <a:gd name="connsiteX6" fmla="*/ 132738 w 607780"/>
                  <a:gd name="connsiteY6" fmla="*/ 322343 h 607851"/>
                  <a:gd name="connsiteX7" fmla="*/ 133716 w 607780"/>
                  <a:gd name="connsiteY7" fmla="*/ 322343 h 607851"/>
                  <a:gd name="connsiteX8" fmla="*/ 202381 w 607780"/>
                  <a:gd name="connsiteY8" fmla="*/ 390912 h 607851"/>
                  <a:gd name="connsiteX9" fmla="*/ 202381 w 607780"/>
                  <a:gd name="connsiteY9" fmla="*/ 415567 h 607851"/>
                  <a:gd name="connsiteX10" fmla="*/ 202381 w 607780"/>
                  <a:gd name="connsiteY10" fmla="*/ 455712 h 607851"/>
                  <a:gd name="connsiteX11" fmla="*/ 64073 w 607780"/>
                  <a:gd name="connsiteY11" fmla="*/ 455712 h 607851"/>
                  <a:gd name="connsiteX12" fmla="*/ 64073 w 607780"/>
                  <a:gd name="connsiteY12" fmla="*/ 390912 h 607851"/>
                  <a:gd name="connsiteX13" fmla="*/ 71154 w 607780"/>
                  <a:gd name="connsiteY13" fmla="*/ 360582 h 607851"/>
                  <a:gd name="connsiteX14" fmla="*/ 132738 w 607780"/>
                  <a:gd name="connsiteY14" fmla="*/ 322343 h 607851"/>
                  <a:gd name="connsiteX15" fmla="*/ 132086 w 607780"/>
                  <a:gd name="connsiteY15" fmla="*/ 299901 h 607851"/>
                  <a:gd name="connsiteX16" fmla="*/ 71145 w 607780"/>
                  <a:gd name="connsiteY16" fmla="*/ 323766 h 607851"/>
                  <a:gd name="connsiteX17" fmla="*/ 42258 w 607780"/>
                  <a:gd name="connsiteY17" fmla="*/ 389635 h 607851"/>
                  <a:gd name="connsiteX18" fmla="*/ 42258 w 607780"/>
                  <a:gd name="connsiteY18" fmla="*/ 457738 h 607851"/>
                  <a:gd name="connsiteX19" fmla="*/ 42258 w 607780"/>
                  <a:gd name="connsiteY19" fmla="*/ 565659 h 607851"/>
                  <a:gd name="connsiteX20" fmla="*/ 224196 w 607780"/>
                  <a:gd name="connsiteY20" fmla="*/ 565659 h 607851"/>
                  <a:gd name="connsiteX21" fmla="*/ 224196 w 607780"/>
                  <a:gd name="connsiteY21" fmla="*/ 457738 h 607851"/>
                  <a:gd name="connsiteX22" fmla="*/ 224196 w 607780"/>
                  <a:gd name="connsiteY22" fmla="*/ 415546 h 607851"/>
                  <a:gd name="connsiteX23" fmla="*/ 224196 w 607780"/>
                  <a:gd name="connsiteY23" fmla="*/ 389635 h 607851"/>
                  <a:gd name="connsiteX24" fmla="*/ 134322 w 607780"/>
                  <a:gd name="connsiteY24" fmla="*/ 299901 h 607851"/>
                  <a:gd name="connsiteX25" fmla="*/ 431614 w 607780"/>
                  <a:gd name="connsiteY25" fmla="*/ 295528 h 607851"/>
                  <a:gd name="connsiteX26" fmla="*/ 454019 w 607780"/>
                  <a:gd name="connsiteY26" fmla="*/ 317898 h 607851"/>
                  <a:gd name="connsiteX27" fmla="*/ 431614 w 607780"/>
                  <a:gd name="connsiteY27" fmla="*/ 340268 h 607851"/>
                  <a:gd name="connsiteX28" fmla="*/ 409209 w 607780"/>
                  <a:gd name="connsiteY28" fmla="*/ 317898 h 607851"/>
                  <a:gd name="connsiteX29" fmla="*/ 431614 w 607780"/>
                  <a:gd name="connsiteY29" fmla="*/ 295528 h 607851"/>
                  <a:gd name="connsiteX30" fmla="*/ 284485 w 607780"/>
                  <a:gd name="connsiteY30" fmla="*/ 295528 h 607851"/>
                  <a:gd name="connsiteX31" fmla="*/ 306890 w 607780"/>
                  <a:gd name="connsiteY31" fmla="*/ 317898 h 607851"/>
                  <a:gd name="connsiteX32" fmla="*/ 284485 w 607780"/>
                  <a:gd name="connsiteY32" fmla="*/ 340268 h 607851"/>
                  <a:gd name="connsiteX33" fmla="*/ 262080 w 607780"/>
                  <a:gd name="connsiteY33" fmla="*/ 317898 h 607851"/>
                  <a:gd name="connsiteX34" fmla="*/ 284485 w 607780"/>
                  <a:gd name="connsiteY34" fmla="*/ 295528 h 607851"/>
                  <a:gd name="connsiteX35" fmla="*/ 445769 w 607780"/>
                  <a:gd name="connsiteY35" fmla="*/ 148994 h 607851"/>
                  <a:gd name="connsiteX36" fmla="*/ 273005 w 607780"/>
                  <a:gd name="connsiteY36" fmla="*/ 149366 h 607851"/>
                  <a:gd name="connsiteX37" fmla="*/ 286237 w 607780"/>
                  <a:gd name="connsiteY37" fmla="*/ 228823 h 607851"/>
                  <a:gd name="connsiteX38" fmla="*/ 428111 w 607780"/>
                  <a:gd name="connsiteY38" fmla="*/ 228823 h 607851"/>
                  <a:gd name="connsiteX39" fmla="*/ 464127 w 607780"/>
                  <a:gd name="connsiteY39" fmla="*/ 65908 h 607851"/>
                  <a:gd name="connsiteX40" fmla="*/ 536438 w 607780"/>
                  <a:gd name="connsiteY40" fmla="*/ 65908 h 607851"/>
                  <a:gd name="connsiteX41" fmla="*/ 536438 w 607780"/>
                  <a:gd name="connsiteY41" fmla="*/ 108102 h 607851"/>
                  <a:gd name="connsiteX42" fmla="*/ 498093 w 607780"/>
                  <a:gd name="connsiteY42" fmla="*/ 108102 h 607851"/>
                  <a:gd name="connsiteX43" fmla="*/ 462030 w 607780"/>
                  <a:gd name="connsiteY43" fmla="*/ 270971 h 607851"/>
                  <a:gd name="connsiteX44" fmla="*/ 250408 w 607780"/>
                  <a:gd name="connsiteY44" fmla="*/ 270971 h 607851"/>
                  <a:gd name="connsiteX45" fmla="*/ 223198 w 607780"/>
                  <a:gd name="connsiteY45" fmla="*/ 107311 h 607851"/>
                  <a:gd name="connsiteX46" fmla="*/ 455088 w 607780"/>
                  <a:gd name="connsiteY46" fmla="*/ 106799 h 607851"/>
                  <a:gd name="connsiteX47" fmla="*/ 71145 w 607780"/>
                  <a:gd name="connsiteY47" fmla="*/ 42192 h 607851"/>
                  <a:gd name="connsiteX48" fmla="*/ 71145 w 607780"/>
                  <a:gd name="connsiteY48" fmla="*/ 272642 h 607851"/>
                  <a:gd name="connsiteX49" fmla="*/ 132086 w 607780"/>
                  <a:gd name="connsiteY49" fmla="*/ 257756 h 607851"/>
                  <a:gd name="connsiteX50" fmla="*/ 134322 w 607780"/>
                  <a:gd name="connsiteY50" fmla="*/ 257756 h 607851"/>
                  <a:gd name="connsiteX51" fmla="*/ 266454 w 607780"/>
                  <a:gd name="connsiteY51" fmla="*/ 389635 h 607851"/>
                  <a:gd name="connsiteX52" fmla="*/ 266454 w 607780"/>
                  <a:gd name="connsiteY52" fmla="*/ 415546 h 607851"/>
                  <a:gd name="connsiteX53" fmla="*/ 565522 w 607780"/>
                  <a:gd name="connsiteY53" fmla="*/ 415546 h 607851"/>
                  <a:gd name="connsiteX54" fmla="*/ 565522 w 607780"/>
                  <a:gd name="connsiteY54" fmla="*/ 42192 h 607851"/>
                  <a:gd name="connsiteX55" fmla="*/ 28933 w 607780"/>
                  <a:gd name="connsiteY55" fmla="*/ 0 h 607851"/>
                  <a:gd name="connsiteX56" fmla="*/ 607780 w 607780"/>
                  <a:gd name="connsiteY56" fmla="*/ 0 h 607851"/>
                  <a:gd name="connsiteX57" fmla="*/ 607780 w 607780"/>
                  <a:gd name="connsiteY57" fmla="*/ 457738 h 607851"/>
                  <a:gd name="connsiteX58" fmla="*/ 266454 w 607780"/>
                  <a:gd name="connsiteY58" fmla="*/ 457738 h 607851"/>
                  <a:gd name="connsiteX59" fmla="*/ 266454 w 607780"/>
                  <a:gd name="connsiteY59" fmla="*/ 607851 h 607851"/>
                  <a:gd name="connsiteX60" fmla="*/ 0 w 607780"/>
                  <a:gd name="connsiteY60" fmla="*/ 607851 h 607851"/>
                  <a:gd name="connsiteX61" fmla="*/ 0 w 607780"/>
                  <a:gd name="connsiteY61" fmla="*/ 389635 h 607851"/>
                  <a:gd name="connsiteX62" fmla="*/ 28933 w 607780"/>
                  <a:gd name="connsiteY62" fmla="*/ 307391 h 607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607780" h="607851">
                    <a:moveTo>
                      <a:pt x="132738" y="364536"/>
                    </a:moveTo>
                    <a:cubicBezTo>
                      <a:pt x="118157" y="364536"/>
                      <a:pt x="106325" y="376351"/>
                      <a:pt x="106325" y="390912"/>
                    </a:cubicBezTo>
                    <a:lnTo>
                      <a:pt x="106325" y="413520"/>
                    </a:lnTo>
                    <a:lnTo>
                      <a:pt x="160129" y="413520"/>
                    </a:lnTo>
                    <a:lnTo>
                      <a:pt x="160129" y="390912"/>
                    </a:lnTo>
                    <a:cubicBezTo>
                      <a:pt x="160129" y="376351"/>
                      <a:pt x="148297" y="364536"/>
                      <a:pt x="133716" y="364536"/>
                    </a:cubicBezTo>
                    <a:close/>
                    <a:moveTo>
                      <a:pt x="132738" y="322343"/>
                    </a:moveTo>
                    <a:lnTo>
                      <a:pt x="133716" y="322343"/>
                    </a:lnTo>
                    <a:cubicBezTo>
                      <a:pt x="171542" y="322343"/>
                      <a:pt x="202381" y="353092"/>
                      <a:pt x="202381" y="390912"/>
                    </a:cubicBezTo>
                    <a:lnTo>
                      <a:pt x="202381" y="415567"/>
                    </a:lnTo>
                    <a:lnTo>
                      <a:pt x="202381" y="455712"/>
                    </a:lnTo>
                    <a:lnTo>
                      <a:pt x="64073" y="455712"/>
                    </a:lnTo>
                    <a:lnTo>
                      <a:pt x="64073" y="390912"/>
                    </a:lnTo>
                    <a:cubicBezTo>
                      <a:pt x="64073" y="380026"/>
                      <a:pt x="66635" y="369746"/>
                      <a:pt x="71154" y="360582"/>
                    </a:cubicBezTo>
                    <a:cubicBezTo>
                      <a:pt x="82381" y="337927"/>
                      <a:pt x="105766" y="322343"/>
                      <a:pt x="132738" y="322343"/>
                    </a:cubicBezTo>
                    <a:close/>
                    <a:moveTo>
                      <a:pt x="132086" y="299901"/>
                    </a:moveTo>
                    <a:cubicBezTo>
                      <a:pt x="108604" y="299901"/>
                      <a:pt x="87172" y="308972"/>
                      <a:pt x="71145" y="323766"/>
                    </a:cubicBezTo>
                    <a:cubicBezTo>
                      <a:pt x="53393" y="340187"/>
                      <a:pt x="42258" y="363632"/>
                      <a:pt x="42258" y="389635"/>
                    </a:cubicBezTo>
                    <a:lnTo>
                      <a:pt x="42258" y="457738"/>
                    </a:lnTo>
                    <a:lnTo>
                      <a:pt x="42258" y="565659"/>
                    </a:lnTo>
                    <a:lnTo>
                      <a:pt x="224196" y="565659"/>
                    </a:lnTo>
                    <a:lnTo>
                      <a:pt x="224196" y="457738"/>
                    </a:lnTo>
                    <a:lnTo>
                      <a:pt x="224196" y="415546"/>
                    </a:lnTo>
                    <a:lnTo>
                      <a:pt x="224196" y="389635"/>
                    </a:lnTo>
                    <a:cubicBezTo>
                      <a:pt x="224196" y="340140"/>
                      <a:pt x="183895" y="299901"/>
                      <a:pt x="134322" y="299901"/>
                    </a:cubicBezTo>
                    <a:close/>
                    <a:moveTo>
                      <a:pt x="431614" y="295528"/>
                    </a:moveTo>
                    <a:cubicBezTo>
                      <a:pt x="443988" y="295528"/>
                      <a:pt x="454019" y="305543"/>
                      <a:pt x="454019" y="317898"/>
                    </a:cubicBezTo>
                    <a:cubicBezTo>
                      <a:pt x="454019" y="330253"/>
                      <a:pt x="443988" y="340268"/>
                      <a:pt x="431614" y="340268"/>
                    </a:cubicBezTo>
                    <a:cubicBezTo>
                      <a:pt x="419240" y="340268"/>
                      <a:pt x="409209" y="330253"/>
                      <a:pt x="409209" y="317898"/>
                    </a:cubicBezTo>
                    <a:cubicBezTo>
                      <a:pt x="409209" y="305543"/>
                      <a:pt x="419240" y="295528"/>
                      <a:pt x="431614" y="295528"/>
                    </a:cubicBezTo>
                    <a:close/>
                    <a:moveTo>
                      <a:pt x="284485" y="295528"/>
                    </a:moveTo>
                    <a:cubicBezTo>
                      <a:pt x="296859" y="295528"/>
                      <a:pt x="306890" y="305543"/>
                      <a:pt x="306890" y="317898"/>
                    </a:cubicBezTo>
                    <a:cubicBezTo>
                      <a:pt x="306890" y="330253"/>
                      <a:pt x="296859" y="340268"/>
                      <a:pt x="284485" y="340268"/>
                    </a:cubicBezTo>
                    <a:cubicBezTo>
                      <a:pt x="272111" y="340268"/>
                      <a:pt x="262080" y="330253"/>
                      <a:pt x="262080" y="317898"/>
                    </a:cubicBezTo>
                    <a:cubicBezTo>
                      <a:pt x="262080" y="305543"/>
                      <a:pt x="272111" y="295528"/>
                      <a:pt x="284485" y="295528"/>
                    </a:cubicBezTo>
                    <a:close/>
                    <a:moveTo>
                      <a:pt x="445769" y="148994"/>
                    </a:moveTo>
                    <a:lnTo>
                      <a:pt x="273005" y="149366"/>
                    </a:lnTo>
                    <a:lnTo>
                      <a:pt x="286237" y="228823"/>
                    </a:lnTo>
                    <a:lnTo>
                      <a:pt x="428111" y="228823"/>
                    </a:lnTo>
                    <a:close/>
                    <a:moveTo>
                      <a:pt x="464127" y="65908"/>
                    </a:moveTo>
                    <a:lnTo>
                      <a:pt x="536438" y="65908"/>
                    </a:lnTo>
                    <a:lnTo>
                      <a:pt x="536438" y="108102"/>
                    </a:lnTo>
                    <a:lnTo>
                      <a:pt x="498093" y="108102"/>
                    </a:lnTo>
                    <a:lnTo>
                      <a:pt x="462030" y="270971"/>
                    </a:lnTo>
                    <a:lnTo>
                      <a:pt x="250408" y="270971"/>
                    </a:lnTo>
                    <a:lnTo>
                      <a:pt x="223198" y="107311"/>
                    </a:lnTo>
                    <a:lnTo>
                      <a:pt x="455088" y="106799"/>
                    </a:lnTo>
                    <a:close/>
                    <a:moveTo>
                      <a:pt x="71145" y="42192"/>
                    </a:moveTo>
                    <a:lnTo>
                      <a:pt x="71145" y="272642"/>
                    </a:lnTo>
                    <a:cubicBezTo>
                      <a:pt x="89408" y="263106"/>
                      <a:pt x="110141" y="257756"/>
                      <a:pt x="132086" y="257756"/>
                    </a:cubicBezTo>
                    <a:lnTo>
                      <a:pt x="134322" y="257756"/>
                    </a:lnTo>
                    <a:cubicBezTo>
                      <a:pt x="207190" y="257756"/>
                      <a:pt x="266454" y="316881"/>
                      <a:pt x="266454" y="389635"/>
                    </a:cubicBezTo>
                    <a:lnTo>
                      <a:pt x="266454" y="415546"/>
                    </a:lnTo>
                    <a:lnTo>
                      <a:pt x="565522" y="415546"/>
                    </a:lnTo>
                    <a:lnTo>
                      <a:pt x="565522" y="42192"/>
                    </a:lnTo>
                    <a:close/>
                    <a:moveTo>
                      <a:pt x="28933" y="0"/>
                    </a:moveTo>
                    <a:lnTo>
                      <a:pt x="607780" y="0"/>
                    </a:lnTo>
                    <a:lnTo>
                      <a:pt x="607780" y="457738"/>
                    </a:lnTo>
                    <a:lnTo>
                      <a:pt x="266454" y="457738"/>
                    </a:lnTo>
                    <a:lnTo>
                      <a:pt x="266454" y="607851"/>
                    </a:lnTo>
                    <a:lnTo>
                      <a:pt x="0" y="607851"/>
                    </a:lnTo>
                    <a:lnTo>
                      <a:pt x="0" y="389635"/>
                    </a:lnTo>
                    <a:cubicBezTo>
                      <a:pt x="0" y="358561"/>
                      <a:pt x="10809" y="329953"/>
                      <a:pt x="28933" y="30739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5400">
                <a:noFill/>
                <a:beve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2226557" y="4344411"/>
                <a:ext cx="1396536" cy="3445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输入项目描述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214944" y="1723209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太阳形 44"/>
              <p:cNvSpPr>
                <a:spLocks noChangeArrowheads="1"/>
              </p:cNvSpPr>
              <p:nvPr/>
            </p:nvSpPr>
            <p:spPr bwMode="auto">
              <a:xfrm>
                <a:off x="1505137" y="1862870"/>
                <a:ext cx="457336" cy="400110"/>
              </a:xfrm>
              <a:custGeom>
                <a:avLst/>
                <a:gdLst>
                  <a:gd name="connsiteX0" fmla="*/ 352138 w 608485"/>
                  <a:gd name="connsiteY0" fmla="*/ 457876 h 532346"/>
                  <a:gd name="connsiteX1" fmla="*/ 352138 w 608485"/>
                  <a:gd name="connsiteY1" fmla="*/ 471679 h 532346"/>
                  <a:gd name="connsiteX2" fmla="*/ 383994 w 608485"/>
                  <a:gd name="connsiteY2" fmla="*/ 483262 h 532346"/>
                  <a:gd name="connsiteX3" fmla="*/ 459356 w 608485"/>
                  <a:gd name="connsiteY3" fmla="*/ 490502 h 532346"/>
                  <a:gd name="connsiteX4" fmla="*/ 534767 w 608485"/>
                  <a:gd name="connsiteY4" fmla="*/ 483262 h 532346"/>
                  <a:gd name="connsiteX5" fmla="*/ 566574 w 608485"/>
                  <a:gd name="connsiteY5" fmla="*/ 471679 h 532346"/>
                  <a:gd name="connsiteX6" fmla="*/ 566574 w 608485"/>
                  <a:gd name="connsiteY6" fmla="*/ 457876 h 532346"/>
                  <a:gd name="connsiteX7" fmla="*/ 555746 w 608485"/>
                  <a:gd name="connsiteY7" fmla="*/ 461351 h 532346"/>
                  <a:gd name="connsiteX8" fmla="*/ 459356 w 608485"/>
                  <a:gd name="connsiteY8" fmla="*/ 472886 h 532346"/>
                  <a:gd name="connsiteX9" fmla="*/ 362967 w 608485"/>
                  <a:gd name="connsiteY9" fmla="*/ 461351 h 532346"/>
                  <a:gd name="connsiteX10" fmla="*/ 352138 w 608485"/>
                  <a:gd name="connsiteY10" fmla="*/ 457876 h 532346"/>
                  <a:gd name="connsiteX11" fmla="*/ 41901 w 608485"/>
                  <a:gd name="connsiteY11" fmla="*/ 455228 h 532346"/>
                  <a:gd name="connsiteX12" fmla="*/ 41901 w 608485"/>
                  <a:gd name="connsiteY12" fmla="*/ 471396 h 532346"/>
                  <a:gd name="connsiteX13" fmla="*/ 73701 w 608485"/>
                  <a:gd name="connsiteY13" fmla="*/ 482979 h 532346"/>
                  <a:gd name="connsiteX14" fmla="*/ 149094 w 608485"/>
                  <a:gd name="connsiteY14" fmla="*/ 490267 h 532346"/>
                  <a:gd name="connsiteX15" fmla="*/ 224438 w 608485"/>
                  <a:gd name="connsiteY15" fmla="*/ 482979 h 532346"/>
                  <a:gd name="connsiteX16" fmla="*/ 256238 w 608485"/>
                  <a:gd name="connsiteY16" fmla="*/ 471396 h 532346"/>
                  <a:gd name="connsiteX17" fmla="*/ 256238 w 608485"/>
                  <a:gd name="connsiteY17" fmla="*/ 455228 h 532346"/>
                  <a:gd name="connsiteX18" fmla="*/ 245461 w 608485"/>
                  <a:gd name="connsiteY18" fmla="*/ 458703 h 532346"/>
                  <a:gd name="connsiteX19" fmla="*/ 149094 w 608485"/>
                  <a:gd name="connsiteY19" fmla="*/ 470286 h 532346"/>
                  <a:gd name="connsiteX20" fmla="*/ 52678 w 608485"/>
                  <a:gd name="connsiteY20" fmla="*/ 458703 h 532346"/>
                  <a:gd name="connsiteX21" fmla="*/ 41901 w 608485"/>
                  <a:gd name="connsiteY21" fmla="*/ 455228 h 532346"/>
                  <a:gd name="connsiteX22" fmla="*/ 352138 w 608485"/>
                  <a:gd name="connsiteY22" fmla="*/ 398705 h 532346"/>
                  <a:gd name="connsiteX23" fmla="*/ 352138 w 608485"/>
                  <a:gd name="connsiteY23" fmla="*/ 411688 h 532346"/>
                  <a:gd name="connsiteX24" fmla="*/ 358471 w 608485"/>
                  <a:gd name="connsiteY24" fmla="*/ 415307 h 532346"/>
                  <a:gd name="connsiteX25" fmla="*/ 383946 w 608485"/>
                  <a:gd name="connsiteY25" fmla="*/ 423560 h 532346"/>
                  <a:gd name="connsiteX26" fmla="*/ 459356 w 608485"/>
                  <a:gd name="connsiteY26" fmla="*/ 431090 h 532346"/>
                  <a:gd name="connsiteX27" fmla="*/ 534767 w 608485"/>
                  <a:gd name="connsiteY27" fmla="*/ 423560 h 532346"/>
                  <a:gd name="connsiteX28" fmla="*/ 560290 w 608485"/>
                  <a:gd name="connsiteY28" fmla="*/ 415307 h 532346"/>
                  <a:gd name="connsiteX29" fmla="*/ 566574 w 608485"/>
                  <a:gd name="connsiteY29" fmla="*/ 411688 h 532346"/>
                  <a:gd name="connsiteX30" fmla="*/ 566574 w 608485"/>
                  <a:gd name="connsiteY30" fmla="*/ 398705 h 532346"/>
                  <a:gd name="connsiteX31" fmla="*/ 555746 w 608485"/>
                  <a:gd name="connsiteY31" fmla="*/ 402180 h 532346"/>
                  <a:gd name="connsiteX32" fmla="*/ 459356 w 608485"/>
                  <a:gd name="connsiteY32" fmla="*/ 413715 h 532346"/>
                  <a:gd name="connsiteX33" fmla="*/ 362967 w 608485"/>
                  <a:gd name="connsiteY33" fmla="*/ 402180 h 532346"/>
                  <a:gd name="connsiteX34" fmla="*/ 352138 w 608485"/>
                  <a:gd name="connsiteY34" fmla="*/ 398705 h 532346"/>
                  <a:gd name="connsiteX35" fmla="*/ 41901 w 608485"/>
                  <a:gd name="connsiteY35" fmla="*/ 394801 h 532346"/>
                  <a:gd name="connsiteX36" fmla="*/ 41901 w 608485"/>
                  <a:gd name="connsiteY36" fmla="*/ 409039 h 532346"/>
                  <a:gd name="connsiteX37" fmla="*/ 48184 w 608485"/>
                  <a:gd name="connsiteY37" fmla="*/ 412659 h 532346"/>
                  <a:gd name="connsiteX38" fmla="*/ 73701 w 608485"/>
                  <a:gd name="connsiteY38" fmla="*/ 420912 h 532346"/>
                  <a:gd name="connsiteX39" fmla="*/ 149094 w 608485"/>
                  <a:gd name="connsiteY39" fmla="*/ 428441 h 532346"/>
                  <a:gd name="connsiteX40" fmla="*/ 224486 w 608485"/>
                  <a:gd name="connsiteY40" fmla="*/ 420912 h 532346"/>
                  <a:gd name="connsiteX41" fmla="*/ 249955 w 608485"/>
                  <a:gd name="connsiteY41" fmla="*/ 412659 h 532346"/>
                  <a:gd name="connsiteX42" fmla="*/ 256238 w 608485"/>
                  <a:gd name="connsiteY42" fmla="*/ 409039 h 532346"/>
                  <a:gd name="connsiteX43" fmla="*/ 256238 w 608485"/>
                  <a:gd name="connsiteY43" fmla="*/ 394801 h 532346"/>
                  <a:gd name="connsiteX44" fmla="*/ 245461 w 608485"/>
                  <a:gd name="connsiteY44" fmla="*/ 398276 h 532346"/>
                  <a:gd name="connsiteX45" fmla="*/ 149094 w 608485"/>
                  <a:gd name="connsiteY45" fmla="*/ 409811 h 532346"/>
                  <a:gd name="connsiteX46" fmla="*/ 52678 w 608485"/>
                  <a:gd name="connsiteY46" fmla="*/ 398276 h 532346"/>
                  <a:gd name="connsiteX47" fmla="*/ 41901 w 608485"/>
                  <a:gd name="connsiteY47" fmla="*/ 394801 h 532346"/>
                  <a:gd name="connsiteX48" fmla="*/ 352138 w 608485"/>
                  <a:gd name="connsiteY48" fmla="*/ 339534 h 532346"/>
                  <a:gd name="connsiteX49" fmla="*/ 352138 w 608485"/>
                  <a:gd name="connsiteY49" fmla="*/ 352517 h 532346"/>
                  <a:gd name="connsiteX50" fmla="*/ 358471 w 608485"/>
                  <a:gd name="connsiteY50" fmla="*/ 356136 h 532346"/>
                  <a:gd name="connsiteX51" fmla="*/ 383946 w 608485"/>
                  <a:gd name="connsiteY51" fmla="*/ 364390 h 532346"/>
                  <a:gd name="connsiteX52" fmla="*/ 459356 w 608485"/>
                  <a:gd name="connsiteY52" fmla="*/ 371919 h 532346"/>
                  <a:gd name="connsiteX53" fmla="*/ 534767 w 608485"/>
                  <a:gd name="connsiteY53" fmla="*/ 364390 h 532346"/>
                  <a:gd name="connsiteX54" fmla="*/ 560290 w 608485"/>
                  <a:gd name="connsiteY54" fmla="*/ 356136 h 532346"/>
                  <a:gd name="connsiteX55" fmla="*/ 566574 w 608485"/>
                  <a:gd name="connsiteY55" fmla="*/ 352468 h 532346"/>
                  <a:gd name="connsiteX56" fmla="*/ 566574 w 608485"/>
                  <a:gd name="connsiteY56" fmla="*/ 339534 h 532346"/>
                  <a:gd name="connsiteX57" fmla="*/ 555746 w 608485"/>
                  <a:gd name="connsiteY57" fmla="*/ 343009 h 532346"/>
                  <a:gd name="connsiteX58" fmla="*/ 459356 w 608485"/>
                  <a:gd name="connsiteY58" fmla="*/ 354544 h 532346"/>
                  <a:gd name="connsiteX59" fmla="*/ 362967 w 608485"/>
                  <a:gd name="connsiteY59" fmla="*/ 343009 h 532346"/>
                  <a:gd name="connsiteX60" fmla="*/ 352138 w 608485"/>
                  <a:gd name="connsiteY60" fmla="*/ 339534 h 532346"/>
                  <a:gd name="connsiteX61" fmla="*/ 41901 w 608485"/>
                  <a:gd name="connsiteY61" fmla="*/ 336256 h 532346"/>
                  <a:gd name="connsiteX62" fmla="*/ 41901 w 608485"/>
                  <a:gd name="connsiteY62" fmla="*/ 348612 h 532346"/>
                  <a:gd name="connsiteX63" fmla="*/ 48184 w 608485"/>
                  <a:gd name="connsiteY63" fmla="*/ 352232 h 532346"/>
                  <a:gd name="connsiteX64" fmla="*/ 73701 w 608485"/>
                  <a:gd name="connsiteY64" fmla="*/ 360485 h 532346"/>
                  <a:gd name="connsiteX65" fmla="*/ 149094 w 608485"/>
                  <a:gd name="connsiteY65" fmla="*/ 368014 h 532346"/>
                  <a:gd name="connsiteX66" fmla="*/ 224486 w 608485"/>
                  <a:gd name="connsiteY66" fmla="*/ 360485 h 532346"/>
                  <a:gd name="connsiteX67" fmla="*/ 249955 w 608485"/>
                  <a:gd name="connsiteY67" fmla="*/ 352232 h 532346"/>
                  <a:gd name="connsiteX68" fmla="*/ 256238 w 608485"/>
                  <a:gd name="connsiteY68" fmla="*/ 348612 h 532346"/>
                  <a:gd name="connsiteX69" fmla="*/ 256238 w 608485"/>
                  <a:gd name="connsiteY69" fmla="*/ 336256 h 532346"/>
                  <a:gd name="connsiteX70" fmla="*/ 245461 w 608485"/>
                  <a:gd name="connsiteY70" fmla="*/ 339731 h 532346"/>
                  <a:gd name="connsiteX71" fmla="*/ 149094 w 608485"/>
                  <a:gd name="connsiteY71" fmla="*/ 351315 h 532346"/>
                  <a:gd name="connsiteX72" fmla="*/ 52678 w 608485"/>
                  <a:gd name="connsiteY72" fmla="*/ 339731 h 532346"/>
                  <a:gd name="connsiteX73" fmla="*/ 41901 w 608485"/>
                  <a:gd name="connsiteY73" fmla="*/ 336256 h 532346"/>
                  <a:gd name="connsiteX74" fmla="*/ 352138 w 608485"/>
                  <a:gd name="connsiteY74" fmla="*/ 280315 h 532346"/>
                  <a:gd name="connsiteX75" fmla="*/ 352138 w 608485"/>
                  <a:gd name="connsiteY75" fmla="*/ 293298 h 532346"/>
                  <a:gd name="connsiteX76" fmla="*/ 358471 w 608485"/>
                  <a:gd name="connsiteY76" fmla="*/ 296917 h 532346"/>
                  <a:gd name="connsiteX77" fmla="*/ 383946 w 608485"/>
                  <a:gd name="connsiteY77" fmla="*/ 305219 h 532346"/>
                  <a:gd name="connsiteX78" fmla="*/ 459356 w 608485"/>
                  <a:gd name="connsiteY78" fmla="*/ 312699 h 532346"/>
                  <a:gd name="connsiteX79" fmla="*/ 534767 w 608485"/>
                  <a:gd name="connsiteY79" fmla="*/ 305219 h 532346"/>
                  <a:gd name="connsiteX80" fmla="*/ 560290 w 608485"/>
                  <a:gd name="connsiteY80" fmla="*/ 296917 h 532346"/>
                  <a:gd name="connsiteX81" fmla="*/ 566574 w 608485"/>
                  <a:gd name="connsiteY81" fmla="*/ 293298 h 532346"/>
                  <a:gd name="connsiteX82" fmla="*/ 566574 w 608485"/>
                  <a:gd name="connsiteY82" fmla="*/ 280315 h 532346"/>
                  <a:gd name="connsiteX83" fmla="*/ 555746 w 608485"/>
                  <a:gd name="connsiteY83" fmla="*/ 283790 h 532346"/>
                  <a:gd name="connsiteX84" fmla="*/ 459356 w 608485"/>
                  <a:gd name="connsiteY84" fmla="*/ 295373 h 532346"/>
                  <a:gd name="connsiteX85" fmla="*/ 362967 w 608485"/>
                  <a:gd name="connsiteY85" fmla="*/ 283790 h 532346"/>
                  <a:gd name="connsiteX86" fmla="*/ 352138 w 608485"/>
                  <a:gd name="connsiteY86" fmla="*/ 280315 h 532346"/>
                  <a:gd name="connsiteX87" fmla="*/ 41901 w 608485"/>
                  <a:gd name="connsiteY87" fmla="*/ 277712 h 532346"/>
                  <a:gd name="connsiteX88" fmla="*/ 41901 w 608485"/>
                  <a:gd name="connsiteY88" fmla="*/ 290068 h 532346"/>
                  <a:gd name="connsiteX89" fmla="*/ 48184 w 608485"/>
                  <a:gd name="connsiteY89" fmla="*/ 293687 h 532346"/>
                  <a:gd name="connsiteX90" fmla="*/ 73701 w 608485"/>
                  <a:gd name="connsiteY90" fmla="*/ 301941 h 532346"/>
                  <a:gd name="connsiteX91" fmla="*/ 149094 w 608485"/>
                  <a:gd name="connsiteY91" fmla="*/ 309470 h 532346"/>
                  <a:gd name="connsiteX92" fmla="*/ 224486 w 608485"/>
                  <a:gd name="connsiteY92" fmla="*/ 301941 h 532346"/>
                  <a:gd name="connsiteX93" fmla="*/ 249955 w 608485"/>
                  <a:gd name="connsiteY93" fmla="*/ 293687 h 532346"/>
                  <a:gd name="connsiteX94" fmla="*/ 256238 w 608485"/>
                  <a:gd name="connsiteY94" fmla="*/ 290068 h 532346"/>
                  <a:gd name="connsiteX95" fmla="*/ 256286 w 608485"/>
                  <a:gd name="connsiteY95" fmla="*/ 290068 h 532346"/>
                  <a:gd name="connsiteX96" fmla="*/ 256286 w 608485"/>
                  <a:gd name="connsiteY96" fmla="*/ 277712 h 532346"/>
                  <a:gd name="connsiteX97" fmla="*/ 245461 w 608485"/>
                  <a:gd name="connsiteY97" fmla="*/ 281187 h 532346"/>
                  <a:gd name="connsiteX98" fmla="*/ 149094 w 608485"/>
                  <a:gd name="connsiteY98" fmla="*/ 292770 h 532346"/>
                  <a:gd name="connsiteX99" fmla="*/ 52678 w 608485"/>
                  <a:gd name="connsiteY99" fmla="*/ 281187 h 532346"/>
                  <a:gd name="connsiteX100" fmla="*/ 41901 w 608485"/>
                  <a:gd name="connsiteY100" fmla="*/ 277712 h 532346"/>
                  <a:gd name="connsiteX101" fmla="*/ 352138 w 608485"/>
                  <a:gd name="connsiteY101" fmla="*/ 221144 h 532346"/>
                  <a:gd name="connsiteX102" fmla="*/ 352138 w 608485"/>
                  <a:gd name="connsiteY102" fmla="*/ 234127 h 532346"/>
                  <a:gd name="connsiteX103" fmla="*/ 358471 w 608485"/>
                  <a:gd name="connsiteY103" fmla="*/ 237746 h 532346"/>
                  <a:gd name="connsiteX104" fmla="*/ 383946 w 608485"/>
                  <a:gd name="connsiteY104" fmla="*/ 245999 h 532346"/>
                  <a:gd name="connsiteX105" fmla="*/ 459356 w 608485"/>
                  <a:gd name="connsiteY105" fmla="*/ 253529 h 532346"/>
                  <a:gd name="connsiteX106" fmla="*/ 534767 w 608485"/>
                  <a:gd name="connsiteY106" fmla="*/ 245999 h 532346"/>
                  <a:gd name="connsiteX107" fmla="*/ 560290 w 608485"/>
                  <a:gd name="connsiteY107" fmla="*/ 237746 h 532346"/>
                  <a:gd name="connsiteX108" fmla="*/ 566574 w 608485"/>
                  <a:gd name="connsiteY108" fmla="*/ 234127 h 532346"/>
                  <a:gd name="connsiteX109" fmla="*/ 566574 w 608485"/>
                  <a:gd name="connsiteY109" fmla="*/ 221144 h 532346"/>
                  <a:gd name="connsiteX110" fmla="*/ 555746 w 608485"/>
                  <a:gd name="connsiteY110" fmla="*/ 224619 h 532346"/>
                  <a:gd name="connsiteX111" fmla="*/ 459356 w 608485"/>
                  <a:gd name="connsiteY111" fmla="*/ 236202 h 532346"/>
                  <a:gd name="connsiteX112" fmla="*/ 362967 w 608485"/>
                  <a:gd name="connsiteY112" fmla="*/ 224619 h 532346"/>
                  <a:gd name="connsiteX113" fmla="*/ 352138 w 608485"/>
                  <a:gd name="connsiteY113" fmla="*/ 221144 h 532346"/>
                  <a:gd name="connsiteX114" fmla="*/ 41901 w 608485"/>
                  <a:gd name="connsiteY114" fmla="*/ 218540 h 532346"/>
                  <a:gd name="connsiteX115" fmla="*/ 41901 w 608485"/>
                  <a:gd name="connsiteY115" fmla="*/ 231523 h 532346"/>
                  <a:gd name="connsiteX116" fmla="*/ 48184 w 608485"/>
                  <a:gd name="connsiteY116" fmla="*/ 235143 h 532346"/>
                  <a:gd name="connsiteX117" fmla="*/ 73701 w 608485"/>
                  <a:gd name="connsiteY117" fmla="*/ 243396 h 532346"/>
                  <a:gd name="connsiteX118" fmla="*/ 149094 w 608485"/>
                  <a:gd name="connsiteY118" fmla="*/ 250925 h 532346"/>
                  <a:gd name="connsiteX119" fmla="*/ 224486 w 608485"/>
                  <a:gd name="connsiteY119" fmla="*/ 243396 h 532346"/>
                  <a:gd name="connsiteX120" fmla="*/ 249955 w 608485"/>
                  <a:gd name="connsiteY120" fmla="*/ 235143 h 532346"/>
                  <a:gd name="connsiteX121" fmla="*/ 256238 w 608485"/>
                  <a:gd name="connsiteY121" fmla="*/ 231523 h 532346"/>
                  <a:gd name="connsiteX122" fmla="*/ 256238 w 608485"/>
                  <a:gd name="connsiteY122" fmla="*/ 218540 h 532346"/>
                  <a:gd name="connsiteX123" fmla="*/ 245461 w 608485"/>
                  <a:gd name="connsiteY123" fmla="*/ 222015 h 532346"/>
                  <a:gd name="connsiteX124" fmla="*/ 149094 w 608485"/>
                  <a:gd name="connsiteY124" fmla="*/ 233599 h 532346"/>
                  <a:gd name="connsiteX125" fmla="*/ 52678 w 608485"/>
                  <a:gd name="connsiteY125" fmla="*/ 222015 h 532346"/>
                  <a:gd name="connsiteX126" fmla="*/ 41901 w 608485"/>
                  <a:gd name="connsiteY126" fmla="*/ 218540 h 532346"/>
                  <a:gd name="connsiteX127" fmla="*/ 459356 w 608485"/>
                  <a:gd name="connsiteY127" fmla="*/ 162793 h 532346"/>
                  <a:gd name="connsiteX128" fmla="*/ 383946 w 608485"/>
                  <a:gd name="connsiteY128" fmla="*/ 170322 h 532346"/>
                  <a:gd name="connsiteX129" fmla="*/ 360840 w 608485"/>
                  <a:gd name="connsiteY129" fmla="*/ 177514 h 532346"/>
                  <a:gd name="connsiteX130" fmla="*/ 358471 w 608485"/>
                  <a:gd name="connsiteY130" fmla="*/ 178576 h 532346"/>
                  <a:gd name="connsiteX131" fmla="*/ 383946 w 608485"/>
                  <a:gd name="connsiteY131" fmla="*/ 186829 h 532346"/>
                  <a:gd name="connsiteX132" fmla="*/ 459356 w 608485"/>
                  <a:gd name="connsiteY132" fmla="*/ 194358 h 532346"/>
                  <a:gd name="connsiteX133" fmla="*/ 534767 w 608485"/>
                  <a:gd name="connsiteY133" fmla="*/ 186829 h 532346"/>
                  <a:gd name="connsiteX134" fmla="*/ 560290 w 608485"/>
                  <a:gd name="connsiteY134" fmla="*/ 178576 h 532346"/>
                  <a:gd name="connsiteX135" fmla="*/ 557873 w 608485"/>
                  <a:gd name="connsiteY135" fmla="*/ 177514 h 532346"/>
                  <a:gd name="connsiteX136" fmla="*/ 534767 w 608485"/>
                  <a:gd name="connsiteY136" fmla="*/ 170322 h 532346"/>
                  <a:gd name="connsiteX137" fmla="*/ 459356 w 608485"/>
                  <a:gd name="connsiteY137" fmla="*/ 162793 h 532346"/>
                  <a:gd name="connsiteX138" fmla="*/ 41901 w 608485"/>
                  <a:gd name="connsiteY138" fmla="*/ 159368 h 532346"/>
                  <a:gd name="connsiteX139" fmla="*/ 41901 w 608485"/>
                  <a:gd name="connsiteY139" fmla="*/ 172351 h 532346"/>
                  <a:gd name="connsiteX140" fmla="*/ 48184 w 608485"/>
                  <a:gd name="connsiteY140" fmla="*/ 175971 h 532346"/>
                  <a:gd name="connsiteX141" fmla="*/ 73701 w 608485"/>
                  <a:gd name="connsiteY141" fmla="*/ 184224 h 532346"/>
                  <a:gd name="connsiteX142" fmla="*/ 149094 w 608485"/>
                  <a:gd name="connsiteY142" fmla="*/ 191754 h 532346"/>
                  <a:gd name="connsiteX143" fmla="*/ 224486 w 608485"/>
                  <a:gd name="connsiteY143" fmla="*/ 184224 h 532346"/>
                  <a:gd name="connsiteX144" fmla="*/ 249955 w 608485"/>
                  <a:gd name="connsiteY144" fmla="*/ 175971 h 532346"/>
                  <a:gd name="connsiteX145" fmla="*/ 256238 w 608485"/>
                  <a:gd name="connsiteY145" fmla="*/ 172351 h 532346"/>
                  <a:gd name="connsiteX146" fmla="*/ 256286 w 608485"/>
                  <a:gd name="connsiteY146" fmla="*/ 172351 h 532346"/>
                  <a:gd name="connsiteX147" fmla="*/ 256286 w 608485"/>
                  <a:gd name="connsiteY147" fmla="*/ 159368 h 532346"/>
                  <a:gd name="connsiteX148" fmla="*/ 245461 w 608485"/>
                  <a:gd name="connsiteY148" fmla="*/ 162843 h 532346"/>
                  <a:gd name="connsiteX149" fmla="*/ 149094 w 608485"/>
                  <a:gd name="connsiteY149" fmla="*/ 174378 h 532346"/>
                  <a:gd name="connsiteX150" fmla="*/ 52678 w 608485"/>
                  <a:gd name="connsiteY150" fmla="*/ 162843 h 532346"/>
                  <a:gd name="connsiteX151" fmla="*/ 41901 w 608485"/>
                  <a:gd name="connsiteY151" fmla="*/ 159368 h 532346"/>
                  <a:gd name="connsiteX152" fmla="*/ 459356 w 608485"/>
                  <a:gd name="connsiteY152" fmla="*/ 120949 h 532346"/>
                  <a:gd name="connsiteX153" fmla="*/ 555746 w 608485"/>
                  <a:gd name="connsiteY153" fmla="*/ 132532 h 532346"/>
                  <a:gd name="connsiteX154" fmla="*/ 589197 w 608485"/>
                  <a:gd name="connsiteY154" fmla="*/ 146963 h 532346"/>
                  <a:gd name="connsiteX155" fmla="*/ 608437 w 608485"/>
                  <a:gd name="connsiteY155" fmla="*/ 177514 h 532346"/>
                  <a:gd name="connsiteX156" fmla="*/ 608485 w 608485"/>
                  <a:gd name="connsiteY156" fmla="*/ 177514 h 532346"/>
                  <a:gd name="connsiteX157" fmla="*/ 608485 w 608485"/>
                  <a:gd name="connsiteY157" fmla="*/ 475395 h 532346"/>
                  <a:gd name="connsiteX158" fmla="*/ 589101 w 608485"/>
                  <a:gd name="connsiteY158" fmla="*/ 506960 h 532346"/>
                  <a:gd name="connsiteX159" fmla="*/ 555649 w 608485"/>
                  <a:gd name="connsiteY159" fmla="*/ 521149 h 532346"/>
                  <a:gd name="connsiteX160" fmla="*/ 459356 w 608485"/>
                  <a:gd name="connsiteY160" fmla="*/ 532346 h 532346"/>
                  <a:gd name="connsiteX161" fmla="*/ 363112 w 608485"/>
                  <a:gd name="connsiteY161" fmla="*/ 521149 h 532346"/>
                  <a:gd name="connsiteX162" fmla="*/ 329660 w 608485"/>
                  <a:gd name="connsiteY162" fmla="*/ 506960 h 532346"/>
                  <a:gd name="connsiteX163" fmla="*/ 310276 w 608485"/>
                  <a:gd name="connsiteY163" fmla="*/ 475395 h 532346"/>
                  <a:gd name="connsiteX164" fmla="*/ 310276 w 608485"/>
                  <a:gd name="connsiteY164" fmla="*/ 415307 h 532346"/>
                  <a:gd name="connsiteX165" fmla="*/ 310276 w 608485"/>
                  <a:gd name="connsiteY165" fmla="*/ 356136 h 532346"/>
                  <a:gd name="connsiteX166" fmla="*/ 310276 w 608485"/>
                  <a:gd name="connsiteY166" fmla="*/ 296917 h 532346"/>
                  <a:gd name="connsiteX167" fmla="*/ 310276 w 608485"/>
                  <a:gd name="connsiteY167" fmla="*/ 237746 h 532346"/>
                  <a:gd name="connsiteX168" fmla="*/ 310276 w 608485"/>
                  <a:gd name="connsiteY168" fmla="*/ 178576 h 532346"/>
                  <a:gd name="connsiteX169" fmla="*/ 310276 w 608485"/>
                  <a:gd name="connsiteY169" fmla="*/ 177514 h 532346"/>
                  <a:gd name="connsiteX170" fmla="*/ 329515 w 608485"/>
                  <a:gd name="connsiteY170" fmla="*/ 146963 h 532346"/>
                  <a:gd name="connsiteX171" fmla="*/ 362967 w 608485"/>
                  <a:gd name="connsiteY171" fmla="*/ 132532 h 532346"/>
                  <a:gd name="connsiteX172" fmla="*/ 459356 w 608485"/>
                  <a:gd name="connsiteY172" fmla="*/ 120949 h 532346"/>
                  <a:gd name="connsiteX173" fmla="*/ 41901 w 608485"/>
                  <a:gd name="connsiteY173" fmla="*/ 100196 h 532346"/>
                  <a:gd name="connsiteX174" fmla="*/ 41901 w 608485"/>
                  <a:gd name="connsiteY174" fmla="*/ 113180 h 532346"/>
                  <a:gd name="connsiteX175" fmla="*/ 48184 w 608485"/>
                  <a:gd name="connsiteY175" fmla="*/ 116799 h 532346"/>
                  <a:gd name="connsiteX176" fmla="*/ 73701 w 608485"/>
                  <a:gd name="connsiteY176" fmla="*/ 125052 h 532346"/>
                  <a:gd name="connsiteX177" fmla="*/ 149094 w 608485"/>
                  <a:gd name="connsiteY177" fmla="*/ 132582 h 532346"/>
                  <a:gd name="connsiteX178" fmla="*/ 224486 w 608485"/>
                  <a:gd name="connsiteY178" fmla="*/ 125052 h 532346"/>
                  <a:gd name="connsiteX179" fmla="*/ 249955 w 608485"/>
                  <a:gd name="connsiteY179" fmla="*/ 116799 h 532346"/>
                  <a:gd name="connsiteX180" fmla="*/ 256238 w 608485"/>
                  <a:gd name="connsiteY180" fmla="*/ 113180 h 532346"/>
                  <a:gd name="connsiteX181" fmla="*/ 256238 w 608485"/>
                  <a:gd name="connsiteY181" fmla="*/ 100196 h 532346"/>
                  <a:gd name="connsiteX182" fmla="*/ 245461 w 608485"/>
                  <a:gd name="connsiteY182" fmla="*/ 103671 h 532346"/>
                  <a:gd name="connsiteX183" fmla="*/ 149094 w 608485"/>
                  <a:gd name="connsiteY183" fmla="*/ 115207 h 532346"/>
                  <a:gd name="connsiteX184" fmla="*/ 52678 w 608485"/>
                  <a:gd name="connsiteY184" fmla="*/ 103671 h 532346"/>
                  <a:gd name="connsiteX185" fmla="*/ 41901 w 608485"/>
                  <a:gd name="connsiteY185" fmla="*/ 100196 h 532346"/>
                  <a:gd name="connsiteX186" fmla="*/ 149094 w 608485"/>
                  <a:gd name="connsiteY186" fmla="*/ 41845 h 532346"/>
                  <a:gd name="connsiteX187" fmla="*/ 73701 w 608485"/>
                  <a:gd name="connsiteY187" fmla="*/ 49326 h 532346"/>
                  <a:gd name="connsiteX188" fmla="*/ 50552 w 608485"/>
                  <a:gd name="connsiteY188" fmla="*/ 56517 h 532346"/>
                  <a:gd name="connsiteX189" fmla="*/ 48184 w 608485"/>
                  <a:gd name="connsiteY189" fmla="*/ 57627 h 532346"/>
                  <a:gd name="connsiteX190" fmla="*/ 73701 w 608485"/>
                  <a:gd name="connsiteY190" fmla="*/ 65881 h 532346"/>
                  <a:gd name="connsiteX191" fmla="*/ 149094 w 608485"/>
                  <a:gd name="connsiteY191" fmla="*/ 73410 h 532346"/>
                  <a:gd name="connsiteX192" fmla="*/ 224486 w 608485"/>
                  <a:gd name="connsiteY192" fmla="*/ 65881 h 532346"/>
                  <a:gd name="connsiteX193" fmla="*/ 249955 w 608485"/>
                  <a:gd name="connsiteY193" fmla="*/ 57627 h 532346"/>
                  <a:gd name="connsiteX194" fmla="*/ 247587 w 608485"/>
                  <a:gd name="connsiteY194" fmla="*/ 56517 h 532346"/>
                  <a:gd name="connsiteX195" fmla="*/ 224486 w 608485"/>
                  <a:gd name="connsiteY195" fmla="*/ 49326 h 532346"/>
                  <a:gd name="connsiteX196" fmla="*/ 149094 w 608485"/>
                  <a:gd name="connsiteY196" fmla="*/ 41845 h 532346"/>
                  <a:gd name="connsiteX197" fmla="*/ 149094 w 608485"/>
                  <a:gd name="connsiteY197" fmla="*/ 0 h 532346"/>
                  <a:gd name="connsiteX198" fmla="*/ 245461 w 608485"/>
                  <a:gd name="connsiteY198" fmla="*/ 11535 h 532346"/>
                  <a:gd name="connsiteX199" fmla="*/ 278904 w 608485"/>
                  <a:gd name="connsiteY199" fmla="*/ 26014 h 532346"/>
                  <a:gd name="connsiteX200" fmla="*/ 298139 w 608485"/>
                  <a:gd name="connsiteY200" fmla="*/ 56517 h 532346"/>
                  <a:gd name="connsiteX201" fmla="*/ 298139 w 608485"/>
                  <a:gd name="connsiteY201" fmla="*/ 57627 h 532346"/>
                  <a:gd name="connsiteX202" fmla="*/ 298139 w 608485"/>
                  <a:gd name="connsiteY202" fmla="*/ 116799 h 532346"/>
                  <a:gd name="connsiteX203" fmla="*/ 298139 w 608485"/>
                  <a:gd name="connsiteY203" fmla="*/ 175971 h 532346"/>
                  <a:gd name="connsiteX204" fmla="*/ 298139 w 608485"/>
                  <a:gd name="connsiteY204" fmla="*/ 235143 h 532346"/>
                  <a:gd name="connsiteX205" fmla="*/ 298139 w 608485"/>
                  <a:gd name="connsiteY205" fmla="*/ 293687 h 532346"/>
                  <a:gd name="connsiteX206" fmla="*/ 298139 w 608485"/>
                  <a:gd name="connsiteY206" fmla="*/ 352232 h 532346"/>
                  <a:gd name="connsiteX207" fmla="*/ 298139 w 608485"/>
                  <a:gd name="connsiteY207" fmla="*/ 412659 h 532346"/>
                  <a:gd name="connsiteX208" fmla="*/ 298139 w 608485"/>
                  <a:gd name="connsiteY208" fmla="*/ 475112 h 532346"/>
                  <a:gd name="connsiteX209" fmla="*/ 278759 w 608485"/>
                  <a:gd name="connsiteY209" fmla="*/ 506677 h 532346"/>
                  <a:gd name="connsiteX210" fmla="*/ 245316 w 608485"/>
                  <a:gd name="connsiteY210" fmla="*/ 520915 h 532346"/>
                  <a:gd name="connsiteX211" fmla="*/ 149094 w 608485"/>
                  <a:gd name="connsiteY211" fmla="*/ 532064 h 532346"/>
                  <a:gd name="connsiteX212" fmla="*/ 52823 w 608485"/>
                  <a:gd name="connsiteY212" fmla="*/ 520915 h 532346"/>
                  <a:gd name="connsiteX213" fmla="*/ 19380 w 608485"/>
                  <a:gd name="connsiteY213" fmla="*/ 506677 h 532346"/>
                  <a:gd name="connsiteX214" fmla="*/ 0 w 608485"/>
                  <a:gd name="connsiteY214" fmla="*/ 475112 h 532346"/>
                  <a:gd name="connsiteX215" fmla="*/ 0 w 608485"/>
                  <a:gd name="connsiteY215" fmla="*/ 412659 h 532346"/>
                  <a:gd name="connsiteX216" fmla="*/ 0 w 608485"/>
                  <a:gd name="connsiteY216" fmla="*/ 352232 h 532346"/>
                  <a:gd name="connsiteX217" fmla="*/ 0 w 608485"/>
                  <a:gd name="connsiteY217" fmla="*/ 293687 h 532346"/>
                  <a:gd name="connsiteX218" fmla="*/ 0 w 608485"/>
                  <a:gd name="connsiteY218" fmla="*/ 235143 h 532346"/>
                  <a:gd name="connsiteX219" fmla="*/ 0 w 608485"/>
                  <a:gd name="connsiteY219" fmla="*/ 175971 h 532346"/>
                  <a:gd name="connsiteX220" fmla="*/ 0 w 608485"/>
                  <a:gd name="connsiteY220" fmla="*/ 116799 h 532346"/>
                  <a:gd name="connsiteX221" fmla="*/ 0 w 608485"/>
                  <a:gd name="connsiteY221" fmla="*/ 57627 h 532346"/>
                  <a:gd name="connsiteX222" fmla="*/ 0 w 608485"/>
                  <a:gd name="connsiteY222" fmla="*/ 56517 h 532346"/>
                  <a:gd name="connsiteX223" fmla="*/ 19235 w 608485"/>
                  <a:gd name="connsiteY223" fmla="*/ 26014 h 532346"/>
                  <a:gd name="connsiteX224" fmla="*/ 52678 w 608485"/>
                  <a:gd name="connsiteY224" fmla="*/ 11535 h 532346"/>
                  <a:gd name="connsiteX225" fmla="*/ 149094 w 608485"/>
                  <a:gd name="connsiteY225" fmla="*/ 0 h 532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</a:cxnLst>
                <a:rect l="l" t="t" r="r" b="b"/>
                <a:pathLst>
                  <a:path w="608485" h="532346">
                    <a:moveTo>
                      <a:pt x="352138" y="457876"/>
                    </a:moveTo>
                    <a:lnTo>
                      <a:pt x="352138" y="471679"/>
                    </a:lnTo>
                    <a:cubicBezTo>
                      <a:pt x="355667" y="474237"/>
                      <a:pt x="365045" y="479063"/>
                      <a:pt x="383994" y="483262"/>
                    </a:cubicBezTo>
                    <a:cubicBezTo>
                      <a:pt x="404974" y="487944"/>
                      <a:pt x="431754" y="490502"/>
                      <a:pt x="459356" y="490502"/>
                    </a:cubicBezTo>
                    <a:cubicBezTo>
                      <a:pt x="486958" y="490502"/>
                      <a:pt x="513739" y="487944"/>
                      <a:pt x="534767" y="483262"/>
                    </a:cubicBezTo>
                    <a:cubicBezTo>
                      <a:pt x="553668" y="479063"/>
                      <a:pt x="563094" y="474237"/>
                      <a:pt x="566574" y="471679"/>
                    </a:cubicBezTo>
                    <a:lnTo>
                      <a:pt x="566574" y="457876"/>
                    </a:lnTo>
                    <a:cubicBezTo>
                      <a:pt x="563190" y="459082"/>
                      <a:pt x="559565" y="460241"/>
                      <a:pt x="555746" y="461351"/>
                    </a:cubicBezTo>
                    <a:cubicBezTo>
                      <a:pt x="529739" y="468783"/>
                      <a:pt x="495515" y="472886"/>
                      <a:pt x="459356" y="472886"/>
                    </a:cubicBezTo>
                    <a:cubicBezTo>
                      <a:pt x="423246" y="472886"/>
                      <a:pt x="389022" y="468783"/>
                      <a:pt x="362967" y="461351"/>
                    </a:cubicBezTo>
                    <a:cubicBezTo>
                      <a:pt x="359148" y="460241"/>
                      <a:pt x="355571" y="459082"/>
                      <a:pt x="352138" y="457876"/>
                    </a:cubicBezTo>
                    <a:close/>
                    <a:moveTo>
                      <a:pt x="41901" y="455228"/>
                    </a:moveTo>
                    <a:lnTo>
                      <a:pt x="41901" y="471396"/>
                    </a:lnTo>
                    <a:cubicBezTo>
                      <a:pt x="45381" y="473954"/>
                      <a:pt x="54756" y="478780"/>
                      <a:pt x="73701" y="482979"/>
                    </a:cubicBezTo>
                    <a:cubicBezTo>
                      <a:pt x="94724" y="487661"/>
                      <a:pt x="121498" y="490267"/>
                      <a:pt x="149094" y="490267"/>
                    </a:cubicBezTo>
                    <a:cubicBezTo>
                      <a:pt x="176641" y="490267"/>
                      <a:pt x="203415" y="487661"/>
                      <a:pt x="224438" y="482979"/>
                    </a:cubicBezTo>
                    <a:cubicBezTo>
                      <a:pt x="243383" y="478780"/>
                      <a:pt x="252758" y="473954"/>
                      <a:pt x="256238" y="471396"/>
                    </a:cubicBezTo>
                    <a:lnTo>
                      <a:pt x="256238" y="455228"/>
                    </a:lnTo>
                    <a:cubicBezTo>
                      <a:pt x="252855" y="456482"/>
                      <a:pt x="249279" y="457641"/>
                      <a:pt x="245461" y="458703"/>
                    </a:cubicBezTo>
                    <a:cubicBezTo>
                      <a:pt x="219412" y="466184"/>
                      <a:pt x="185195" y="470286"/>
                      <a:pt x="149094" y="470286"/>
                    </a:cubicBezTo>
                    <a:cubicBezTo>
                      <a:pt x="112944" y="470286"/>
                      <a:pt x="78727" y="466184"/>
                      <a:pt x="52678" y="458703"/>
                    </a:cubicBezTo>
                    <a:cubicBezTo>
                      <a:pt x="48909" y="457641"/>
                      <a:pt x="45284" y="456482"/>
                      <a:pt x="41901" y="455228"/>
                    </a:cubicBezTo>
                    <a:close/>
                    <a:moveTo>
                      <a:pt x="352138" y="398705"/>
                    </a:moveTo>
                    <a:lnTo>
                      <a:pt x="352138" y="411688"/>
                    </a:lnTo>
                    <a:cubicBezTo>
                      <a:pt x="353395" y="412605"/>
                      <a:pt x="355425" y="413859"/>
                      <a:pt x="358471" y="415307"/>
                    </a:cubicBezTo>
                    <a:cubicBezTo>
                      <a:pt x="363692" y="417769"/>
                      <a:pt x="371861" y="420809"/>
                      <a:pt x="383946" y="423560"/>
                    </a:cubicBezTo>
                    <a:cubicBezTo>
                      <a:pt x="405071" y="428387"/>
                      <a:pt x="431851" y="431090"/>
                      <a:pt x="459356" y="431090"/>
                    </a:cubicBezTo>
                    <a:cubicBezTo>
                      <a:pt x="486862" y="431090"/>
                      <a:pt x="513642" y="428387"/>
                      <a:pt x="534767" y="423560"/>
                    </a:cubicBezTo>
                    <a:cubicBezTo>
                      <a:pt x="546852" y="420809"/>
                      <a:pt x="555021" y="417769"/>
                      <a:pt x="560290" y="415307"/>
                    </a:cubicBezTo>
                    <a:cubicBezTo>
                      <a:pt x="563287" y="413859"/>
                      <a:pt x="565317" y="412605"/>
                      <a:pt x="566574" y="411688"/>
                    </a:cubicBezTo>
                    <a:lnTo>
                      <a:pt x="566574" y="398705"/>
                    </a:lnTo>
                    <a:cubicBezTo>
                      <a:pt x="563190" y="399911"/>
                      <a:pt x="559565" y="401070"/>
                      <a:pt x="555746" y="402180"/>
                    </a:cubicBezTo>
                    <a:cubicBezTo>
                      <a:pt x="529739" y="409612"/>
                      <a:pt x="495515" y="413715"/>
                      <a:pt x="459356" y="413715"/>
                    </a:cubicBezTo>
                    <a:cubicBezTo>
                      <a:pt x="423246" y="413715"/>
                      <a:pt x="389022" y="409612"/>
                      <a:pt x="362967" y="402180"/>
                    </a:cubicBezTo>
                    <a:cubicBezTo>
                      <a:pt x="359148" y="401070"/>
                      <a:pt x="355571" y="399911"/>
                      <a:pt x="352138" y="398705"/>
                    </a:cubicBezTo>
                    <a:close/>
                    <a:moveTo>
                      <a:pt x="41901" y="394801"/>
                    </a:moveTo>
                    <a:lnTo>
                      <a:pt x="41901" y="409039"/>
                    </a:lnTo>
                    <a:cubicBezTo>
                      <a:pt x="43157" y="410004"/>
                      <a:pt x="45187" y="411259"/>
                      <a:pt x="48184" y="412659"/>
                    </a:cubicBezTo>
                    <a:cubicBezTo>
                      <a:pt x="53403" y="415168"/>
                      <a:pt x="61619" y="418161"/>
                      <a:pt x="73701" y="420912"/>
                    </a:cubicBezTo>
                    <a:cubicBezTo>
                      <a:pt x="94772" y="425786"/>
                      <a:pt x="121546" y="428441"/>
                      <a:pt x="149094" y="428441"/>
                    </a:cubicBezTo>
                    <a:cubicBezTo>
                      <a:pt x="176593" y="428441"/>
                      <a:pt x="203367" y="425786"/>
                      <a:pt x="224486" y="420912"/>
                    </a:cubicBezTo>
                    <a:cubicBezTo>
                      <a:pt x="236520" y="418161"/>
                      <a:pt x="244736" y="415168"/>
                      <a:pt x="249955" y="412659"/>
                    </a:cubicBezTo>
                    <a:cubicBezTo>
                      <a:pt x="252952" y="411259"/>
                      <a:pt x="255030" y="410004"/>
                      <a:pt x="256238" y="409039"/>
                    </a:cubicBezTo>
                    <a:lnTo>
                      <a:pt x="256238" y="394801"/>
                    </a:lnTo>
                    <a:cubicBezTo>
                      <a:pt x="252855" y="396007"/>
                      <a:pt x="249279" y="397166"/>
                      <a:pt x="245461" y="398276"/>
                    </a:cubicBezTo>
                    <a:cubicBezTo>
                      <a:pt x="219412" y="405709"/>
                      <a:pt x="185195" y="409811"/>
                      <a:pt x="149094" y="409811"/>
                    </a:cubicBezTo>
                    <a:cubicBezTo>
                      <a:pt x="112944" y="409811"/>
                      <a:pt x="78727" y="405709"/>
                      <a:pt x="52678" y="398276"/>
                    </a:cubicBezTo>
                    <a:cubicBezTo>
                      <a:pt x="48909" y="397166"/>
                      <a:pt x="45284" y="396007"/>
                      <a:pt x="41901" y="394801"/>
                    </a:cubicBezTo>
                    <a:close/>
                    <a:moveTo>
                      <a:pt x="352138" y="339534"/>
                    </a:moveTo>
                    <a:lnTo>
                      <a:pt x="352138" y="352517"/>
                    </a:lnTo>
                    <a:cubicBezTo>
                      <a:pt x="353395" y="353434"/>
                      <a:pt x="355425" y="354689"/>
                      <a:pt x="358471" y="356136"/>
                    </a:cubicBezTo>
                    <a:cubicBezTo>
                      <a:pt x="363692" y="358598"/>
                      <a:pt x="371861" y="361590"/>
                      <a:pt x="383946" y="364390"/>
                    </a:cubicBezTo>
                    <a:cubicBezTo>
                      <a:pt x="405071" y="369216"/>
                      <a:pt x="431851" y="371919"/>
                      <a:pt x="459356" y="371919"/>
                    </a:cubicBezTo>
                    <a:cubicBezTo>
                      <a:pt x="486862" y="371919"/>
                      <a:pt x="513642" y="369216"/>
                      <a:pt x="534767" y="364390"/>
                    </a:cubicBezTo>
                    <a:cubicBezTo>
                      <a:pt x="546852" y="361590"/>
                      <a:pt x="555021" y="358598"/>
                      <a:pt x="560290" y="356136"/>
                    </a:cubicBezTo>
                    <a:cubicBezTo>
                      <a:pt x="563287" y="354689"/>
                      <a:pt x="565317" y="353434"/>
                      <a:pt x="566574" y="352468"/>
                    </a:cubicBezTo>
                    <a:lnTo>
                      <a:pt x="566574" y="339534"/>
                    </a:lnTo>
                    <a:cubicBezTo>
                      <a:pt x="563190" y="340740"/>
                      <a:pt x="559565" y="341899"/>
                      <a:pt x="555746" y="343009"/>
                    </a:cubicBezTo>
                    <a:cubicBezTo>
                      <a:pt x="529739" y="350441"/>
                      <a:pt x="495515" y="354544"/>
                      <a:pt x="459356" y="354544"/>
                    </a:cubicBezTo>
                    <a:cubicBezTo>
                      <a:pt x="423246" y="354544"/>
                      <a:pt x="389022" y="350441"/>
                      <a:pt x="362967" y="343009"/>
                    </a:cubicBezTo>
                    <a:cubicBezTo>
                      <a:pt x="359148" y="341899"/>
                      <a:pt x="355571" y="340740"/>
                      <a:pt x="352138" y="339534"/>
                    </a:cubicBezTo>
                    <a:close/>
                    <a:moveTo>
                      <a:pt x="41901" y="336256"/>
                    </a:moveTo>
                    <a:lnTo>
                      <a:pt x="41901" y="348612"/>
                    </a:lnTo>
                    <a:cubicBezTo>
                      <a:pt x="43157" y="349529"/>
                      <a:pt x="45187" y="350784"/>
                      <a:pt x="48184" y="352232"/>
                    </a:cubicBezTo>
                    <a:cubicBezTo>
                      <a:pt x="53403" y="354693"/>
                      <a:pt x="61619" y="357686"/>
                      <a:pt x="73701" y="360485"/>
                    </a:cubicBezTo>
                    <a:cubicBezTo>
                      <a:pt x="94772" y="365311"/>
                      <a:pt x="121546" y="368014"/>
                      <a:pt x="149094" y="368014"/>
                    </a:cubicBezTo>
                    <a:cubicBezTo>
                      <a:pt x="176593" y="368014"/>
                      <a:pt x="203367" y="365311"/>
                      <a:pt x="224486" y="360485"/>
                    </a:cubicBezTo>
                    <a:cubicBezTo>
                      <a:pt x="236520" y="357686"/>
                      <a:pt x="244736" y="354693"/>
                      <a:pt x="249955" y="352232"/>
                    </a:cubicBezTo>
                    <a:cubicBezTo>
                      <a:pt x="252952" y="350784"/>
                      <a:pt x="255030" y="349529"/>
                      <a:pt x="256238" y="348612"/>
                    </a:cubicBezTo>
                    <a:lnTo>
                      <a:pt x="256238" y="336256"/>
                    </a:lnTo>
                    <a:cubicBezTo>
                      <a:pt x="252855" y="337511"/>
                      <a:pt x="249279" y="338670"/>
                      <a:pt x="245461" y="339731"/>
                    </a:cubicBezTo>
                    <a:cubicBezTo>
                      <a:pt x="219412" y="347212"/>
                      <a:pt x="185195" y="351315"/>
                      <a:pt x="149094" y="351315"/>
                    </a:cubicBezTo>
                    <a:cubicBezTo>
                      <a:pt x="112944" y="351315"/>
                      <a:pt x="78727" y="347212"/>
                      <a:pt x="52678" y="339731"/>
                    </a:cubicBezTo>
                    <a:cubicBezTo>
                      <a:pt x="48909" y="338670"/>
                      <a:pt x="45284" y="337511"/>
                      <a:pt x="41901" y="336256"/>
                    </a:cubicBezTo>
                    <a:close/>
                    <a:moveTo>
                      <a:pt x="352138" y="280315"/>
                    </a:moveTo>
                    <a:lnTo>
                      <a:pt x="352138" y="293298"/>
                    </a:lnTo>
                    <a:cubicBezTo>
                      <a:pt x="353395" y="294263"/>
                      <a:pt x="355425" y="295518"/>
                      <a:pt x="358471" y="296917"/>
                    </a:cubicBezTo>
                    <a:cubicBezTo>
                      <a:pt x="363692" y="299427"/>
                      <a:pt x="371861" y="302419"/>
                      <a:pt x="383946" y="305219"/>
                    </a:cubicBezTo>
                    <a:cubicBezTo>
                      <a:pt x="405071" y="310045"/>
                      <a:pt x="431851" y="312699"/>
                      <a:pt x="459356" y="312699"/>
                    </a:cubicBezTo>
                    <a:cubicBezTo>
                      <a:pt x="486862" y="312699"/>
                      <a:pt x="513642" y="310045"/>
                      <a:pt x="534767" y="305219"/>
                    </a:cubicBezTo>
                    <a:cubicBezTo>
                      <a:pt x="546852" y="302419"/>
                      <a:pt x="555021" y="299427"/>
                      <a:pt x="560290" y="296917"/>
                    </a:cubicBezTo>
                    <a:cubicBezTo>
                      <a:pt x="563287" y="295518"/>
                      <a:pt x="565317" y="294263"/>
                      <a:pt x="566574" y="293298"/>
                    </a:cubicBezTo>
                    <a:lnTo>
                      <a:pt x="566574" y="280315"/>
                    </a:lnTo>
                    <a:cubicBezTo>
                      <a:pt x="563190" y="281570"/>
                      <a:pt x="559565" y="282728"/>
                      <a:pt x="555746" y="283790"/>
                    </a:cubicBezTo>
                    <a:cubicBezTo>
                      <a:pt x="529739" y="291271"/>
                      <a:pt x="495515" y="295373"/>
                      <a:pt x="459356" y="295373"/>
                    </a:cubicBezTo>
                    <a:cubicBezTo>
                      <a:pt x="423246" y="295373"/>
                      <a:pt x="389022" y="291271"/>
                      <a:pt x="362967" y="283790"/>
                    </a:cubicBezTo>
                    <a:cubicBezTo>
                      <a:pt x="359148" y="282728"/>
                      <a:pt x="355571" y="281570"/>
                      <a:pt x="352138" y="280315"/>
                    </a:cubicBezTo>
                    <a:close/>
                    <a:moveTo>
                      <a:pt x="41901" y="277712"/>
                    </a:moveTo>
                    <a:lnTo>
                      <a:pt x="41901" y="290068"/>
                    </a:lnTo>
                    <a:cubicBezTo>
                      <a:pt x="43157" y="291033"/>
                      <a:pt x="45187" y="292288"/>
                      <a:pt x="48184" y="293687"/>
                    </a:cubicBezTo>
                    <a:cubicBezTo>
                      <a:pt x="53451" y="296197"/>
                      <a:pt x="61619" y="299190"/>
                      <a:pt x="73701" y="301941"/>
                    </a:cubicBezTo>
                    <a:cubicBezTo>
                      <a:pt x="94821" y="306815"/>
                      <a:pt x="121595" y="309470"/>
                      <a:pt x="149094" y="309470"/>
                    </a:cubicBezTo>
                    <a:cubicBezTo>
                      <a:pt x="176593" y="309470"/>
                      <a:pt x="203367" y="306815"/>
                      <a:pt x="224486" y="301941"/>
                    </a:cubicBezTo>
                    <a:cubicBezTo>
                      <a:pt x="236520" y="299190"/>
                      <a:pt x="244736" y="296197"/>
                      <a:pt x="249955" y="293687"/>
                    </a:cubicBezTo>
                    <a:cubicBezTo>
                      <a:pt x="252952" y="292288"/>
                      <a:pt x="255030" y="291033"/>
                      <a:pt x="256238" y="290068"/>
                    </a:cubicBezTo>
                    <a:lnTo>
                      <a:pt x="256286" y="290068"/>
                    </a:lnTo>
                    <a:lnTo>
                      <a:pt x="256286" y="277712"/>
                    </a:lnTo>
                    <a:cubicBezTo>
                      <a:pt x="252855" y="278967"/>
                      <a:pt x="249279" y="280125"/>
                      <a:pt x="245461" y="281187"/>
                    </a:cubicBezTo>
                    <a:cubicBezTo>
                      <a:pt x="219412" y="288668"/>
                      <a:pt x="185195" y="292770"/>
                      <a:pt x="149094" y="292770"/>
                    </a:cubicBezTo>
                    <a:cubicBezTo>
                      <a:pt x="112944" y="292770"/>
                      <a:pt x="78727" y="288668"/>
                      <a:pt x="52678" y="281187"/>
                    </a:cubicBezTo>
                    <a:cubicBezTo>
                      <a:pt x="48909" y="280125"/>
                      <a:pt x="45284" y="278967"/>
                      <a:pt x="41901" y="277712"/>
                    </a:cubicBezTo>
                    <a:close/>
                    <a:moveTo>
                      <a:pt x="352138" y="221144"/>
                    </a:moveTo>
                    <a:lnTo>
                      <a:pt x="352138" y="234127"/>
                    </a:lnTo>
                    <a:cubicBezTo>
                      <a:pt x="353395" y="235092"/>
                      <a:pt x="355425" y="236347"/>
                      <a:pt x="358471" y="237746"/>
                    </a:cubicBezTo>
                    <a:cubicBezTo>
                      <a:pt x="363692" y="240256"/>
                      <a:pt x="371861" y="243248"/>
                      <a:pt x="383946" y="245999"/>
                    </a:cubicBezTo>
                    <a:cubicBezTo>
                      <a:pt x="405071" y="250874"/>
                      <a:pt x="431851" y="253529"/>
                      <a:pt x="459356" y="253529"/>
                    </a:cubicBezTo>
                    <a:cubicBezTo>
                      <a:pt x="486862" y="253529"/>
                      <a:pt x="513642" y="250874"/>
                      <a:pt x="534767" y="245999"/>
                    </a:cubicBezTo>
                    <a:cubicBezTo>
                      <a:pt x="546852" y="243248"/>
                      <a:pt x="555021" y="240256"/>
                      <a:pt x="560290" y="237746"/>
                    </a:cubicBezTo>
                    <a:cubicBezTo>
                      <a:pt x="563287" y="236347"/>
                      <a:pt x="565317" y="235092"/>
                      <a:pt x="566574" y="234127"/>
                    </a:cubicBezTo>
                    <a:lnTo>
                      <a:pt x="566574" y="221144"/>
                    </a:lnTo>
                    <a:cubicBezTo>
                      <a:pt x="563190" y="222399"/>
                      <a:pt x="559565" y="223557"/>
                      <a:pt x="555746" y="224619"/>
                    </a:cubicBezTo>
                    <a:cubicBezTo>
                      <a:pt x="529739" y="232100"/>
                      <a:pt x="495515" y="236202"/>
                      <a:pt x="459356" y="236202"/>
                    </a:cubicBezTo>
                    <a:cubicBezTo>
                      <a:pt x="423246" y="236202"/>
                      <a:pt x="389022" y="232100"/>
                      <a:pt x="362967" y="224619"/>
                    </a:cubicBezTo>
                    <a:cubicBezTo>
                      <a:pt x="359148" y="223557"/>
                      <a:pt x="355571" y="222399"/>
                      <a:pt x="352138" y="221144"/>
                    </a:cubicBezTo>
                    <a:close/>
                    <a:moveTo>
                      <a:pt x="41901" y="218540"/>
                    </a:moveTo>
                    <a:lnTo>
                      <a:pt x="41901" y="231523"/>
                    </a:lnTo>
                    <a:cubicBezTo>
                      <a:pt x="43157" y="232488"/>
                      <a:pt x="45187" y="233743"/>
                      <a:pt x="48184" y="235143"/>
                    </a:cubicBezTo>
                    <a:cubicBezTo>
                      <a:pt x="53403" y="237653"/>
                      <a:pt x="61619" y="240645"/>
                      <a:pt x="73701" y="243396"/>
                    </a:cubicBezTo>
                    <a:cubicBezTo>
                      <a:pt x="94772" y="248271"/>
                      <a:pt x="121546" y="250925"/>
                      <a:pt x="149094" y="250925"/>
                    </a:cubicBezTo>
                    <a:cubicBezTo>
                      <a:pt x="176593" y="250925"/>
                      <a:pt x="203367" y="248271"/>
                      <a:pt x="224486" y="243396"/>
                    </a:cubicBezTo>
                    <a:cubicBezTo>
                      <a:pt x="236520" y="240645"/>
                      <a:pt x="244736" y="237653"/>
                      <a:pt x="249955" y="235143"/>
                    </a:cubicBezTo>
                    <a:cubicBezTo>
                      <a:pt x="252952" y="233743"/>
                      <a:pt x="255030" y="232488"/>
                      <a:pt x="256238" y="231523"/>
                    </a:cubicBezTo>
                    <a:lnTo>
                      <a:pt x="256238" y="218540"/>
                    </a:lnTo>
                    <a:cubicBezTo>
                      <a:pt x="252855" y="219795"/>
                      <a:pt x="249279" y="220953"/>
                      <a:pt x="245461" y="222015"/>
                    </a:cubicBezTo>
                    <a:cubicBezTo>
                      <a:pt x="219412" y="229496"/>
                      <a:pt x="185195" y="233599"/>
                      <a:pt x="149094" y="233599"/>
                    </a:cubicBezTo>
                    <a:cubicBezTo>
                      <a:pt x="112944" y="233599"/>
                      <a:pt x="78727" y="229496"/>
                      <a:pt x="52678" y="222015"/>
                    </a:cubicBezTo>
                    <a:cubicBezTo>
                      <a:pt x="48909" y="220953"/>
                      <a:pt x="45284" y="219795"/>
                      <a:pt x="41901" y="218540"/>
                    </a:cubicBezTo>
                    <a:close/>
                    <a:moveTo>
                      <a:pt x="459356" y="162793"/>
                    </a:moveTo>
                    <a:cubicBezTo>
                      <a:pt x="431851" y="162793"/>
                      <a:pt x="405071" y="165448"/>
                      <a:pt x="383946" y="170322"/>
                    </a:cubicBezTo>
                    <a:cubicBezTo>
                      <a:pt x="373553" y="172687"/>
                      <a:pt x="366060" y="175245"/>
                      <a:pt x="360840" y="177514"/>
                    </a:cubicBezTo>
                    <a:cubicBezTo>
                      <a:pt x="359969" y="177852"/>
                      <a:pt x="359196" y="178238"/>
                      <a:pt x="358471" y="178576"/>
                    </a:cubicBezTo>
                    <a:cubicBezTo>
                      <a:pt x="363692" y="181085"/>
                      <a:pt x="371861" y="184078"/>
                      <a:pt x="383946" y="186829"/>
                    </a:cubicBezTo>
                    <a:cubicBezTo>
                      <a:pt x="405071" y="191703"/>
                      <a:pt x="431851" y="194358"/>
                      <a:pt x="459356" y="194358"/>
                    </a:cubicBezTo>
                    <a:cubicBezTo>
                      <a:pt x="486862" y="194358"/>
                      <a:pt x="513642" y="191703"/>
                      <a:pt x="534767" y="186829"/>
                    </a:cubicBezTo>
                    <a:cubicBezTo>
                      <a:pt x="546852" y="184078"/>
                      <a:pt x="555021" y="181085"/>
                      <a:pt x="560290" y="178576"/>
                    </a:cubicBezTo>
                    <a:cubicBezTo>
                      <a:pt x="559565" y="178238"/>
                      <a:pt x="558743" y="177852"/>
                      <a:pt x="557873" y="177514"/>
                    </a:cubicBezTo>
                    <a:cubicBezTo>
                      <a:pt x="552652" y="175245"/>
                      <a:pt x="545160" y="172687"/>
                      <a:pt x="534767" y="170322"/>
                    </a:cubicBezTo>
                    <a:cubicBezTo>
                      <a:pt x="513642" y="165448"/>
                      <a:pt x="486862" y="162793"/>
                      <a:pt x="459356" y="162793"/>
                    </a:cubicBezTo>
                    <a:close/>
                    <a:moveTo>
                      <a:pt x="41901" y="159368"/>
                    </a:moveTo>
                    <a:lnTo>
                      <a:pt x="41901" y="172351"/>
                    </a:lnTo>
                    <a:cubicBezTo>
                      <a:pt x="43157" y="173268"/>
                      <a:pt x="45187" y="174523"/>
                      <a:pt x="48184" y="175971"/>
                    </a:cubicBezTo>
                    <a:cubicBezTo>
                      <a:pt x="53451" y="178481"/>
                      <a:pt x="61619" y="181473"/>
                      <a:pt x="73701" y="184224"/>
                    </a:cubicBezTo>
                    <a:cubicBezTo>
                      <a:pt x="94821" y="189099"/>
                      <a:pt x="121595" y="191754"/>
                      <a:pt x="149094" y="191754"/>
                    </a:cubicBezTo>
                    <a:cubicBezTo>
                      <a:pt x="176593" y="191754"/>
                      <a:pt x="203367" y="189099"/>
                      <a:pt x="224486" y="184224"/>
                    </a:cubicBezTo>
                    <a:cubicBezTo>
                      <a:pt x="236520" y="181473"/>
                      <a:pt x="244736" y="178481"/>
                      <a:pt x="249955" y="175971"/>
                    </a:cubicBezTo>
                    <a:cubicBezTo>
                      <a:pt x="252952" y="174523"/>
                      <a:pt x="255030" y="173268"/>
                      <a:pt x="256238" y="172351"/>
                    </a:cubicBezTo>
                    <a:lnTo>
                      <a:pt x="256286" y="172351"/>
                    </a:lnTo>
                    <a:lnTo>
                      <a:pt x="256286" y="159368"/>
                    </a:lnTo>
                    <a:cubicBezTo>
                      <a:pt x="252855" y="160575"/>
                      <a:pt x="249279" y="161733"/>
                      <a:pt x="245461" y="162843"/>
                    </a:cubicBezTo>
                    <a:cubicBezTo>
                      <a:pt x="219412" y="170276"/>
                      <a:pt x="185195" y="174378"/>
                      <a:pt x="149094" y="174378"/>
                    </a:cubicBezTo>
                    <a:cubicBezTo>
                      <a:pt x="112944" y="174378"/>
                      <a:pt x="78727" y="170276"/>
                      <a:pt x="52678" y="162843"/>
                    </a:cubicBezTo>
                    <a:cubicBezTo>
                      <a:pt x="48909" y="161733"/>
                      <a:pt x="45284" y="160575"/>
                      <a:pt x="41901" y="159368"/>
                    </a:cubicBezTo>
                    <a:close/>
                    <a:moveTo>
                      <a:pt x="459356" y="120949"/>
                    </a:moveTo>
                    <a:cubicBezTo>
                      <a:pt x="495515" y="120949"/>
                      <a:pt x="529739" y="125051"/>
                      <a:pt x="555746" y="132532"/>
                    </a:cubicBezTo>
                    <a:cubicBezTo>
                      <a:pt x="569668" y="136490"/>
                      <a:pt x="580931" y="141364"/>
                      <a:pt x="589197" y="146963"/>
                    </a:cubicBezTo>
                    <a:cubicBezTo>
                      <a:pt x="604473" y="157291"/>
                      <a:pt x="608195" y="169068"/>
                      <a:pt x="608437" y="177514"/>
                    </a:cubicBezTo>
                    <a:lnTo>
                      <a:pt x="608485" y="177514"/>
                    </a:lnTo>
                    <a:lnTo>
                      <a:pt x="608485" y="475395"/>
                    </a:lnTo>
                    <a:cubicBezTo>
                      <a:pt x="608485" y="483890"/>
                      <a:pt x="605101" y="496245"/>
                      <a:pt x="589101" y="506960"/>
                    </a:cubicBezTo>
                    <a:cubicBezTo>
                      <a:pt x="580786" y="512510"/>
                      <a:pt x="569571" y="517240"/>
                      <a:pt x="555649" y="521149"/>
                    </a:cubicBezTo>
                    <a:cubicBezTo>
                      <a:pt x="529788" y="528340"/>
                      <a:pt x="495611" y="532346"/>
                      <a:pt x="459356" y="532346"/>
                    </a:cubicBezTo>
                    <a:cubicBezTo>
                      <a:pt x="423150" y="532346"/>
                      <a:pt x="388925" y="528340"/>
                      <a:pt x="363112" y="521149"/>
                    </a:cubicBezTo>
                    <a:cubicBezTo>
                      <a:pt x="349190" y="517240"/>
                      <a:pt x="337926" y="512462"/>
                      <a:pt x="329660" y="506960"/>
                    </a:cubicBezTo>
                    <a:cubicBezTo>
                      <a:pt x="313611" y="496245"/>
                      <a:pt x="310276" y="483890"/>
                      <a:pt x="310276" y="475395"/>
                    </a:cubicBezTo>
                    <a:lnTo>
                      <a:pt x="310276" y="415307"/>
                    </a:lnTo>
                    <a:lnTo>
                      <a:pt x="310276" y="356136"/>
                    </a:lnTo>
                    <a:lnTo>
                      <a:pt x="310276" y="296917"/>
                    </a:lnTo>
                    <a:lnTo>
                      <a:pt x="310276" y="237746"/>
                    </a:lnTo>
                    <a:lnTo>
                      <a:pt x="310276" y="178576"/>
                    </a:lnTo>
                    <a:lnTo>
                      <a:pt x="310276" y="177514"/>
                    </a:lnTo>
                    <a:cubicBezTo>
                      <a:pt x="310566" y="169068"/>
                      <a:pt x="314240" y="157291"/>
                      <a:pt x="329515" y="146963"/>
                    </a:cubicBezTo>
                    <a:cubicBezTo>
                      <a:pt x="337830" y="141364"/>
                      <a:pt x="349045" y="136490"/>
                      <a:pt x="362967" y="132532"/>
                    </a:cubicBezTo>
                    <a:cubicBezTo>
                      <a:pt x="389022" y="125051"/>
                      <a:pt x="423246" y="120949"/>
                      <a:pt x="459356" y="120949"/>
                    </a:cubicBezTo>
                    <a:close/>
                    <a:moveTo>
                      <a:pt x="41901" y="100196"/>
                    </a:moveTo>
                    <a:lnTo>
                      <a:pt x="41901" y="113180"/>
                    </a:lnTo>
                    <a:cubicBezTo>
                      <a:pt x="43157" y="114097"/>
                      <a:pt x="45187" y="115351"/>
                      <a:pt x="48184" y="116799"/>
                    </a:cubicBezTo>
                    <a:cubicBezTo>
                      <a:pt x="53403" y="119261"/>
                      <a:pt x="61619" y="122301"/>
                      <a:pt x="73701" y="125052"/>
                    </a:cubicBezTo>
                    <a:cubicBezTo>
                      <a:pt x="94772" y="129927"/>
                      <a:pt x="121546" y="132582"/>
                      <a:pt x="149094" y="132582"/>
                    </a:cubicBezTo>
                    <a:cubicBezTo>
                      <a:pt x="176593" y="132582"/>
                      <a:pt x="203367" y="129879"/>
                      <a:pt x="224486" y="125052"/>
                    </a:cubicBezTo>
                    <a:cubicBezTo>
                      <a:pt x="236520" y="122301"/>
                      <a:pt x="244736" y="119261"/>
                      <a:pt x="249955" y="116799"/>
                    </a:cubicBezTo>
                    <a:cubicBezTo>
                      <a:pt x="252952" y="115351"/>
                      <a:pt x="255030" y="114097"/>
                      <a:pt x="256238" y="113180"/>
                    </a:cubicBezTo>
                    <a:lnTo>
                      <a:pt x="256238" y="100196"/>
                    </a:lnTo>
                    <a:cubicBezTo>
                      <a:pt x="252855" y="101403"/>
                      <a:pt x="249279" y="102561"/>
                      <a:pt x="245461" y="103671"/>
                    </a:cubicBezTo>
                    <a:cubicBezTo>
                      <a:pt x="219412" y="111104"/>
                      <a:pt x="185195" y="115207"/>
                      <a:pt x="149094" y="115207"/>
                    </a:cubicBezTo>
                    <a:cubicBezTo>
                      <a:pt x="112944" y="115207"/>
                      <a:pt x="78727" y="111104"/>
                      <a:pt x="52678" y="103671"/>
                    </a:cubicBezTo>
                    <a:cubicBezTo>
                      <a:pt x="48909" y="102561"/>
                      <a:pt x="45284" y="101403"/>
                      <a:pt x="41901" y="100196"/>
                    </a:cubicBezTo>
                    <a:close/>
                    <a:moveTo>
                      <a:pt x="149094" y="41845"/>
                    </a:moveTo>
                    <a:cubicBezTo>
                      <a:pt x="121595" y="41845"/>
                      <a:pt x="94772" y="44500"/>
                      <a:pt x="73701" y="49326"/>
                    </a:cubicBezTo>
                    <a:cubicBezTo>
                      <a:pt x="63310" y="51739"/>
                      <a:pt x="55820" y="54297"/>
                      <a:pt x="50552" y="56517"/>
                    </a:cubicBezTo>
                    <a:cubicBezTo>
                      <a:pt x="49730" y="56903"/>
                      <a:pt x="48909" y="57241"/>
                      <a:pt x="48184" y="57627"/>
                    </a:cubicBezTo>
                    <a:cubicBezTo>
                      <a:pt x="53403" y="60089"/>
                      <a:pt x="61619" y="63081"/>
                      <a:pt x="73701" y="65881"/>
                    </a:cubicBezTo>
                    <a:cubicBezTo>
                      <a:pt x="94772" y="70707"/>
                      <a:pt x="121546" y="73410"/>
                      <a:pt x="149094" y="73410"/>
                    </a:cubicBezTo>
                    <a:cubicBezTo>
                      <a:pt x="176593" y="73410"/>
                      <a:pt x="203367" y="70707"/>
                      <a:pt x="224486" y="65881"/>
                    </a:cubicBezTo>
                    <a:cubicBezTo>
                      <a:pt x="236520" y="63081"/>
                      <a:pt x="244736" y="60089"/>
                      <a:pt x="249955" y="57627"/>
                    </a:cubicBezTo>
                    <a:cubicBezTo>
                      <a:pt x="249230" y="57241"/>
                      <a:pt x="248409" y="56903"/>
                      <a:pt x="247587" y="56517"/>
                    </a:cubicBezTo>
                    <a:cubicBezTo>
                      <a:pt x="242368" y="54297"/>
                      <a:pt x="234829" y="51739"/>
                      <a:pt x="224486" y="49326"/>
                    </a:cubicBezTo>
                    <a:cubicBezTo>
                      <a:pt x="203367" y="44500"/>
                      <a:pt x="176593" y="41845"/>
                      <a:pt x="149094" y="41845"/>
                    </a:cubicBezTo>
                    <a:close/>
                    <a:moveTo>
                      <a:pt x="149094" y="0"/>
                    </a:moveTo>
                    <a:cubicBezTo>
                      <a:pt x="185195" y="0"/>
                      <a:pt x="219412" y="4103"/>
                      <a:pt x="245461" y="11535"/>
                    </a:cubicBezTo>
                    <a:cubicBezTo>
                      <a:pt x="259331" y="15541"/>
                      <a:pt x="270592" y="20416"/>
                      <a:pt x="278904" y="26014"/>
                    </a:cubicBezTo>
                    <a:cubicBezTo>
                      <a:pt x="294128" y="36343"/>
                      <a:pt x="297849" y="48119"/>
                      <a:pt x="298139" y="56517"/>
                    </a:cubicBezTo>
                    <a:lnTo>
                      <a:pt x="298139" y="57627"/>
                    </a:lnTo>
                    <a:lnTo>
                      <a:pt x="298139" y="116799"/>
                    </a:lnTo>
                    <a:lnTo>
                      <a:pt x="298139" y="175971"/>
                    </a:lnTo>
                    <a:lnTo>
                      <a:pt x="298139" y="235143"/>
                    </a:lnTo>
                    <a:lnTo>
                      <a:pt x="298139" y="293687"/>
                    </a:lnTo>
                    <a:lnTo>
                      <a:pt x="298139" y="352232"/>
                    </a:lnTo>
                    <a:lnTo>
                      <a:pt x="298139" y="412659"/>
                    </a:lnTo>
                    <a:lnTo>
                      <a:pt x="298139" y="475112"/>
                    </a:lnTo>
                    <a:cubicBezTo>
                      <a:pt x="298139" y="483655"/>
                      <a:pt x="294804" y="496011"/>
                      <a:pt x="278759" y="506677"/>
                    </a:cubicBezTo>
                    <a:cubicBezTo>
                      <a:pt x="270495" y="512228"/>
                      <a:pt x="259235" y="517006"/>
                      <a:pt x="245316" y="520915"/>
                    </a:cubicBezTo>
                    <a:cubicBezTo>
                      <a:pt x="219460" y="528106"/>
                      <a:pt x="185292" y="532064"/>
                      <a:pt x="149094" y="532064"/>
                    </a:cubicBezTo>
                    <a:cubicBezTo>
                      <a:pt x="112847" y="532064"/>
                      <a:pt x="78679" y="528106"/>
                      <a:pt x="52823" y="520915"/>
                    </a:cubicBezTo>
                    <a:cubicBezTo>
                      <a:pt x="38905" y="517006"/>
                      <a:pt x="27644" y="512228"/>
                      <a:pt x="19380" y="506677"/>
                    </a:cubicBezTo>
                    <a:cubicBezTo>
                      <a:pt x="3383" y="496011"/>
                      <a:pt x="0" y="483655"/>
                      <a:pt x="0" y="475112"/>
                    </a:cubicBezTo>
                    <a:lnTo>
                      <a:pt x="0" y="412659"/>
                    </a:lnTo>
                    <a:lnTo>
                      <a:pt x="0" y="352232"/>
                    </a:lnTo>
                    <a:lnTo>
                      <a:pt x="0" y="293687"/>
                    </a:lnTo>
                    <a:lnTo>
                      <a:pt x="0" y="235143"/>
                    </a:lnTo>
                    <a:lnTo>
                      <a:pt x="0" y="175971"/>
                    </a:lnTo>
                    <a:lnTo>
                      <a:pt x="0" y="116799"/>
                    </a:lnTo>
                    <a:lnTo>
                      <a:pt x="0" y="57627"/>
                    </a:lnTo>
                    <a:lnTo>
                      <a:pt x="0" y="56517"/>
                    </a:lnTo>
                    <a:cubicBezTo>
                      <a:pt x="290" y="48119"/>
                      <a:pt x="4011" y="36343"/>
                      <a:pt x="19235" y="26014"/>
                    </a:cubicBezTo>
                    <a:cubicBezTo>
                      <a:pt x="27547" y="20416"/>
                      <a:pt x="38808" y="15541"/>
                      <a:pt x="52678" y="11535"/>
                    </a:cubicBezTo>
                    <a:cubicBezTo>
                      <a:pt x="78727" y="4103"/>
                      <a:pt x="112944" y="0"/>
                      <a:pt x="1490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>
                <a:noFill/>
                <a:beve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2234716" y="2123725"/>
                <a:ext cx="1396536" cy="3445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输入项目描述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3848710" y="2017982"/>
                <a:ext cx="578734" cy="2328596"/>
                <a:chOff x="3842795" y="3044142"/>
                <a:chExt cx="578734" cy="2328596"/>
              </a:xfrm>
            </p:grpSpPr>
            <p:cxnSp>
              <p:nvCxnSpPr>
                <p:cNvPr id="24" name="直接连接符 23"/>
                <p:cNvCxnSpPr/>
                <p:nvPr/>
              </p:nvCxnSpPr>
              <p:spPr>
                <a:xfrm>
                  <a:off x="4132162" y="3044142"/>
                  <a:ext cx="0" cy="2328596"/>
                </a:xfrm>
                <a:prstGeom prst="line">
                  <a:avLst/>
                </a:prstGeom>
                <a:ln w="25400">
                  <a:solidFill>
                    <a:schemeClr val="bg1">
                      <a:lumMod val="85000"/>
                      <a:alpha val="50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3842795" y="3044142"/>
                  <a:ext cx="289367" cy="0"/>
                </a:xfrm>
                <a:prstGeom prst="line">
                  <a:avLst/>
                </a:prstGeom>
                <a:ln w="25400">
                  <a:solidFill>
                    <a:schemeClr val="bg1">
                      <a:lumMod val="85000"/>
                      <a:alpha val="50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>
                  <a:off x="3842795" y="4141422"/>
                  <a:ext cx="289367" cy="0"/>
                </a:xfrm>
                <a:prstGeom prst="line">
                  <a:avLst/>
                </a:prstGeom>
                <a:ln w="25400">
                  <a:solidFill>
                    <a:schemeClr val="bg1">
                      <a:lumMod val="85000"/>
                      <a:alpha val="50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3842795" y="5366594"/>
                  <a:ext cx="289367" cy="0"/>
                </a:xfrm>
                <a:prstGeom prst="line">
                  <a:avLst/>
                </a:prstGeom>
                <a:ln w="25400">
                  <a:solidFill>
                    <a:schemeClr val="bg1">
                      <a:lumMod val="85000"/>
                      <a:alpha val="50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4132162" y="4141422"/>
                  <a:ext cx="289367" cy="0"/>
                </a:xfrm>
                <a:prstGeom prst="line">
                  <a:avLst/>
                </a:prstGeom>
                <a:ln w="25400">
                  <a:solidFill>
                    <a:schemeClr val="bg1">
                      <a:lumMod val="85000"/>
                      <a:alpha val="50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5" name="组合 54"/>
            <p:cNvGrpSpPr/>
            <p:nvPr/>
          </p:nvGrpSpPr>
          <p:grpSpPr>
            <a:xfrm>
              <a:off x="7713671" y="1951846"/>
              <a:ext cx="3165402" cy="2965720"/>
              <a:chOff x="7713671" y="1723209"/>
              <a:chExt cx="3165402" cy="2965720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9470924" y="2833552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太阳形 44"/>
              <p:cNvSpPr>
                <a:spLocks noChangeArrowheads="1"/>
              </p:cNvSpPr>
              <p:nvPr/>
            </p:nvSpPr>
            <p:spPr bwMode="auto">
              <a:xfrm>
                <a:off x="8772692" y="2971802"/>
                <a:ext cx="452332" cy="451650"/>
              </a:xfrm>
              <a:custGeom>
                <a:avLst/>
                <a:gdLst>
                  <a:gd name="T0" fmla="*/ 1562 w 12825"/>
                  <a:gd name="T1" fmla="*/ 11263 h 12824"/>
                  <a:gd name="T2" fmla="*/ 5333 w 12825"/>
                  <a:gd name="T3" fmla="*/ 12824 h 12824"/>
                  <a:gd name="T4" fmla="*/ 9103 w 12825"/>
                  <a:gd name="T5" fmla="*/ 11263 h 12824"/>
                  <a:gd name="T6" fmla="*/ 10665 w 12825"/>
                  <a:gd name="T7" fmla="*/ 7492 h 12824"/>
                  <a:gd name="T8" fmla="*/ 9742 w 12825"/>
                  <a:gd name="T9" fmla="*/ 4491 h 12824"/>
                  <a:gd name="T10" fmla="*/ 10477 w 12825"/>
                  <a:gd name="T11" fmla="*/ 3797 h 12824"/>
                  <a:gd name="T12" fmla="*/ 12411 w 12825"/>
                  <a:gd name="T13" fmla="*/ 990 h 12824"/>
                  <a:gd name="T14" fmla="*/ 11835 w 12825"/>
                  <a:gd name="T15" fmla="*/ 414 h 12824"/>
                  <a:gd name="T16" fmla="*/ 8826 w 12825"/>
                  <a:gd name="T17" fmla="*/ 2552 h 12824"/>
                  <a:gd name="T18" fmla="*/ 7409 w 12825"/>
                  <a:gd name="T19" fmla="*/ 2578 h 12824"/>
                  <a:gd name="T20" fmla="*/ 3257 w 12825"/>
                  <a:gd name="T21" fmla="*/ 2578 h 12824"/>
                  <a:gd name="T22" fmla="*/ 419 w 12825"/>
                  <a:gd name="T23" fmla="*/ 5416 h 12824"/>
                  <a:gd name="T24" fmla="*/ 419 w 12825"/>
                  <a:gd name="T25" fmla="*/ 9568 h 12824"/>
                  <a:gd name="T26" fmla="*/ 5333 w 12825"/>
                  <a:gd name="T27" fmla="*/ 10225 h 12824"/>
                  <a:gd name="T28" fmla="*/ 5333 w 12825"/>
                  <a:gd name="T29" fmla="*/ 4759 h 12824"/>
                  <a:gd name="T30" fmla="*/ 6224 w 12825"/>
                  <a:gd name="T31" fmla="*/ 5883 h 12824"/>
                  <a:gd name="T32" fmla="*/ 3493 w 12825"/>
                  <a:gd name="T33" fmla="*/ 7492 h 12824"/>
                  <a:gd name="T34" fmla="*/ 7172 w 12825"/>
                  <a:gd name="T35" fmla="*/ 7492 h 12824"/>
                  <a:gd name="T36" fmla="*/ 7690 w 12825"/>
                  <a:gd name="T37" fmla="*/ 6111 h 12824"/>
                  <a:gd name="T38" fmla="*/ 8853 w 12825"/>
                  <a:gd name="T39" fmla="*/ 3825 h 12824"/>
                  <a:gd name="T40" fmla="*/ 9459 w 12825"/>
                  <a:gd name="T41" fmla="*/ 3163 h 12824"/>
                  <a:gd name="T42" fmla="*/ 9646 w 12825"/>
                  <a:gd name="T43" fmla="*/ 2974 h 12824"/>
                  <a:gd name="T44" fmla="*/ 10833 w 12825"/>
                  <a:gd name="T45" fmla="*/ 1992 h 12824"/>
                  <a:gd name="T46" fmla="*/ 9849 w 12825"/>
                  <a:gd name="T47" fmla="*/ 3181 h 12824"/>
                  <a:gd name="T48" fmla="*/ 9661 w 12825"/>
                  <a:gd name="T49" fmla="*/ 3365 h 12824"/>
                  <a:gd name="T50" fmla="*/ 8999 w 12825"/>
                  <a:gd name="T51" fmla="*/ 3972 h 12824"/>
                  <a:gd name="T52" fmla="*/ 8528 w 12825"/>
                  <a:gd name="T53" fmla="*/ 4372 h 12824"/>
                  <a:gd name="T54" fmla="*/ 8453 w 12825"/>
                  <a:gd name="T55" fmla="*/ 4297 h 12824"/>
                  <a:gd name="T56" fmla="*/ 8853 w 12825"/>
                  <a:gd name="T57" fmla="*/ 3825 h 12824"/>
                  <a:gd name="T58" fmla="*/ 5333 w 12825"/>
                  <a:gd name="T59" fmla="*/ 8465 h 12824"/>
                  <a:gd name="T60" fmla="*/ 5333 w 12825"/>
                  <a:gd name="T61" fmla="*/ 6519 h 12824"/>
                  <a:gd name="T62" fmla="*/ 5199 w 12825"/>
                  <a:gd name="T63" fmla="*/ 7626 h 12824"/>
                  <a:gd name="T64" fmla="*/ 6305 w 12825"/>
                  <a:gd name="T65" fmla="*/ 7492 h 12824"/>
                  <a:gd name="T66" fmla="*/ 5333 w 12825"/>
                  <a:gd name="T67" fmla="*/ 3026 h 12824"/>
                  <a:gd name="T68" fmla="*/ 7225 w 12825"/>
                  <a:gd name="T69" fmla="*/ 4429 h 12824"/>
                  <a:gd name="T70" fmla="*/ 2788 w 12825"/>
                  <a:gd name="T71" fmla="*/ 4947 h 12824"/>
                  <a:gd name="T72" fmla="*/ 2788 w 12825"/>
                  <a:gd name="T73" fmla="*/ 10037 h 12824"/>
                  <a:gd name="T74" fmla="*/ 7878 w 12825"/>
                  <a:gd name="T75" fmla="*/ 10037 h 12824"/>
                  <a:gd name="T76" fmla="*/ 8396 w 12825"/>
                  <a:gd name="T77" fmla="*/ 5599 h 12824"/>
                  <a:gd name="T78" fmla="*/ 9799 w 12825"/>
                  <a:gd name="T79" fmla="*/ 7492 h 12824"/>
                  <a:gd name="T80" fmla="*/ 5333 w 12825"/>
                  <a:gd name="T81" fmla="*/ 11958 h 12824"/>
                  <a:gd name="T82" fmla="*/ 867 w 12825"/>
                  <a:gd name="T83" fmla="*/ 7492 h 12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825" h="12824">
                    <a:moveTo>
                      <a:pt x="419" y="9568"/>
                    </a:moveTo>
                    <a:cubicBezTo>
                      <a:pt x="688" y="10203"/>
                      <a:pt x="1072" y="10773"/>
                      <a:pt x="1562" y="11263"/>
                    </a:cubicBezTo>
                    <a:cubicBezTo>
                      <a:pt x="2052" y="11752"/>
                      <a:pt x="2622" y="12137"/>
                      <a:pt x="3257" y="12405"/>
                    </a:cubicBezTo>
                    <a:cubicBezTo>
                      <a:pt x="3915" y="12683"/>
                      <a:pt x="4613" y="12824"/>
                      <a:pt x="5333" y="12824"/>
                    </a:cubicBezTo>
                    <a:cubicBezTo>
                      <a:pt x="6052" y="12824"/>
                      <a:pt x="6751" y="12683"/>
                      <a:pt x="7409" y="12405"/>
                    </a:cubicBezTo>
                    <a:cubicBezTo>
                      <a:pt x="8044" y="12137"/>
                      <a:pt x="8614" y="11752"/>
                      <a:pt x="9103" y="11263"/>
                    </a:cubicBezTo>
                    <a:cubicBezTo>
                      <a:pt x="9593" y="10773"/>
                      <a:pt x="9978" y="10203"/>
                      <a:pt x="10246" y="9568"/>
                    </a:cubicBezTo>
                    <a:cubicBezTo>
                      <a:pt x="10524" y="8910"/>
                      <a:pt x="10665" y="8212"/>
                      <a:pt x="10665" y="7492"/>
                    </a:cubicBezTo>
                    <a:cubicBezTo>
                      <a:pt x="10665" y="6772"/>
                      <a:pt x="10524" y="6074"/>
                      <a:pt x="10246" y="5416"/>
                    </a:cubicBezTo>
                    <a:cubicBezTo>
                      <a:pt x="10108" y="5090"/>
                      <a:pt x="9939" y="4781"/>
                      <a:pt x="9742" y="4491"/>
                    </a:cubicBezTo>
                    <a:cubicBezTo>
                      <a:pt x="9917" y="4335"/>
                      <a:pt x="10095" y="4170"/>
                      <a:pt x="10273" y="3998"/>
                    </a:cubicBezTo>
                    <a:cubicBezTo>
                      <a:pt x="10347" y="3927"/>
                      <a:pt x="10436" y="3840"/>
                      <a:pt x="10477" y="3797"/>
                    </a:cubicBezTo>
                    <a:lnTo>
                      <a:pt x="10477" y="3797"/>
                    </a:lnTo>
                    <a:cubicBezTo>
                      <a:pt x="11768" y="2507"/>
                      <a:pt x="12385" y="1051"/>
                      <a:pt x="12411" y="990"/>
                    </a:cubicBezTo>
                    <a:lnTo>
                      <a:pt x="12825" y="0"/>
                    </a:lnTo>
                    <a:lnTo>
                      <a:pt x="11835" y="414"/>
                    </a:lnTo>
                    <a:cubicBezTo>
                      <a:pt x="11774" y="439"/>
                      <a:pt x="10319" y="1056"/>
                      <a:pt x="9029" y="2346"/>
                    </a:cubicBezTo>
                    <a:cubicBezTo>
                      <a:pt x="9015" y="2359"/>
                      <a:pt x="8943" y="2431"/>
                      <a:pt x="8826" y="2552"/>
                    </a:cubicBezTo>
                    <a:cubicBezTo>
                      <a:pt x="8654" y="2729"/>
                      <a:pt x="8489" y="2907"/>
                      <a:pt x="8334" y="3083"/>
                    </a:cubicBezTo>
                    <a:cubicBezTo>
                      <a:pt x="8044" y="2885"/>
                      <a:pt x="7735" y="2716"/>
                      <a:pt x="7409" y="2578"/>
                    </a:cubicBezTo>
                    <a:cubicBezTo>
                      <a:pt x="6751" y="2300"/>
                      <a:pt x="6052" y="2159"/>
                      <a:pt x="5333" y="2159"/>
                    </a:cubicBezTo>
                    <a:cubicBezTo>
                      <a:pt x="4613" y="2159"/>
                      <a:pt x="3915" y="2300"/>
                      <a:pt x="3257" y="2578"/>
                    </a:cubicBezTo>
                    <a:cubicBezTo>
                      <a:pt x="2622" y="2847"/>
                      <a:pt x="2052" y="3231"/>
                      <a:pt x="1562" y="3721"/>
                    </a:cubicBezTo>
                    <a:cubicBezTo>
                      <a:pt x="1072" y="4211"/>
                      <a:pt x="688" y="4781"/>
                      <a:pt x="419" y="5416"/>
                    </a:cubicBezTo>
                    <a:cubicBezTo>
                      <a:pt x="141" y="6074"/>
                      <a:pt x="0" y="6772"/>
                      <a:pt x="0" y="7492"/>
                    </a:cubicBezTo>
                    <a:cubicBezTo>
                      <a:pt x="0" y="8212"/>
                      <a:pt x="141" y="8910"/>
                      <a:pt x="419" y="9568"/>
                    </a:cubicBezTo>
                    <a:close/>
                    <a:moveTo>
                      <a:pt x="8065" y="7492"/>
                    </a:moveTo>
                    <a:cubicBezTo>
                      <a:pt x="8065" y="8999"/>
                      <a:pt x="6840" y="10225"/>
                      <a:pt x="5333" y="10225"/>
                    </a:cubicBezTo>
                    <a:cubicBezTo>
                      <a:pt x="3826" y="10225"/>
                      <a:pt x="2600" y="8999"/>
                      <a:pt x="2600" y="7492"/>
                    </a:cubicBezTo>
                    <a:cubicBezTo>
                      <a:pt x="2600" y="5985"/>
                      <a:pt x="3826" y="4759"/>
                      <a:pt x="5333" y="4759"/>
                    </a:cubicBezTo>
                    <a:cubicBezTo>
                      <a:pt x="5836" y="4759"/>
                      <a:pt x="6308" y="4896"/>
                      <a:pt x="6714" y="5135"/>
                    </a:cubicBezTo>
                    <a:cubicBezTo>
                      <a:pt x="6548" y="5374"/>
                      <a:pt x="6383" y="5625"/>
                      <a:pt x="6224" y="5883"/>
                    </a:cubicBezTo>
                    <a:cubicBezTo>
                      <a:pt x="5960" y="5736"/>
                      <a:pt x="5656" y="5652"/>
                      <a:pt x="5333" y="5652"/>
                    </a:cubicBezTo>
                    <a:cubicBezTo>
                      <a:pt x="4318" y="5652"/>
                      <a:pt x="3493" y="6478"/>
                      <a:pt x="3493" y="7492"/>
                    </a:cubicBezTo>
                    <a:cubicBezTo>
                      <a:pt x="3493" y="8506"/>
                      <a:pt x="4318" y="9331"/>
                      <a:pt x="5333" y="9331"/>
                    </a:cubicBezTo>
                    <a:cubicBezTo>
                      <a:pt x="6347" y="9331"/>
                      <a:pt x="7172" y="8506"/>
                      <a:pt x="7172" y="7492"/>
                    </a:cubicBezTo>
                    <a:cubicBezTo>
                      <a:pt x="7172" y="7169"/>
                      <a:pt x="7088" y="6865"/>
                      <a:pt x="6941" y="6600"/>
                    </a:cubicBezTo>
                    <a:cubicBezTo>
                      <a:pt x="7200" y="6441"/>
                      <a:pt x="7450" y="6276"/>
                      <a:pt x="7690" y="6111"/>
                    </a:cubicBezTo>
                    <a:cubicBezTo>
                      <a:pt x="7928" y="6516"/>
                      <a:pt x="8065" y="6988"/>
                      <a:pt x="8065" y="7492"/>
                    </a:cubicBezTo>
                    <a:close/>
                    <a:moveTo>
                      <a:pt x="8853" y="3825"/>
                    </a:moveTo>
                    <a:cubicBezTo>
                      <a:pt x="8907" y="3763"/>
                      <a:pt x="8962" y="3700"/>
                      <a:pt x="9018" y="3637"/>
                    </a:cubicBezTo>
                    <a:cubicBezTo>
                      <a:pt x="9158" y="3481"/>
                      <a:pt x="9305" y="3322"/>
                      <a:pt x="9459" y="3163"/>
                    </a:cubicBezTo>
                    <a:lnTo>
                      <a:pt x="9460" y="3162"/>
                    </a:lnTo>
                    <a:cubicBezTo>
                      <a:pt x="9577" y="3041"/>
                      <a:pt x="9645" y="2974"/>
                      <a:pt x="9646" y="2974"/>
                    </a:cubicBezTo>
                    <a:lnTo>
                      <a:pt x="9649" y="2970"/>
                    </a:lnTo>
                    <a:cubicBezTo>
                      <a:pt x="10042" y="2577"/>
                      <a:pt x="10456" y="2251"/>
                      <a:pt x="10833" y="1992"/>
                    </a:cubicBezTo>
                    <a:cubicBezTo>
                      <a:pt x="10573" y="2369"/>
                      <a:pt x="10247" y="2782"/>
                      <a:pt x="9855" y="3175"/>
                    </a:cubicBezTo>
                    <a:lnTo>
                      <a:pt x="9849" y="3181"/>
                    </a:lnTo>
                    <a:cubicBezTo>
                      <a:pt x="9837" y="3193"/>
                      <a:pt x="9772" y="3259"/>
                      <a:pt x="9662" y="3364"/>
                    </a:cubicBezTo>
                    <a:lnTo>
                      <a:pt x="9661" y="3365"/>
                    </a:lnTo>
                    <a:cubicBezTo>
                      <a:pt x="9503" y="3519"/>
                      <a:pt x="9344" y="3667"/>
                      <a:pt x="9187" y="3807"/>
                    </a:cubicBezTo>
                    <a:cubicBezTo>
                      <a:pt x="9124" y="3863"/>
                      <a:pt x="9061" y="3918"/>
                      <a:pt x="8999" y="3972"/>
                    </a:cubicBezTo>
                    <a:lnTo>
                      <a:pt x="8996" y="3974"/>
                    </a:lnTo>
                    <a:cubicBezTo>
                      <a:pt x="8857" y="4096"/>
                      <a:pt x="8700" y="4230"/>
                      <a:pt x="8528" y="4372"/>
                    </a:cubicBezTo>
                    <a:cubicBezTo>
                      <a:pt x="8406" y="4473"/>
                      <a:pt x="8276" y="4578"/>
                      <a:pt x="8140" y="4685"/>
                    </a:cubicBezTo>
                    <a:cubicBezTo>
                      <a:pt x="8247" y="4548"/>
                      <a:pt x="8352" y="4419"/>
                      <a:pt x="8453" y="4297"/>
                    </a:cubicBezTo>
                    <a:cubicBezTo>
                      <a:pt x="8594" y="4125"/>
                      <a:pt x="8728" y="3968"/>
                      <a:pt x="8851" y="3828"/>
                    </a:cubicBezTo>
                    <a:lnTo>
                      <a:pt x="8853" y="3825"/>
                    </a:lnTo>
                    <a:close/>
                    <a:moveTo>
                      <a:pt x="6305" y="7492"/>
                    </a:moveTo>
                    <a:cubicBezTo>
                      <a:pt x="6305" y="8028"/>
                      <a:pt x="5869" y="8465"/>
                      <a:pt x="5333" y="8465"/>
                    </a:cubicBezTo>
                    <a:cubicBezTo>
                      <a:pt x="4796" y="8465"/>
                      <a:pt x="4360" y="8028"/>
                      <a:pt x="4360" y="7492"/>
                    </a:cubicBezTo>
                    <a:cubicBezTo>
                      <a:pt x="4360" y="6955"/>
                      <a:pt x="4796" y="6519"/>
                      <a:pt x="5333" y="6519"/>
                    </a:cubicBezTo>
                    <a:cubicBezTo>
                      <a:pt x="5495" y="6519"/>
                      <a:pt x="5648" y="6559"/>
                      <a:pt x="5782" y="6630"/>
                    </a:cubicBezTo>
                    <a:lnTo>
                      <a:pt x="5199" y="7626"/>
                    </a:lnTo>
                    <a:lnTo>
                      <a:pt x="6195" y="7042"/>
                    </a:lnTo>
                    <a:cubicBezTo>
                      <a:pt x="6265" y="7177"/>
                      <a:pt x="6305" y="7330"/>
                      <a:pt x="6305" y="7492"/>
                    </a:cubicBezTo>
                    <a:close/>
                    <a:moveTo>
                      <a:pt x="2175" y="4334"/>
                    </a:moveTo>
                    <a:cubicBezTo>
                      <a:pt x="3018" y="3490"/>
                      <a:pt x="4140" y="3026"/>
                      <a:pt x="5333" y="3026"/>
                    </a:cubicBezTo>
                    <a:cubicBezTo>
                      <a:pt x="6210" y="3026"/>
                      <a:pt x="7048" y="3277"/>
                      <a:pt x="7766" y="3746"/>
                    </a:cubicBezTo>
                    <a:cubicBezTo>
                      <a:pt x="7595" y="3954"/>
                      <a:pt x="7412" y="4183"/>
                      <a:pt x="7225" y="4429"/>
                    </a:cubicBezTo>
                    <a:cubicBezTo>
                      <a:pt x="6662" y="4080"/>
                      <a:pt x="6012" y="3892"/>
                      <a:pt x="5333" y="3892"/>
                    </a:cubicBezTo>
                    <a:cubicBezTo>
                      <a:pt x="4371" y="3892"/>
                      <a:pt x="3467" y="4267"/>
                      <a:pt x="2788" y="4947"/>
                    </a:cubicBezTo>
                    <a:cubicBezTo>
                      <a:pt x="2108" y="5626"/>
                      <a:pt x="1733" y="6530"/>
                      <a:pt x="1733" y="7492"/>
                    </a:cubicBezTo>
                    <a:cubicBezTo>
                      <a:pt x="1733" y="8453"/>
                      <a:pt x="2108" y="9357"/>
                      <a:pt x="2788" y="10037"/>
                    </a:cubicBezTo>
                    <a:cubicBezTo>
                      <a:pt x="3467" y="10717"/>
                      <a:pt x="4371" y="11091"/>
                      <a:pt x="5333" y="11091"/>
                    </a:cubicBezTo>
                    <a:cubicBezTo>
                      <a:pt x="6294" y="11091"/>
                      <a:pt x="7198" y="10717"/>
                      <a:pt x="7878" y="10037"/>
                    </a:cubicBezTo>
                    <a:cubicBezTo>
                      <a:pt x="8558" y="9357"/>
                      <a:pt x="8932" y="8453"/>
                      <a:pt x="8932" y="7492"/>
                    </a:cubicBezTo>
                    <a:cubicBezTo>
                      <a:pt x="8932" y="6813"/>
                      <a:pt x="8745" y="6162"/>
                      <a:pt x="8396" y="5599"/>
                    </a:cubicBezTo>
                    <a:cubicBezTo>
                      <a:pt x="8642" y="5412"/>
                      <a:pt x="8871" y="5230"/>
                      <a:pt x="9079" y="5058"/>
                    </a:cubicBezTo>
                    <a:cubicBezTo>
                      <a:pt x="9547" y="5776"/>
                      <a:pt x="9799" y="6615"/>
                      <a:pt x="9799" y="7492"/>
                    </a:cubicBezTo>
                    <a:cubicBezTo>
                      <a:pt x="9799" y="8685"/>
                      <a:pt x="9334" y="9806"/>
                      <a:pt x="8491" y="10650"/>
                    </a:cubicBezTo>
                    <a:cubicBezTo>
                      <a:pt x="7647" y="11493"/>
                      <a:pt x="6526" y="11958"/>
                      <a:pt x="5333" y="11958"/>
                    </a:cubicBezTo>
                    <a:cubicBezTo>
                      <a:pt x="4140" y="11958"/>
                      <a:pt x="3018" y="11493"/>
                      <a:pt x="2175" y="10650"/>
                    </a:cubicBezTo>
                    <a:cubicBezTo>
                      <a:pt x="1331" y="9806"/>
                      <a:pt x="867" y="8685"/>
                      <a:pt x="867" y="7492"/>
                    </a:cubicBezTo>
                    <a:cubicBezTo>
                      <a:pt x="867" y="6299"/>
                      <a:pt x="1331" y="5177"/>
                      <a:pt x="2175" y="43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>
                <a:noFill/>
                <a:beve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9482537" y="3234068"/>
                <a:ext cx="1396536" cy="3445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输入项目描述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9470924" y="3943895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太阳形 44"/>
              <p:cNvSpPr>
                <a:spLocks noChangeArrowheads="1"/>
              </p:cNvSpPr>
              <p:nvPr/>
            </p:nvSpPr>
            <p:spPr bwMode="auto">
              <a:xfrm>
                <a:off x="8772692" y="4138245"/>
                <a:ext cx="452332" cy="361760"/>
              </a:xfrm>
              <a:custGeom>
                <a:avLst/>
                <a:gdLst>
                  <a:gd name="T0" fmla="*/ 3026 w 7370"/>
                  <a:gd name="T1" fmla="*/ 4083 h 5903"/>
                  <a:gd name="T2" fmla="*/ 5683 w 7370"/>
                  <a:gd name="T3" fmla="*/ 1426 h 5903"/>
                  <a:gd name="T4" fmla="*/ 6075 w 7370"/>
                  <a:gd name="T5" fmla="*/ 1818 h 5903"/>
                  <a:gd name="T6" fmla="*/ 3418 w 7370"/>
                  <a:gd name="T7" fmla="*/ 4475 h 5903"/>
                  <a:gd name="T8" fmla="*/ 3026 w 7370"/>
                  <a:gd name="T9" fmla="*/ 4083 h 5903"/>
                  <a:gd name="T10" fmla="*/ 2944 w 7370"/>
                  <a:gd name="T11" fmla="*/ 2055 h 5903"/>
                  <a:gd name="T12" fmla="*/ 3654 w 7370"/>
                  <a:gd name="T13" fmla="*/ 1345 h 5903"/>
                  <a:gd name="T14" fmla="*/ 4364 w 7370"/>
                  <a:gd name="T15" fmla="*/ 2055 h 5903"/>
                  <a:gd name="T16" fmla="*/ 3654 w 7370"/>
                  <a:gd name="T17" fmla="*/ 2765 h 5903"/>
                  <a:gd name="T18" fmla="*/ 2944 w 7370"/>
                  <a:gd name="T19" fmla="*/ 2055 h 5903"/>
                  <a:gd name="T20" fmla="*/ 3499 w 7370"/>
                  <a:gd name="T21" fmla="*/ 2055 h 5903"/>
                  <a:gd name="T22" fmla="*/ 3654 w 7370"/>
                  <a:gd name="T23" fmla="*/ 2210 h 5903"/>
                  <a:gd name="T24" fmla="*/ 3809 w 7370"/>
                  <a:gd name="T25" fmla="*/ 2055 h 5903"/>
                  <a:gd name="T26" fmla="*/ 3654 w 7370"/>
                  <a:gd name="T27" fmla="*/ 1900 h 5903"/>
                  <a:gd name="T28" fmla="*/ 3499 w 7370"/>
                  <a:gd name="T29" fmla="*/ 2055 h 5903"/>
                  <a:gd name="T30" fmla="*/ 6156 w 7370"/>
                  <a:gd name="T31" fmla="*/ 3846 h 5903"/>
                  <a:gd name="T32" fmla="*/ 5446 w 7370"/>
                  <a:gd name="T33" fmla="*/ 4556 h 5903"/>
                  <a:gd name="T34" fmla="*/ 4736 w 7370"/>
                  <a:gd name="T35" fmla="*/ 3846 h 5903"/>
                  <a:gd name="T36" fmla="*/ 5446 w 7370"/>
                  <a:gd name="T37" fmla="*/ 3136 h 5903"/>
                  <a:gd name="T38" fmla="*/ 6156 w 7370"/>
                  <a:gd name="T39" fmla="*/ 3846 h 5903"/>
                  <a:gd name="T40" fmla="*/ 5601 w 7370"/>
                  <a:gd name="T41" fmla="*/ 3846 h 5903"/>
                  <a:gd name="T42" fmla="*/ 5446 w 7370"/>
                  <a:gd name="T43" fmla="*/ 3691 h 5903"/>
                  <a:gd name="T44" fmla="*/ 5291 w 7370"/>
                  <a:gd name="T45" fmla="*/ 3846 h 5903"/>
                  <a:gd name="T46" fmla="*/ 5446 w 7370"/>
                  <a:gd name="T47" fmla="*/ 4001 h 5903"/>
                  <a:gd name="T48" fmla="*/ 5601 w 7370"/>
                  <a:gd name="T49" fmla="*/ 3846 h 5903"/>
                  <a:gd name="T50" fmla="*/ 7370 w 7370"/>
                  <a:gd name="T51" fmla="*/ 0 h 5903"/>
                  <a:gd name="T52" fmla="*/ 7370 w 7370"/>
                  <a:gd name="T53" fmla="*/ 5903 h 5903"/>
                  <a:gd name="T54" fmla="*/ 0 w 7370"/>
                  <a:gd name="T55" fmla="*/ 5903 h 5903"/>
                  <a:gd name="T56" fmla="*/ 0 w 7370"/>
                  <a:gd name="T57" fmla="*/ 5098 h 5903"/>
                  <a:gd name="T58" fmla="*/ 277 w 7370"/>
                  <a:gd name="T59" fmla="*/ 5098 h 5903"/>
                  <a:gd name="T60" fmla="*/ 506 w 7370"/>
                  <a:gd name="T61" fmla="*/ 4869 h 5903"/>
                  <a:gd name="T62" fmla="*/ 277 w 7370"/>
                  <a:gd name="T63" fmla="*/ 4641 h 5903"/>
                  <a:gd name="T64" fmla="*/ 0 w 7370"/>
                  <a:gd name="T65" fmla="*/ 4641 h 5903"/>
                  <a:gd name="T66" fmla="*/ 0 w 7370"/>
                  <a:gd name="T67" fmla="*/ 3818 h 5903"/>
                  <a:gd name="T68" fmla="*/ 277 w 7370"/>
                  <a:gd name="T69" fmla="*/ 3818 h 5903"/>
                  <a:gd name="T70" fmla="*/ 506 w 7370"/>
                  <a:gd name="T71" fmla="*/ 3590 h 5903"/>
                  <a:gd name="T72" fmla="*/ 277 w 7370"/>
                  <a:gd name="T73" fmla="*/ 3361 h 5903"/>
                  <a:gd name="T74" fmla="*/ 0 w 7370"/>
                  <a:gd name="T75" fmla="*/ 3361 h 5903"/>
                  <a:gd name="T76" fmla="*/ 0 w 7370"/>
                  <a:gd name="T77" fmla="*/ 2540 h 5903"/>
                  <a:gd name="T78" fmla="*/ 277 w 7370"/>
                  <a:gd name="T79" fmla="*/ 2540 h 5903"/>
                  <a:gd name="T80" fmla="*/ 506 w 7370"/>
                  <a:gd name="T81" fmla="*/ 2311 h 5903"/>
                  <a:gd name="T82" fmla="*/ 277 w 7370"/>
                  <a:gd name="T83" fmla="*/ 2083 h 5903"/>
                  <a:gd name="T84" fmla="*/ 0 w 7370"/>
                  <a:gd name="T85" fmla="*/ 2083 h 5903"/>
                  <a:gd name="T86" fmla="*/ 0 w 7370"/>
                  <a:gd name="T87" fmla="*/ 1262 h 5903"/>
                  <a:gd name="T88" fmla="*/ 277 w 7370"/>
                  <a:gd name="T89" fmla="*/ 1262 h 5903"/>
                  <a:gd name="T90" fmla="*/ 506 w 7370"/>
                  <a:gd name="T91" fmla="*/ 1033 h 5903"/>
                  <a:gd name="T92" fmla="*/ 277 w 7370"/>
                  <a:gd name="T93" fmla="*/ 805 h 5903"/>
                  <a:gd name="T94" fmla="*/ 0 w 7370"/>
                  <a:gd name="T95" fmla="*/ 805 h 5903"/>
                  <a:gd name="T96" fmla="*/ 0 w 7370"/>
                  <a:gd name="T97" fmla="*/ 0 h 5903"/>
                  <a:gd name="T98" fmla="*/ 7370 w 7370"/>
                  <a:gd name="T99" fmla="*/ 0 h 5903"/>
                  <a:gd name="T100" fmla="*/ 7370 w 7370"/>
                  <a:gd name="T101" fmla="*/ 0 h 5903"/>
                  <a:gd name="T102" fmla="*/ 6815 w 7370"/>
                  <a:gd name="T103" fmla="*/ 554 h 5903"/>
                  <a:gd name="T104" fmla="*/ 898 w 7370"/>
                  <a:gd name="T105" fmla="*/ 554 h 5903"/>
                  <a:gd name="T106" fmla="*/ 1061 w 7370"/>
                  <a:gd name="T107" fmla="*/ 1033 h 5903"/>
                  <a:gd name="T108" fmla="*/ 730 w 7370"/>
                  <a:gd name="T109" fmla="*/ 1672 h 5903"/>
                  <a:gd name="T110" fmla="*/ 1061 w 7370"/>
                  <a:gd name="T111" fmla="*/ 2311 h 5903"/>
                  <a:gd name="T112" fmla="*/ 730 w 7370"/>
                  <a:gd name="T113" fmla="*/ 2950 h 5903"/>
                  <a:gd name="T114" fmla="*/ 1061 w 7370"/>
                  <a:gd name="T115" fmla="*/ 3589 h 5903"/>
                  <a:gd name="T116" fmla="*/ 730 w 7370"/>
                  <a:gd name="T117" fmla="*/ 4228 h 5903"/>
                  <a:gd name="T118" fmla="*/ 1061 w 7370"/>
                  <a:gd name="T119" fmla="*/ 4867 h 5903"/>
                  <a:gd name="T120" fmla="*/ 898 w 7370"/>
                  <a:gd name="T121" fmla="*/ 5346 h 5903"/>
                  <a:gd name="T122" fmla="*/ 6815 w 7370"/>
                  <a:gd name="T123" fmla="*/ 5346 h 5903"/>
                  <a:gd name="T124" fmla="*/ 6815 w 7370"/>
                  <a:gd name="T125" fmla="*/ 554 h 5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370" h="5903">
                    <a:moveTo>
                      <a:pt x="3026" y="4083"/>
                    </a:moveTo>
                    <a:lnTo>
                      <a:pt x="5683" y="1426"/>
                    </a:lnTo>
                    <a:lnTo>
                      <a:pt x="6075" y="1818"/>
                    </a:lnTo>
                    <a:lnTo>
                      <a:pt x="3418" y="4475"/>
                    </a:lnTo>
                    <a:lnTo>
                      <a:pt x="3026" y="4083"/>
                    </a:lnTo>
                    <a:close/>
                    <a:moveTo>
                      <a:pt x="2944" y="2055"/>
                    </a:moveTo>
                    <a:cubicBezTo>
                      <a:pt x="2944" y="1663"/>
                      <a:pt x="3262" y="1345"/>
                      <a:pt x="3654" y="1345"/>
                    </a:cubicBezTo>
                    <a:cubicBezTo>
                      <a:pt x="4046" y="1345"/>
                      <a:pt x="4364" y="1663"/>
                      <a:pt x="4364" y="2055"/>
                    </a:cubicBezTo>
                    <a:cubicBezTo>
                      <a:pt x="4364" y="2447"/>
                      <a:pt x="4046" y="2765"/>
                      <a:pt x="3654" y="2765"/>
                    </a:cubicBezTo>
                    <a:cubicBezTo>
                      <a:pt x="3263" y="2765"/>
                      <a:pt x="2944" y="2447"/>
                      <a:pt x="2944" y="2055"/>
                    </a:cubicBezTo>
                    <a:close/>
                    <a:moveTo>
                      <a:pt x="3499" y="2055"/>
                    </a:moveTo>
                    <a:cubicBezTo>
                      <a:pt x="3499" y="2141"/>
                      <a:pt x="3568" y="2210"/>
                      <a:pt x="3654" y="2210"/>
                    </a:cubicBezTo>
                    <a:cubicBezTo>
                      <a:pt x="3740" y="2210"/>
                      <a:pt x="3809" y="2141"/>
                      <a:pt x="3809" y="2055"/>
                    </a:cubicBezTo>
                    <a:cubicBezTo>
                      <a:pt x="3809" y="1969"/>
                      <a:pt x="3740" y="1900"/>
                      <a:pt x="3654" y="1900"/>
                    </a:cubicBezTo>
                    <a:cubicBezTo>
                      <a:pt x="3569" y="1900"/>
                      <a:pt x="3499" y="1969"/>
                      <a:pt x="3499" y="2055"/>
                    </a:cubicBezTo>
                    <a:close/>
                    <a:moveTo>
                      <a:pt x="6156" y="3846"/>
                    </a:moveTo>
                    <a:cubicBezTo>
                      <a:pt x="6156" y="4238"/>
                      <a:pt x="5838" y="4556"/>
                      <a:pt x="5446" y="4556"/>
                    </a:cubicBezTo>
                    <a:cubicBezTo>
                      <a:pt x="5054" y="4556"/>
                      <a:pt x="4736" y="4238"/>
                      <a:pt x="4736" y="3846"/>
                    </a:cubicBezTo>
                    <a:cubicBezTo>
                      <a:pt x="4736" y="3455"/>
                      <a:pt x="5054" y="3136"/>
                      <a:pt x="5446" y="3136"/>
                    </a:cubicBezTo>
                    <a:cubicBezTo>
                      <a:pt x="5838" y="3136"/>
                      <a:pt x="6156" y="3455"/>
                      <a:pt x="6156" y="3846"/>
                    </a:cubicBezTo>
                    <a:close/>
                    <a:moveTo>
                      <a:pt x="5601" y="3846"/>
                    </a:moveTo>
                    <a:cubicBezTo>
                      <a:pt x="5601" y="3761"/>
                      <a:pt x="5532" y="3691"/>
                      <a:pt x="5446" y="3691"/>
                    </a:cubicBezTo>
                    <a:cubicBezTo>
                      <a:pt x="5360" y="3691"/>
                      <a:pt x="5291" y="3761"/>
                      <a:pt x="5291" y="3846"/>
                    </a:cubicBezTo>
                    <a:cubicBezTo>
                      <a:pt x="5291" y="3932"/>
                      <a:pt x="5360" y="4001"/>
                      <a:pt x="5446" y="4001"/>
                    </a:cubicBezTo>
                    <a:cubicBezTo>
                      <a:pt x="5532" y="4001"/>
                      <a:pt x="5601" y="3932"/>
                      <a:pt x="5601" y="3846"/>
                    </a:cubicBezTo>
                    <a:close/>
                    <a:moveTo>
                      <a:pt x="7370" y="0"/>
                    </a:moveTo>
                    <a:lnTo>
                      <a:pt x="7370" y="5903"/>
                    </a:lnTo>
                    <a:lnTo>
                      <a:pt x="0" y="5903"/>
                    </a:lnTo>
                    <a:lnTo>
                      <a:pt x="0" y="5098"/>
                    </a:lnTo>
                    <a:lnTo>
                      <a:pt x="277" y="5098"/>
                    </a:lnTo>
                    <a:cubicBezTo>
                      <a:pt x="404" y="5098"/>
                      <a:pt x="506" y="4995"/>
                      <a:pt x="506" y="4869"/>
                    </a:cubicBezTo>
                    <a:cubicBezTo>
                      <a:pt x="506" y="4744"/>
                      <a:pt x="403" y="4641"/>
                      <a:pt x="277" y="4641"/>
                    </a:cubicBezTo>
                    <a:lnTo>
                      <a:pt x="0" y="4641"/>
                    </a:lnTo>
                    <a:lnTo>
                      <a:pt x="0" y="3818"/>
                    </a:lnTo>
                    <a:lnTo>
                      <a:pt x="277" y="3818"/>
                    </a:lnTo>
                    <a:cubicBezTo>
                      <a:pt x="404" y="3818"/>
                      <a:pt x="506" y="3716"/>
                      <a:pt x="506" y="3590"/>
                    </a:cubicBezTo>
                    <a:cubicBezTo>
                      <a:pt x="506" y="3464"/>
                      <a:pt x="403" y="3361"/>
                      <a:pt x="277" y="3361"/>
                    </a:cubicBezTo>
                    <a:lnTo>
                      <a:pt x="0" y="3361"/>
                    </a:lnTo>
                    <a:lnTo>
                      <a:pt x="0" y="2540"/>
                    </a:lnTo>
                    <a:lnTo>
                      <a:pt x="277" y="2540"/>
                    </a:lnTo>
                    <a:cubicBezTo>
                      <a:pt x="404" y="2540"/>
                      <a:pt x="506" y="2437"/>
                      <a:pt x="506" y="2311"/>
                    </a:cubicBezTo>
                    <a:cubicBezTo>
                      <a:pt x="506" y="2186"/>
                      <a:pt x="403" y="2083"/>
                      <a:pt x="277" y="2083"/>
                    </a:cubicBezTo>
                    <a:lnTo>
                      <a:pt x="0" y="2083"/>
                    </a:lnTo>
                    <a:lnTo>
                      <a:pt x="0" y="1262"/>
                    </a:lnTo>
                    <a:lnTo>
                      <a:pt x="277" y="1262"/>
                    </a:lnTo>
                    <a:cubicBezTo>
                      <a:pt x="404" y="1262"/>
                      <a:pt x="506" y="1159"/>
                      <a:pt x="506" y="1033"/>
                    </a:cubicBezTo>
                    <a:cubicBezTo>
                      <a:pt x="506" y="908"/>
                      <a:pt x="403" y="805"/>
                      <a:pt x="277" y="805"/>
                    </a:cubicBezTo>
                    <a:lnTo>
                      <a:pt x="0" y="805"/>
                    </a:lnTo>
                    <a:lnTo>
                      <a:pt x="0" y="0"/>
                    </a:lnTo>
                    <a:lnTo>
                      <a:pt x="7370" y="0"/>
                    </a:lnTo>
                    <a:lnTo>
                      <a:pt x="7370" y="0"/>
                    </a:lnTo>
                    <a:close/>
                    <a:moveTo>
                      <a:pt x="6815" y="554"/>
                    </a:moveTo>
                    <a:lnTo>
                      <a:pt x="898" y="554"/>
                    </a:lnTo>
                    <a:cubicBezTo>
                      <a:pt x="1000" y="687"/>
                      <a:pt x="1061" y="853"/>
                      <a:pt x="1061" y="1033"/>
                    </a:cubicBezTo>
                    <a:cubicBezTo>
                      <a:pt x="1061" y="1297"/>
                      <a:pt x="930" y="1530"/>
                      <a:pt x="730" y="1672"/>
                    </a:cubicBezTo>
                    <a:cubicBezTo>
                      <a:pt x="929" y="1814"/>
                      <a:pt x="1061" y="2048"/>
                      <a:pt x="1061" y="2311"/>
                    </a:cubicBezTo>
                    <a:cubicBezTo>
                      <a:pt x="1061" y="2575"/>
                      <a:pt x="930" y="2808"/>
                      <a:pt x="730" y="2950"/>
                    </a:cubicBezTo>
                    <a:cubicBezTo>
                      <a:pt x="929" y="3092"/>
                      <a:pt x="1061" y="3326"/>
                      <a:pt x="1061" y="3589"/>
                    </a:cubicBezTo>
                    <a:cubicBezTo>
                      <a:pt x="1061" y="3853"/>
                      <a:pt x="930" y="4086"/>
                      <a:pt x="730" y="4228"/>
                    </a:cubicBezTo>
                    <a:cubicBezTo>
                      <a:pt x="929" y="4370"/>
                      <a:pt x="1061" y="4603"/>
                      <a:pt x="1061" y="4867"/>
                    </a:cubicBezTo>
                    <a:cubicBezTo>
                      <a:pt x="1061" y="5047"/>
                      <a:pt x="1000" y="5213"/>
                      <a:pt x="898" y="5346"/>
                    </a:cubicBezTo>
                    <a:lnTo>
                      <a:pt x="6815" y="5346"/>
                    </a:lnTo>
                    <a:lnTo>
                      <a:pt x="6815" y="554"/>
                    </a:lnTo>
                    <a:close/>
                  </a:path>
                </a:pathLst>
              </a:custGeom>
              <a:solidFill>
                <a:schemeClr val="accent3"/>
              </a:solidFill>
              <a:ln w="25400">
                <a:noFill/>
                <a:beve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9482537" y="4344411"/>
                <a:ext cx="1396536" cy="3445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输入项目描述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9470924" y="1723209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太阳形 44"/>
              <p:cNvSpPr>
                <a:spLocks noChangeArrowheads="1"/>
              </p:cNvSpPr>
              <p:nvPr/>
            </p:nvSpPr>
            <p:spPr bwMode="auto">
              <a:xfrm>
                <a:off x="8811584" y="1861034"/>
                <a:ext cx="390012" cy="452332"/>
              </a:xfrm>
              <a:custGeom>
                <a:avLst/>
                <a:gdLst>
                  <a:gd name="connsiteX0" fmla="*/ 232301 w 523313"/>
                  <a:gd name="connsiteY0" fmla="*/ 453100 h 606933"/>
                  <a:gd name="connsiteX1" fmla="*/ 443362 w 523313"/>
                  <a:gd name="connsiteY1" fmla="*/ 453100 h 606933"/>
                  <a:gd name="connsiteX2" fmla="*/ 443362 w 523313"/>
                  <a:gd name="connsiteY2" fmla="*/ 496498 h 606933"/>
                  <a:gd name="connsiteX3" fmla="*/ 232301 w 523313"/>
                  <a:gd name="connsiteY3" fmla="*/ 496498 h 606933"/>
                  <a:gd name="connsiteX4" fmla="*/ 166906 w 523313"/>
                  <a:gd name="connsiteY4" fmla="*/ 405116 h 606933"/>
                  <a:gd name="connsiteX5" fmla="*/ 197654 w 523313"/>
                  <a:gd name="connsiteY5" fmla="*/ 435818 h 606933"/>
                  <a:gd name="connsiteX6" fmla="*/ 118601 w 523313"/>
                  <a:gd name="connsiteY6" fmla="*/ 514704 h 606933"/>
                  <a:gd name="connsiteX7" fmla="*/ 70777 w 523313"/>
                  <a:gd name="connsiteY7" fmla="*/ 466951 h 606933"/>
                  <a:gd name="connsiteX8" fmla="*/ 101525 w 523313"/>
                  <a:gd name="connsiteY8" fmla="*/ 436249 h 606933"/>
                  <a:gd name="connsiteX9" fmla="*/ 118601 w 523313"/>
                  <a:gd name="connsiteY9" fmla="*/ 453300 h 606933"/>
                  <a:gd name="connsiteX10" fmla="*/ 232301 w 523313"/>
                  <a:gd name="connsiteY10" fmla="*/ 344783 h 606933"/>
                  <a:gd name="connsiteX11" fmla="*/ 443362 w 523313"/>
                  <a:gd name="connsiteY11" fmla="*/ 344783 h 606933"/>
                  <a:gd name="connsiteX12" fmla="*/ 443362 w 523313"/>
                  <a:gd name="connsiteY12" fmla="*/ 388251 h 606933"/>
                  <a:gd name="connsiteX13" fmla="*/ 232301 w 523313"/>
                  <a:gd name="connsiteY13" fmla="*/ 388251 h 606933"/>
                  <a:gd name="connsiteX14" fmla="*/ 166906 w 523313"/>
                  <a:gd name="connsiteY14" fmla="*/ 296939 h 606933"/>
                  <a:gd name="connsiteX15" fmla="*/ 197654 w 523313"/>
                  <a:gd name="connsiteY15" fmla="*/ 327627 h 606933"/>
                  <a:gd name="connsiteX16" fmla="*/ 118601 w 523313"/>
                  <a:gd name="connsiteY16" fmla="*/ 406527 h 606933"/>
                  <a:gd name="connsiteX17" fmla="*/ 70777 w 523313"/>
                  <a:gd name="connsiteY17" fmla="*/ 358795 h 606933"/>
                  <a:gd name="connsiteX18" fmla="*/ 101525 w 523313"/>
                  <a:gd name="connsiteY18" fmla="*/ 328106 h 606933"/>
                  <a:gd name="connsiteX19" fmla="*/ 118601 w 523313"/>
                  <a:gd name="connsiteY19" fmla="*/ 345150 h 606933"/>
                  <a:gd name="connsiteX20" fmla="*/ 232301 w 523313"/>
                  <a:gd name="connsiteY20" fmla="*/ 236606 h 606933"/>
                  <a:gd name="connsiteX21" fmla="*/ 443362 w 523313"/>
                  <a:gd name="connsiteY21" fmla="*/ 236606 h 606933"/>
                  <a:gd name="connsiteX22" fmla="*/ 443362 w 523313"/>
                  <a:gd name="connsiteY22" fmla="*/ 280004 h 606933"/>
                  <a:gd name="connsiteX23" fmla="*/ 232301 w 523313"/>
                  <a:gd name="connsiteY23" fmla="*/ 280004 h 606933"/>
                  <a:gd name="connsiteX24" fmla="*/ 166906 w 523313"/>
                  <a:gd name="connsiteY24" fmla="*/ 188762 h 606933"/>
                  <a:gd name="connsiteX25" fmla="*/ 197654 w 523313"/>
                  <a:gd name="connsiteY25" fmla="*/ 219470 h 606933"/>
                  <a:gd name="connsiteX26" fmla="*/ 118601 w 523313"/>
                  <a:gd name="connsiteY26" fmla="*/ 298421 h 606933"/>
                  <a:gd name="connsiteX27" fmla="*/ 70777 w 523313"/>
                  <a:gd name="connsiteY27" fmla="*/ 250610 h 606933"/>
                  <a:gd name="connsiteX28" fmla="*/ 101525 w 523313"/>
                  <a:gd name="connsiteY28" fmla="*/ 219902 h 606933"/>
                  <a:gd name="connsiteX29" fmla="*/ 118601 w 523313"/>
                  <a:gd name="connsiteY29" fmla="*/ 236956 h 606933"/>
                  <a:gd name="connsiteX30" fmla="*/ 393684 w 523313"/>
                  <a:gd name="connsiteY30" fmla="*/ 74154 h 606933"/>
                  <a:gd name="connsiteX31" fmla="*/ 393684 w 523313"/>
                  <a:gd name="connsiteY31" fmla="*/ 129434 h 606933"/>
                  <a:gd name="connsiteX32" fmla="*/ 449096 w 523313"/>
                  <a:gd name="connsiteY32" fmla="*/ 129434 h 606933"/>
                  <a:gd name="connsiteX33" fmla="*/ 43513 w 523313"/>
                  <a:gd name="connsiteY33" fmla="*/ 43448 h 606933"/>
                  <a:gd name="connsiteX34" fmla="*/ 43513 w 523313"/>
                  <a:gd name="connsiteY34" fmla="*/ 563533 h 606933"/>
                  <a:gd name="connsiteX35" fmla="*/ 479848 w 523313"/>
                  <a:gd name="connsiteY35" fmla="*/ 563533 h 606933"/>
                  <a:gd name="connsiteX36" fmla="*/ 479848 w 523313"/>
                  <a:gd name="connsiteY36" fmla="*/ 172883 h 606933"/>
                  <a:gd name="connsiteX37" fmla="*/ 350219 w 523313"/>
                  <a:gd name="connsiteY37" fmla="*/ 172883 h 606933"/>
                  <a:gd name="connsiteX38" fmla="*/ 350219 w 523313"/>
                  <a:gd name="connsiteY38" fmla="*/ 43448 h 606933"/>
                  <a:gd name="connsiteX39" fmla="*/ 0 w 523313"/>
                  <a:gd name="connsiteY39" fmla="*/ 0 h 606933"/>
                  <a:gd name="connsiteX40" fmla="*/ 380971 w 523313"/>
                  <a:gd name="connsiteY40" fmla="*/ 0 h 606933"/>
                  <a:gd name="connsiteX41" fmla="*/ 523313 w 523313"/>
                  <a:gd name="connsiteY41" fmla="*/ 142177 h 606933"/>
                  <a:gd name="connsiteX42" fmla="*/ 523313 w 523313"/>
                  <a:gd name="connsiteY42" fmla="*/ 606933 h 606933"/>
                  <a:gd name="connsiteX43" fmla="*/ 0 w 523313"/>
                  <a:gd name="connsiteY43" fmla="*/ 606933 h 606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23313" h="606933">
                    <a:moveTo>
                      <a:pt x="232301" y="453100"/>
                    </a:moveTo>
                    <a:lnTo>
                      <a:pt x="443362" y="453100"/>
                    </a:lnTo>
                    <a:lnTo>
                      <a:pt x="443362" y="496498"/>
                    </a:lnTo>
                    <a:lnTo>
                      <a:pt x="232301" y="496498"/>
                    </a:lnTo>
                    <a:close/>
                    <a:moveTo>
                      <a:pt x="166906" y="405116"/>
                    </a:moveTo>
                    <a:lnTo>
                      <a:pt x="197654" y="435818"/>
                    </a:lnTo>
                    <a:lnTo>
                      <a:pt x="118601" y="514704"/>
                    </a:lnTo>
                    <a:lnTo>
                      <a:pt x="70777" y="466951"/>
                    </a:lnTo>
                    <a:lnTo>
                      <a:pt x="101525" y="436249"/>
                    </a:lnTo>
                    <a:lnTo>
                      <a:pt x="118601" y="453300"/>
                    </a:lnTo>
                    <a:close/>
                    <a:moveTo>
                      <a:pt x="232301" y="344783"/>
                    </a:moveTo>
                    <a:lnTo>
                      <a:pt x="443362" y="344783"/>
                    </a:lnTo>
                    <a:lnTo>
                      <a:pt x="443362" y="388251"/>
                    </a:lnTo>
                    <a:lnTo>
                      <a:pt x="232301" y="388251"/>
                    </a:lnTo>
                    <a:close/>
                    <a:moveTo>
                      <a:pt x="166906" y="296939"/>
                    </a:moveTo>
                    <a:lnTo>
                      <a:pt x="197654" y="327627"/>
                    </a:lnTo>
                    <a:lnTo>
                      <a:pt x="118601" y="406527"/>
                    </a:lnTo>
                    <a:lnTo>
                      <a:pt x="70777" y="358795"/>
                    </a:lnTo>
                    <a:lnTo>
                      <a:pt x="101525" y="328106"/>
                    </a:lnTo>
                    <a:lnTo>
                      <a:pt x="118601" y="345150"/>
                    </a:lnTo>
                    <a:close/>
                    <a:moveTo>
                      <a:pt x="232301" y="236606"/>
                    </a:moveTo>
                    <a:lnTo>
                      <a:pt x="443362" y="236606"/>
                    </a:lnTo>
                    <a:lnTo>
                      <a:pt x="443362" y="280004"/>
                    </a:lnTo>
                    <a:lnTo>
                      <a:pt x="232301" y="280004"/>
                    </a:lnTo>
                    <a:close/>
                    <a:moveTo>
                      <a:pt x="166906" y="188762"/>
                    </a:moveTo>
                    <a:lnTo>
                      <a:pt x="197654" y="219470"/>
                    </a:lnTo>
                    <a:lnTo>
                      <a:pt x="118601" y="298421"/>
                    </a:lnTo>
                    <a:lnTo>
                      <a:pt x="70777" y="250610"/>
                    </a:lnTo>
                    <a:lnTo>
                      <a:pt x="101525" y="219902"/>
                    </a:lnTo>
                    <a:lnTo>
                      <a:pt x="118601" y="236956"/>
                    </a:lnTo>
                    <a:close/>
                    <a:moveTo>
                      <a:pt x="393684" y="74154"/>
                    </a:moveTo>
                    <a:lnTo>
                      <a:pt x="393684" y="129434"/>
                    </a:lnTo>
                    <a:lnTo>
                      <a:pt x="449096" y="129434"/>
                    </a:lnTo>
                    <a:close/>
                    <a:moveTo>
                      <a:pt x="43513" y="43448"/>
                    </a:moveTo>
                    <a:lnTo>
                      <a:pt x="43513" y="563533"/>
                    </a:lnTo>
                    <a:lnTo>
                      <a:pt x="479848" y="563533"/>
                    </a:lnTo>
                    <a:lnTo>
                      <a:pt x="479848" y="172883"/>
                    </a:lnTo>
                    <a:lnTo>
                      <a:pt x="350219" y="172883"/>
                    </a:lnTo>
                    <a:lnTo>
                      <a:pt x="350219" y="43448"/>
                    </a:lnTo>
                    <a:close/>
                    <a:moveTo>
                      <a:pt x="0" y="0"/>
                    </a:moveTo>
                    <a:lnTo>
                      <a:pt x="380971" y="0"/>
                    </a:lnTo>
                    <a:lnTo>
                      <a:pt x="523313" y="142177"/>
                    </a:lnTo>
                    <a:lnTo>
                      <a:pt x="523313" y="606933"/>
                    </a:lnTo>
                    <a:lnTo>
                      <a:pt x="0" y="606933"/>
                    </a:lnTo>
                    <a:close/>
                  </a:path>
                </a:pathLst>
              </a:custGeom>
              <a:solidFill>
                <a:schemeClr val="accent2"/>
              </a:solidFill>
              <a:ln w="25400">
                <a:noFill/>
                <a:beve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9482537" y="2123725"/>
                <a:ext cx="1396536" cy="3445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输入项目描述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 flipH="1">
                <a:off x="7713671" y="2007822"/>
                <a:ext cx="578734" cy="2328596"/>
                <a:chOff x="3842795" y="3044142"/>
                <a:chExt cx="578734" cy="2328596"/>
              </a:xfrm>
            </p:grpSpPr>
            <p:cxnSp>
              <p:nvCxnSpPr>
                <p:cNvPr id="30" name="直接连接符 29"/>
                <p:cNvCxnSpPr/>
                <p:nvPr/>
              </p:nvCxnSpPr>
              <p:spPr>
                <a:xfrm>
                  <a:off x="4132162" y="3044142"/>
                  <a:ext cx="0" cy="232859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>
                  <a:off x="3842795" y="3044142"/>
                  <a:ext cx="289367" cy="0"/>
                </a:xfrm>
                <a:prstGeom prst="line">
                  <a:avLst/>
                </a:prstGeom>
                <a:ln w="25400">
                  <a:solidFill>
                    <a:schemeClr val="bg1">
                      <a:lumMod val="85000"/>
                      <a:alpha val="50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>
                  <a:off x="3842795" y="4141422"/>
                  <a:ext cx="289367" cy="0"/>
                </a:xfrm>
                <a:prstGeom prst="line">
                  <a:avLst/>
                </a:prstGeom>
                <a:ln w="25400">
                  <a:solidFill>
                    <a:schemeClr val="bg1">
                      <a:lumMod val="85000"/>
                      <a:alpha val="50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>
                  <a:off x="3842795" y="5366594"/>
                  <a:ext cx="289367" cy="0"/>
                </a:xfrm>
                <a:prstGeom prst="line">
                  <a:avLst/>
                </a:prstGeom>
                <a:ln w="25400">
                  <a:solidFill>
                    <a:schemeClr val="bg1">
                      <a:lumMod val="85000"/>
                      <a:alpha val="50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>
                  <a:off x="4132162" y="4141422"/>
                  <a:ext cx="289367" cy="0"/>
                </a:xfrm>
                <a:prstGeom prst="line">
                  <a:avLst/>
                </a:prstGeom>
                <a:ln w="25400">
                  <a:solidFill>
                    <a:schemeClr val="bg1">
                      <a:lumMod val="85000"/>
                      <a:alpha val="50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3" name="组合 52"/>
            <p:cNvGrpSpPr/>
            <p:nvPr/>
          </p:nvGrpSpPr>
          <p:grpSpPr>
            <a:xfrm>
              <a:off x="4861477" y="2191307"/>
              <a:ext cx="2475383" cy="2475384"/>
              <a:chOff x="4861477" y="1861034"/>
              <a:chExt cx="2475383" cy="24753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861477" y="1861034"/>
                <a:ext cx="2475383" cy="2475384"/>
              </a:xfrm>
              <a:prstGeom prst="ellipse">
                <a:avLst/>
              </a:prstGeom>
              <a:blipFill>
                <a:blip r:embed="rId1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5188880" y="2188438"/>
                <a:ext cx="1820576" cy="1820576"/>
              </a:xfrm>
              <a:prstGeom prst="ellipse">
                <a:avLst/>
              </a:prstGeom>
              <a:noFill/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5299109" y="2759125"/>
                <a:ext cx="159851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>
                        <a:alpha val="70000"/>
                      </a:schemeClr>
                    </a:solidFill>
                    <a:cs typeface="+mn-ea"/>
                    <a:sym typeface="+mn-lt"/>
                  </a:rPr>
                  <a:t>Learn</a:t>
                </a:r>
                <a:endParaRPr lang="zh-CN" altLang="en-US" sz="5400" b="1" dirty="0">
                  <a:solidFill>
                    <a:schemeClr val="bg1">
                      <a:alpha val="7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6" name="文本框 55"/>
          <p:cNvSpPr txBox="1"/>
          <p:nvPr/>
        </p:nvSpPr>
        <p:spPr>
          <a:xfrm>
            <a:off x="3965516" y="5560546"/>
            <a:ext cx="4022255" cy="3445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如果文字较多的内容描述比较适合放在这里</a:t>
            </a:r>
            <a:endParaRPr lang="en-US" altLang="zh-CN" sz="1600" dirty="0">
              <a:solidFill>
                <a:schemeClr val="tx2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606079" y="926542"/>
            <a:ext cx="2930610" cy="1126348"/>
            <a:chOff x="1243006" y="1308835"/>
            <a:chExt cx="2930610" cy="1126348"/>
          </a:xfrm>
        </p:grpSpPr>
        <p:sp>
          <p:nvSpPr>
            <p:cNvPr id="40" name="文本框 39"/>
            <p:cNvSpPr txBox="1"/>
            <p:nvPr/>
          </p:nvSpPr>
          <p:spPr>
            <a:xfrm>
              <a:off x="1606086" y="1308835"/>
              <a:ext cx="22044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具体项目</a:t>
              </a:r>
              <a:endPara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243006" y="1924193"/>
              <a:ext cx="29306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Project description a description</a:t>
              </a:r>
              <a:endPara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: 圆角 41"/>
            <p:cNvSpPr/>
            <p:nvPr/>
          </p:nvSpPr>
          <p:spPr>
            <a:xfrm flipV="1">
              <a:off x="2368985" y="2325347"/>
              <a:ext cx="678652" cy="1098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532700" y="902955"/>
            <a:ext cx="7126600" cy="5166176"/>
            <a:chOff x="2532700" y="902955"/>
            <a:chExt cx="7126600" cy="5166176"/>
          </a:xfrm>
        </p:grpSpPr>
        <p:grpSp>
          <p:nvGrpSpPr>
            <p:cNvPr id="56" name="组合 55"/>
            <p:cNvGrpSpPr/>
            <p:nvPr/>
          </p:nvGrpSpPr>
          <p:grpSpPr>
            <a:xfrm rot="5400000">
              <a:off x="2715279" y="3084920"/>
              <a:ext cx="283109" cy="648268"/>
              <a:chOff x="8379837" y="3119476"/>
              <a:chExt cx="283109" cy="648268"/>
            </a:xfrm>
          </p:grpSpPr>
          <p:grpSp>
            <p:nvGrpSpPr>
              <p:cNvPr id="3" name="组合 2"/>
              <p:cNvGrpSpPr/>
              <p:nvPr/>
            </p:nvGrpSpPr>
            <p:grpSpPr>
              <a:xfrm rot="5400000">
                <a:off x="8287907" y="3392704"/>
                <a:ext cx="648268" cy="101811"/>
                <a:chOff x="7531100" y="642935"/>
                <a:chExt cx="838995" cy="131764"/>
              </a:xfrm>
              <a:solidFill>
                <a:srgbClr val="F8E7D6"/>
              </a:solidFill>
            </p:grpSpPr>
            <p:sp>
              <p:nvSpPr>
                <p:cNvPr id="9" name="椭圆 8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" name="组合 3"/>
              <p:cNvGrpSpPr/>
              <p:nvPr/>
            </p:nvGrpSpPr>
            <p:grpSpPr>
              <a:xfrm rot="5400000">
                <a:off x="8106609" y="3392704"/>
                <a:ext cx="648268" cy="101811"/>
                <a:chOff x="7531100" y="642935"/>
                <a:chExt cx="838995" cy="131764"/>
              </a:xfrm>
              <a:solidFill>
                <a:srgbClr val="F8E7D6"/>
              </a:solidFill>
            </p:grpSpPr>
            <p:sp>
              <p:nvSpPr>
                <p:cNvPr id="5" name="椭圆 4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4" name="组合 73"/>
            <p:cNvGrpSpPr/>
            <p:nvPr/>
          </p:nvGrpSpPr>
          <p:grpSpPr>
            <a:xfrm rot="10800000">
              <a:off x="5795577" y="5786022"/>
              <a:ext cx="648268" cy="283109"/>
              <a:chOff x="7531100" y="642935"/>
              <a:chExt cx="838995" cy="366402"/>
            </a:xfrm>
            <a:solidFill>
              <a:srgbClr val="F8E7D6"/>
            </a:solidFill>
          </p:grpSpPr>
          <p:grpSp>
            <p:nvGrpSpPr>
              <p:cNvPr id="75" name="组合 74"/>
              <p:cNvGrpSpPr/>
              <p:nvPr/>
            </p:nvGrpSpPr>
            <p:grpSpPr>
              <a:xfrm>
                <a:off x="7531100" y="642935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81" name="椭圆 80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椭圆 82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椭圆 83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6" name="组合 75"/>
              <p:cNvGrpSpPr/>
              <p:nvPr/>
            </p:nvGrpSpPr>
            <p:grpSpPr>
              <a:xfrm>
                <a:off x="7531100" y="877573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77" name="椭圆 76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椭圆 77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椭圆 78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椭圆 79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5" name="组合 84"/>
            <p:cNvGrpSpPr/>
            <p:nvPr/>
          </p:nvGrpSpPr>
          <p:grpSpPr>
            <a:xfrm rot="10800000">
              <a:off x="5795576" y="902955"/>
              <a:ext cx="648268" cy="283109"/>
              <a:chOff x="7531100" y="642935"/>
              <a:chExt cx="838995" cy="366402"/>
            </a:xfrm>
            <a:solidFill>
              <a:srgbClr val="F8E7D6"/>
            </a:solidFill>
          </p:grpSpPr>
          <p:grpSp>
            <p:nvGrpSpPr>
              <p:cNvPr id="86" name="组合 85"/>
              <p:cNvGrpSpPr/>
              <p:nvPr/>
            </p:nvGrpSpPr>
            <p:grpSpPr>
              <a:xfrm>
                <a:off x="7531100" y="642935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92" name="椭圆 91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椭圆 92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椭圆 93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椭圆 94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7" name="组合 86"/>
              <p:cNvGrpSpPr/>
              <p:nvPr/>
            </p:nvGrpSpPr>
            <p:grpSpPr>
              <a:xfrm>
                <a:off x="7531100" y="877573"/>
                <a:ext cx="838995" cy="131764"/>
                <a:chOff x="7531100" y="642935"/>
                <a:chExt cx="838995" cy="131764"/>
              </a:xfrm>
              <a:grpFill/>
            </p:grpSpPr>
            <p:sp>
              <p:nvSpPr>
                <p:cNvPr id="88" name="椭圆 87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椭圆 88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椭圆 89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椭圆 90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8" name="组合 117"/>
            <p:cNvGrpSpPr/>
            <p:nvPr/>
          </p:nvGrpSpPr>
          <p:grpSpPr>
            <a:xfrm rot="5400000">
              <a:off x="9193611" y="3042852"/>
              <a:ext cx="283109" cy="648268"/>
              <a:chOff x="8379837" y="3119476"/>
              <a:chExt cx="283109" cy="648268"/>
            </a:xfrm>
          </p:grpSpPr>
          <p:grpSp>
            <p:nvGrpSpPr>
              <p:cNvPr id="119" name="组合 118"/>
              <p:cNvGrpSpPr/>
              <p:nvPr/>
            </p:nvGrpSpPr>
            <p:grpSpPr>
              <a:xfrm rot="5400000">
                <a:off x="8287907" y="3392704"/>
                <a:ext cx="648268" cy="101811"/>
                <a:chOff x="7531100" y="642935"/>
                <a:chExt cx="838995" cy="131764"/>
              </a:xfrm>
              <a:solidFill>
                <a:srgbClr val="F8E7D6"/>
              </a:solidFill>
            </p:grpSpPr>
            <p:sp>
              <p:nvSpPr>
                <p:cNvPr id="125" name="椭圆 124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椭圆 125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椭圆 126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椭圆 127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0" name="组合 119"/>
              <p:cNvGrpSpPr/>
              <p:nvPr/>
            </p:nvGrpSpPr>
            <p:grpSpPr>
              <a:xfrm rot="5400000">
                <a:off x="8106609" y="3392704"/>
                <a:ext cx="648268" cy="101811"/>
                <a:chOff x="7531100" y="642935"/>
                <a:chExt cx="838995" cy="131764"/>
              </a:xfrm>
              <a:solidFill>
                <a:srgbClr val="F8E7D6"/>
              </a:solidFill>
            </p:grpSpPr>
            <p:sp>
              <p:nvSpPr>
                <p:cNvPr id="121" name="椭圆 120"/>
                <p:cNvSpPr/>
                <p:nvPr/>
              </p:nvSpPr>
              <p:spPr>
                <a:xfrm>
                  <a:off x="7531100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椭圆 121"/>
                <p:cNvSpPr/>
                <p:nvPr/>
              </p:nvSpPr>
              <p:spPr>
                <a:xfrm>
                  <a:off x="7766844" y="642936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椭圆 122"/>
                <p:cNvSpPr/>
                <p:nvPr/>
              </p:nvSpPr>
              <p:spPr>
                <a:xfrm>
                  <a:off x="8002588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8238332" y="642935"/>
                  <a:ext cx="131763" cy="1317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2412716" y="1632497"/>
            <a:ext cx="7366568" cy="3673804"/>
            <a:chOff x="2412716" y="1632497"/>
            <a:chExt cx="7366568" cy="3673804"/>
          </a:xfrm>
        </p:grpSpPr>
        <p:sp>
          <p:nvSpPr>
            <p:cNvPr id="60" name="图形 13"/>
            <p:cNvSpPr/>
            <p:nvPr/>
          </p:nvSpPr>
          <p:spPr>
            <a:xfrm>
              <a:off x="5549204" y="1632497"/>
              <a:ext cx="1093593" cy="1074064"/>
            </a:xfrm>
            <a:prstGeom prst="ellipse">
              <a:avLst/>
            </a:prstGeom>
            <a:solidFill>
              <a:srgbClr val="FC838C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741302" y="2907887"/>
              <a:ext cx="270939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tx2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总结与归纳</a:t>
              </a:r>
              <a:endParaRPr lang="zh-CN" altLang="en-US" sz="4000" b="1" dirty="0">
                <a:solidFill>
                  <a:schemeClr val="tx2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230746" y="3579299"/>
              <a:ext cx="37305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pc="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总结本节课程的重点知识与内容</a:t>
              </a:r>
              <a:endParaRPr lang="zh-CN" altLang="en-US" sz="1400" spc="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63" name="图形 62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4262893" y="3047415"/>
              <a:ext cx="300135" cy="233438"/>
            </a:xfrm>
            <a:prstGeom prst="rect">
              <a:avLst/>
            </a:prstGeom>
          </p:spPr>
        </p:pic>
        <p:pic>
          <p:nvPicPr>
            <p:cNvPr id="64" name="图形 63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flipH="1" flipV="1">
              <a:off x="7582595" y="3162138"/>
              <a:ext cx="300135" cy="233438"/>
            </a:xfrm>
            <a:prstGeom prst="rect">
              <a:avLst/>
            </a:prstGeom>
          </p:spPr>
        </p:pic>
        <p:sp>
          <p:nvSpPr>
            <p:cNvPr id="72" name="矩形: 圆角 71"/>
            <p:cNvSpPr/>
            <p:nvPr/>
          </p:nvSpPr>
          <p:spPr>
            <a:xfrm>
              <a:off x="5711256" y="5198366"/>
              <a:ext cx="769487" cy="107935"/>
            </a:xfrm>
            <a:prstGeom prst="roundRect">
              <a:avLst>
                <a:gd name="adj" fmla="val 50000"/>
              </a:avLst>
            </a:prstGeom>
            <a:solidFill>
              <a:srgbClr val="FFC2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2412716" y="4169047"/>
              <a:ext cx="7366568" cy="638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改变世界，梦想未来，瞬息万变的世界不断刷新人类对未来的无限想象</a:t>
              </a:r>
              <a:endPara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以梦想为基石，创造崭新未来，我们共同创造新的世界</a:t>
              </a:r>
              <a:endPara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41" name="直接连接符 140"/>
            <p:cNvCxnSpPr/>
            <p:nvPr/>
          </p:nvCxnSpPr>
          <p:spPr>
            <a:xfrm>
              <a:off x="3670300" y="4024514"/>
              <a:ext cx="4881880" cy="0"/>
            </a:xfrm>
            <a:prstGeom prst="line">
              <a:avLst/>
            </a:prstGeom>
            <a:ln w="25400">
              <a:solidFill>
                <a:srgbClr val="F8E7D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715727" y="2546738"/>
            <a:ext cx="8746534" cy="3191087"/>
            <a:chOff x="1715727" y="2430624"/>
            <a:chExt cx="8746534" cy="3191087"/>
          </a:xfrm>
        </p:grpSpPr>
        <p:grpSp>
          <p:nvGrpSpPr>
            <p:cNvPr id="11" name="组合 10"/>
            <p:cNvGrpSpPr/>
            <p:nvPr/>
          </p:nvGrpSpPr>
          <p:grpSpPr>
            <a:xfrm>
              <a:off x="1715727" y="2430624"/>
              <a:ext cx="3868282" cy="3191087"/>
              <a:chOff x="1686699" y="2430624"/>
              <a:chExt cx="3868282" cy="3191087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686699" y="2430624"/>
                <a:ext cx="3868282" cy="22182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正文内容，本段适应大段文字章节。如果文字较多的内容描述比较适合放在这里，请您在此修改您的内容。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ts val="2400"/>
                  </a:lnSpc>
                </a:pP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或者将内容粘贴到记事本后，复制到此段落中，如果文字过多，您可右键修改“段落”调节合适的行间距。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3263493" y="4907017"/>
                <a:ext cx="714694" cy="714694"/>
                <a:chOff x="3263493" y="4907017"/>
                <a:chExt cx="714694" cy="714694"/>
              </a:xfrm>
            </p:grpSpPr>
            <p:sp>
              <p:nvSpPr>
                <p:cNvPr id="4" name="椭圆 3"/>
                <p:cNvSpPr/>
                <p:nvPr/>
              </p:nvSpPr>
              <p:spPr>
                <a:xfrm>
                  <a:off x="3263493" y="4907017"/>
                  <a:ext cx="714694" cy="71469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3490548" y="5061803"/>
                  <a:ext cx="260584" cy="405123"/>
                </a:xfrm>
                <a:custGeom>
                  <a:avLst/>
                  <a:gdLst>
                    <a:gd name="connsiteX0" fmla="*/ 147788 w 390121"/>
                    <a:gd name="connsiteY0" fmla="*/ 380983 h 606510"/>
                    <a:gd name="connsiteX1" fmla="*/ 203660 w 390121"/>
                    <a:gd name="connsiteY1" fmla="*/ 408416 h 606510"/>
                    <a:gd name="connsiteX2" fmla="*/ 152397 w 390121"/>
                    <a:gd name="connsiteY2" fmla="*/ 553957 h 606510"/>
                    <a:gd name="connsiteX3" fmla="*/ 145206 w 390121"/>
                    <a:gd name="connsiteY3" fmla="*/ 559020 h 606510"/>
                    <a:gd name="connsiteX4" fmla="*/ 145114 w 390121"/>
                    <a:gd name="connsiteY4" fmla="*/ 559020 h 606510"/>
                    <a:gd name="connsiteX5" fmla="*/ 137922 w 390121"/>
                    <a:gd name="connsiteY5" fmla="*/ 554049 h 606510"/>
                    <a:gd name="connsiteX6" fmla="*/ 110908 w 390121"/>
                    <a:gd name="connsiteY6" fmla="*/ 479944 h 606510"/>
                    <a:gd name="connsiteX7" fmla="*/ 106298 w 390121"/>
                    <a:gd name="connsiteY7" fmla="*/ 475341 h 606510"/>
                    <a:gd name="connsiteX8" fmla="*/ 103717 w 390121"/>
                    <a:gd name="connsiteY8" fmla="*/ 474881 h 606510"/>
                    <a:gd name="connsiteX9" fmla="*/ 99752 w 390121"/>
                    <a:gd name="connsiteY9" fmla="*/ 475985 h 606510"/>
                    <a:gd name="connsiteX10" fmla="*/ 32170 w 390121"/>
                    <a:gd name="connsiteY10" fmla="*/ 516858 h 606510"/>
                    <a:gd name="connsiteX11" fmla="*/ 28206 w 390121"/>
                    <a:gd name="connsiteY11" fmla="*/ 517963 h 606510"/>
                    <a:gd name="connsiteX12" fmla="*/ 23411 w 390121"/>
                    <a:gd name="connsiteY12" fmla="*/ 516214 h 606510"/>
                    <a:gd name="connsiteX13" fmla="*/ 20922 w 390121"/>
                    <a:gd name="connsiteY13" fmla="*/ 507745 h 606510"/>
                    <a:gd name="connsiteX14" fmla="*/ 65638 w 390121"/>
                    <a:gd name="connsiteY14" fmla="*/ 381167 h 606510"/>
                    <a:gd name="connsiteX15" fmla="*/ 68773 w 390121"/>
                    <a:gd name="connsiteY15" fmla="*/ 383192 h 606510"/>
                    <a:gd name="connsiteX16" fmla="*/ 106298 w 390121"/>
                    <a:gd name="connsiteY16" fmla="*/ 392950 h 606510"/>
                    <a:gd name="connsiteX17" fmla="*/ 147788 w 390121"/>
                    <a:gd name="connsiteY17" fmla="*/ 380983 h 606510"/>
                    <a:gd name="connsiteX18" fmla="*/ 318116 w 390121"/>
                    <a:gd name="connsiteY18" fmla="*/ 352192 h 606510"/>
                    <a:gd name="connsiteX19" fmla="*/ 389716 w 390121"/>
                    <a:gd name="connsiteY19" fmla="*/ 555241 h 606510"/>
                    <a:gd name="connsiteX20" fmla="*/ 387321 w 390121"/>
                    <a:gd name="connsiteY20" fmla="*/ 563710 h 606510"/>
                    <a:gd name="connsiteX21" fmla="*/ 378566 w 390121"/>
                    <a:gd name="connsiteY21" fmla="*/ 564262 h 606510"/>
                    <a:gd name="connsiteX22" fmla="*/ 310928 w 390121"/>
                    <a:gd name="connsiteY22" fmla="*/ 523486 h 606510"/>
                    <a:gd name="connsiteX23" fmla="*/ 304477 w 390121"/>
                    <a:gd name="connsiteY23" fmla="*/ 522842 h 606510"/>
                    <a:gd name="connsiteX24" fmla="*/ 299870 w 390121"/>
                    <a:gd name="connsiteY24" fmla="*/ 527352 h 606510"/>
                    <a:gd name="connsiteX25" fmla="*/ 272778 w 390121"/>
                    <a:gd name="connsiteY25" fmla="*/ 601448 h 606510"/>
                    <a:gd name="connsiteX26" fmla="*/ 265590 w 390121"/>
                    <a:gd name="connsiteY26" fmla="*/ 606510 h 606510"/>
                    <a:gd name="connsiteX27" fmla="*/ 258402 w 390121"/>
                    <a:gd name="connsiteY27" fmla="*/ 601356 h 606510"/>
                    <a:gd name="connsiteX28" fmla="*/ 218409 w 390121"/>
                    <a:gd name="connsiteY28" fmla="*/ 488049 h 606510"/>
                    <a:gd name="connsiteX29" fmla="*/ 251122 w 390121"/>
                    <a:gd name="connsiteY29" fmla="*/ 395361 h 606510"/>
                    <a:gd name="connsiteX30" fmla="*/ 281348 w 390121"/>
                    <a:gd name="connsiteY30" fmla="*/ 354953 h 606510"/>
                    <a:gd name="connsiteX31" fmla="*/ 294986 w 390121"/>
                    <a:gd name="connsiteY31" fmla="*/ 356150 h 606510"/>
                    <a:gd name="connsiteX32" fmla="*/ 318116 w 390121"/>
                    <a:gd name="connsiteY32" fmla="*/ 352192 h 606510"/>
                    <a:gd name="connsiteX33" fmla="*/ 182774 w 390121"/>
                    <a:gd name="connsiteY33" fmla="*/ 111352 h 606510"/>
                    <a:gd name="connsiteX34" fmla="*/ 255739 w 390121"/>
                    <a:gd name="connsiteY34" fmla="*/ 184211 h 606510"/>
                    <a:gd name="connsiteX35" fmla="*/ 182774 w 390121"/>
                    <a:gd name="connsiteY35" fmla="*/ 257070 h 606510"/>
                    <a:gd name="connsiteX36" fmla="*/ 109809 w 390121"/>
                    <a:gd name="connsiteY36" fmla="*/ 184211 h 606510"/>
                    <a:gd name="connsiteX37" fmla="*/ 182774 w 390121"/>
                    <a:gd name="connsiteY37" fmla="*/ 111352 h 606510"/>
                    <a:gd name="connsiteX38" fmla="*/ 182777 w 390121"/>
                    <a:gd name="connsiteY38" fmla="*/ 71066 h 606510"/>
                    <a:gd name="connsiteX39" fmla="*/ 69399 w 390121"/>
                    <a:gd name="connsiteY39" fmla="*/ 184200 h 606510"/>
                    <a:gd name="connsiteX40" fmla="*/ 182777 w 390121"/>
                    <a:gd name="connsiteY40" fmla="*/ 297427 h 606510"/>
                    <a:gd name="connsiteX41" fmla="*/ 296064 w 390121"/>
                    <a:gd name="connsiteY41" fmla="*/ 184200 h 606510"/>
                    <a:gd name="connsiteX42" fmla="*/ 182777 w 390121"/>
                    <a:gd name="connsiteY42" fmla="*/ 71066 h 606510"/>
                    <a:gd name="connsiteX43" fmla="*/ 237168 w 390121"/>
                    <a:gd name="connsiteY43" fmla="*/ 29923 h 606510"/>
                    <a:gd name="connsiteX44" fmla="*/ 237982 w 390121"/>
                    <a:gd name="connsiteY44" fmla="*/ 29923 h 606510"/>
                    <a:gd name="connsiteX45" fmla="*/ 238729 w 390121"/>
                    <a:gd name="connsiteY45" fmla="*/ 31391 h 606510"/>
                    <a:gd name="connsiteX46" fmla="*/ 238729 w 390121"/>
                    <a:gd name="connsiteY46" fmla="*/ 31483 h 606510"/>
                    <a:gd name="connsiteX47" fmla="*/ 239812 w 390121"/>
                    <a:gd name="connsiteY47" fmla="*/ 33022 h 606510"/>
                    <a:gd name="connsiteX48" fmla="*/ 237168 w 390121"/>
                    <a:gd name="connsiteY48" fmla="*/ 33022 h 606510"/>
                    <a:gd name="connsiteX49" fmla="*/ 237657 w 390121"/>
                    <a:gd name="connsiteY49" fmla="*/ 29285 h 606510"/>
                    <a:gd name="connsiteX50" fmla="*/ 241131 w 390121"/>
                    <a:gd name="connsiteY50" fmla="*/ 29285 h 606510"/>
                    <a:gd name="connsiteX51" fmla="*/ 241131 w 390121"/>
                    <a:gd name="connsiteY51" fmla="*/ 33660 h 606510"/>
                    <a:gd name="connsiteX52" fmla="*/ 240261 w 390121"/>
                    <a:gd name="connsiteY52" fmla="*/ 33660 h 606510"/>
                    <a:gd name="connsiteX53" fmla="*/ 239812 w 390121"/>
                    <a:gd name="connsiteY53" fmla="*/ 33022 h 606510"/>
                    <a:gd name="connsiteX54" fmla="*/ 240578 w 390121"/>
                    <a:gd name="connsiteY54" fmla="*/ 33022 h 606510"/>
                    <a:gd name="connsiteX55" fmla="*/ 240578 w 390121"/>
                    <a:gd name="connsiteY55" fmla="*/ 29923 h 606510"/>
                    <a:gd name="connsiteX56" fmla="*/ 237982 w 390121"/>
                    <a:gd name="connsiteY56" fmla="*/ 29923 h 606510"/>
                    <a:gd name="connsiteX57" fmla="*/ 201950 w 390121"/>
                    <a:gd name="connsiteY57" fmla="*/ 0 h 606510"/>
                    <a:gd name="connsiteX58" fmla="*/ 207757 w 390121"/>
                    <a:gd name="connsiteY58" fmla="*/ 460 h 606510"/>
                    <a:gd name="connsiteX59" fmla="*/ 228290 w 390121"/>
                    <a:gd name="connsiteY59" fmla="*/ 10885 h 606510"/>
                    <a:gd name="connsiteX60" fmla="*/ 237657 w 390121"/>
                    <a:gd name="connsiteY60" fmla="*/ 29285 h 606510"/>
                    <a:gd name="connsiteX61" fmla="*/ 236615 w 390121"/>
                    <a:gd name="connsiteY61" fmla="*/ 29285 h 606510"/>
                    <a:gd name="connsiteX62" fmla="*/ 236615 w 390121"/>
                    <a:gd name="connsiteY62" fmla="*/ 33660 h 606510"/>
                    <a:gd name="connsiteX63" fmla="*/ 240261 w 390121"/>
                    <a:gd name="connsiteY63" fmla="*/ 33660 h 606510"/>
                    <a:gd name="connsiteX64" fmla="*/ 252648 w 390121"/>
                    <a:gd name="connsiteY64" fmla="*/ 51274 h 606510"/>
                    <a:gd name="connsiteX65" fmla="*/ 265922 w 390121"/>
                    <a:gd name="connsiteY65" fmla="*/ 54680 h 606510"/>
                    <a:gd name="connsiteX66" fmla="*/ 276799 w 390121"/>
                    <a:gd name="connsiteY66" fmla="*/ 52471 h 606510"/>
                    <a:gd name="connsiteX67" fmla="*/ 291455 w 390121"/>
                    <a:gd name="connsiteY67" fmla="*/ 49433 h 606510"/>
                    <a:gd name="connsiteX68" fmla="*/ 319569 w 390121"/>
                    <a:gd name="connsiteY68" fmla="*/ 62229 h 606510"/>
                    <a:gd name="connsiteX69" fmla="*/ 323348 w 390121"/>
                    <a:gd name="connsiteY69" fmla="*/ 105862 h 606510"/>
                    <a:gd name="connsiteX70" fmla="*/ 321228 w 390121"/>
                    <a:gd name="connsiteY70" fmla="*/ 129981 h 606510"/>
                    <a:gd name="connsiteX71" fmla="*/ 339019 w 390121"/>
                    <a:gd name="connsiteY71" fmla="*/ 146366 h 606510"/>
                    <a:gd name="connsiteX72" fmla="*/ 365474 w 390121"/>
                    <a:gd name="connsiteY72" fmla="*/ 181347 h 606510"/>
                    <a:gd name="connsiteX73" fmla="*/ 340217 w 390121"/>
                    <a:gd name="connsiteY73" fmla="*/ 217156 h 606510"/>
                    <a:gd name="connsiteX74" fmla="*/ 323164 w 390121"/>
                    <a:gd name="connsiteY74" fmla="*/ 234278 h 606510"/>
                    <a:gd name="connsiteX75" fmla="*/ 326114 w 390121"/>
                    <a:gd name="connsiteY75" fmla="*/ 258212 h 606510"/>
                    <a:gd name="connsiteX76" fmla="*/ 323901 w 390121"/>
                    <a:gd name="connsiteY76" fmla="*/ 302030 h 606510"/>
                    <a:gd name="connsiteX77" fmla="*/ 294958 w 390121"/>
                    <a:gd name="connsiteY77" fmla="*/ 315838 h 606510"/>
                    <a:gd name="connsiteX78" fmla="*/ 281592 w 390121"/>
                    <a:gd name="connsiteY78" fmla="*/ 313353 h 606510"/>
                    <a:gd name="connsiteX79" fmla="*/ 281592 w 390121"/>
                    <a:gd name="connsiteY79" fmla="*/ 313260 h 606510"/>
                    <a:gd name="connsiteX80" fmla="*/ 271637 w 390121"/>
                    <a:gd name="connsiteY80" fmla="*/ 311419 h 606510"/>
                    <a:gd name="connsiteX81" fmla="*/ 257441 w 390121"/>
                    <a:gd name="connsiteY81" fmla="*/ 315378 h 606510"/>
                    <a:gd name="connsiteX82" fmla="*/ 244352 w 390121"/>
                    <a:gd name="connsiteY82" fmla="*/ 335722 h 606510"/>
                    <a:gd name="connsiteX83" fmla="*/ 214486 w 390121"/>
                    <a:gd name="connsiteY83" fmla="*/ 367757 h 606510"/>
                    <a:gd name="connsiteX84" fmla="*/ 207297 w 390121"/>
                    <a:gd name="connsiteY84" fmla="*/ 368493 h 606510"/>
                    <a:gd name="connsiteX85" fmla="*/ 174758 w 390121"/>
                    <a:gd name="connsiteY85" fmla="*/ 349254 h 606510"/>
                    <a:gd name="connsiteX86" fmla="*/ 174666 w 390121"/>
                    <a:gd name="connsiteY86" fmla="*/ 349254 h 606510"/>
                    <a:gd name="connsiteX87" fmla="*/ 154940 w 390121"/>
                    <a:gd name="connsiteY87" fmla="*/ 335354 h 606510"/>
                    <a:gd name="connsiteX88" fmla="*/ 150607 w 390121"/>
                    <a:gd name="connsiteY88" fmla="*/ 335077 h 606510"/>
                    <a:gd name="connsiteX89" fmla="*/ 131803 w 390121"/>
                    <a:gd name="connsiteY89" fmla="*/ 342534 h 606510"/>
                    <a:gd name="connsiteX90" fmla="*/ 106270 w 390121"/>
                    <a:gd name="connsiteY90" fmla="*/ 352568 h 606510"/>
                    <a:gd name="connsiteX91" fmla="*/ 88295 w 390121"/>
                    <a:gd name="connsiteY91" fmla="*/ 347965 h 606510"/>
                    <a:gd name="connsiteX92" fmla="*/ 69675 w 390121"/>
                    <a:gd name="connsiteY92" fmla="*/ 308658 h 606510"/>
                    <a:gd name="connsiteX93" fmla="*/ 63500 w 390121"/>
                    <a:gd name="connsiteY93" fmla="*/ 284908 h 606510"/>
                    <a:gd name="connsiteX94" fmla="*/ 42760 w 390121"/>
                    <a:gd name="connsiteY94" fmla="*/ 275426 h 606510"/>
                    <a:gd name="connsiteX95" fmla="*/ 41193 w 390121"/>
                    <a:gd name="connsiteY95" fmla="*/ 275518 h 606510"/>
                    <a:gd name="connsiteX96" fmla="*/ 39165 w 390121"/>
                    <a:gd name="connsiteY96" fmla="*/ 275518 h 606510"/>
                    <a:gd name="connsiteX97" fmla="*/ 4414 w 390121"/>
                    <a:gd name="connsiteY97" fmla="*/ 251676 h 606510"/>
                    <a:gd name="connsiteX98" fmla="*/ 15752 w 390121"/>
                    <a:gd name="connsiteY98" fmla="*/ 209423 h 606510"/>
                    <a:gd name="connsiteX99" fmla="*/ 25983 w 390121"/>
                    <a:gd name="connsiteY99" fmla="*/ 187514 h 606510"/>
                    <a:gd name="connsiteX100" fmla="*/ 15014 w 390121"/>
                    <a:gd name="connsiteY100" fmla="*/ 166066 h 606510"/>
                    <a:gd name="connsiteX101" fmla="*/ 14922 w 390121"/>
                    <a:gd name="connsiteY101" fmla="*/ 165974 h 606510"/>
                    <a:gd name="connsiteX102" fmla="*/ 2017 w 390121"/>
                    <a:gd name="connsiteY102" fmla="*/ 124089 h 606510"/>
                    <a:gd name="connsiteX103" fmla="*/ 37229 w 390121"/>
                    <a:gd name="connsiteY103" fmla="*/ 99050 h 606510"/>
                    <a:gd name="connsiteX104" fmla="*/ 37966 w 390121"/>
                    <a:gd name="connsiteY104" fmla="*/ 99050 h 606510"/>
                    <a:gd name="connsiteX105" fmla="*/ 38519 w 390121"/>
                    <a:gd name="connsiteY105" fmla="*/ 99050 h 606510"/>
                    <a:gd name="connsiteX106" fmla="*/ 59905 w 390121"/>
                    <a:gd name="connsiteY106" fmla="*/ 88832 h 606510"/>
                    <a:gd name="connsiteX107" fmla="*/ 65343 w 390121"/>
                    <a:gd name="connsiteY107" fmla="*/ 65266 h 606510"/>
                    <a:gd name="connsiteX108" fmla="*/ 82304 w 390121"/>
                    <a:gd name="connsiteY108" fmla="*/ 24947 h 606510"/>
                    <a:gd name="connsiteX109" fmla="*/ 101569 w 390121"/>
                    <a:gd name="connsiteY109" fmla="*/ 19608 h 606510"/>
                    <a:gd name="connsiteX110" fmla="*/ 126088 w 390121"/>
                    <a:gd name="connsiteY110" fmla="*/ 28721 h 606510"/>
                    <a:gd name="connsiteX111" fmla="*/ 144155 w 390121"/>
                    <a:gd name="connsiteY111" fmla="*/ 35533 h 606510"/>
                    <a:gd name="connsiteX112" fmla="*/ 149409 w 390121"/>
                    <a:gd name="connsiteY112" fmla="*/ 34981 h 606510"/>
                    <a:gd name="connsiteX113" fmla="*/ 168674 w 390121"/>
                    <a:gd name="connsiteY113" fmla="*/ 20436 h 606510"/>
                    <a:gd name="connsiteX114" fmla="*/ 201950 w 390121"/>
                    <a:gd name="connsiteY114" fmla="*/ 0 h 606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</a:cxnLst>
                  <a:rect l="l" t="t" r="r" b="b"/>
                  <a:pathLst>
                    <a:path w="390121" h="606510">
                      <a:moveTo>
                        <a:pt x="147788" y="380983"/>
                      </a:moveTo>
                      <a:cubicBezTo>
                        <a:pt x="161617" y="397461"/>
                        <a:pt x="181901" y="407311"/>
                        <a:pt x="203660" y="408416"/>
                      </a:cubicBezTo>
                      <a:lnTo>
                        <a:pt x="152397" y="553957"/>
                      </a:lnTo>
                      <a:cubicBezTo>
                        <a:pt x="151291" y="556995"/>
                        <a:pt x="148433" y="559020"/>
                        <a:pt x="145206" y="559020"/>
                      </a:cubicBezTo>
                      <a:lnTo>
                        <a:pt x="145114" y="559020"/>
                      </a:lnTo>
                      <a:cubicBezTo>
                        <a:pt x="141887" y="559020"/>
                        <a:pt x="139029" y="556995"/>
                        <a:pt x="137922" y="554049"/>
                      </a:cubicBezTo>
                      <a:lnTo>
                        <a:pt x="110908" y="479944"/>
                      </a:lnTo>
                      <a:cubicBezTo>
                        <a:pt x="110078" y="477734"/>
                        <a:pt x="108419" y="476077"/>
                        <a:pt x="106298" y="475341"/>
                      </a:cubicBezTo>
                      <a:cubicBezTo>
                        <a:pt x="105376" y="475065"/>
                        <a:pt x="104546" y="474881"/>
                        <a:pt x="103717" y="474881"/>
                      </a:cubicBezTo>
                      <a:cubicBezTo>
                        <a:pt x="102334" y="474881"/>
                        <a:pt x="100951" y="475249"/>
                        <a:pt x="99752" y="475985"/>
                      </a:cubicBezTo>
                      <a:lnTo>
                        <a:pt x="32170" y="516858"/>
                      </a:lnTo>
                      <a:cubicBezTo>
                        <a:pt x="30880" y="517595"/>
                        <a:pt x="29589" y="517963"/>
                        <a:pt x="28206" y="517963"/>
                      </a:cubicBezTo>
                      <a:cubicBezTo>
                        <a:pt x="26454" y="517963"/>
                        <a:pt x="24794" y="517318"/>
                        <a:pt x="23411" y="516214"/>
                      </a:cubicBezTo>
                      <a:cubicBezTo>
                        <a:pt x="20830" y="514189"/>
                        <a:pt x="19908" y="510782"/>
                        <a:pt x="20922" y="507745"/>
                      </a:cubicBezTo>
                      <a:lnTo>
                        <a:pt x="65638" y="381167"/>
                      </a:lnTo>
                      <a:cubicBezTo>
                        <a:pt x="66653" y="381904"/>
                        <a:pt x="67667" y="382640"/>
                        <a:pt x="68773" y="383192"/>
                      </a:cubicBezTo>
                      <a:cubicBezTo>
                        <a:pt x="80206" y="389544"/>
                        <a:pt x="93206" y="392950"/>
                        <a:pt x="106298" y="392950"/>
                      </a:cubicBezTo>
                      <a:cubicBezTo>
                        <a:pt x="121142" y="392950"/>
                        <a:pt x="135433" y="388716"/>
                        <a:pt x="147788" y="380983"/>
                      </a:cubicBezTo>
                      <a:close/>
                      <a:moveTo>
                        <a:pt x="318116" y="352192"/>
                      </a:moveTo>
                      <a:lnTo>
                        <a:pt x="389716" y="555241"/>
                      </a:lnTo>
                      <a:cubicBezTo>
                        <a:pt x="390730" y="558279"/>
                        <a:pt x="389809" y="561592"/>
                        <a:pt x="387321" y="563710"/>
                      </a:cubicBezTo>
                      <a:cubicBezTo>
                        <a:pt x="384832" y="565734"/>
                        <a:pt x="381331" y="565919"/>
                        <a:pt x="378566" y="564262"/>
                      </a:cubicBezTo>
                      <a:lnTo>
                        <a:pt x="310928" y="523486"/>
                      </a:lnTo>
                      <a:cubicBezTo>
                        <a:pt x="308993" y="522290"/>
                        <a:pt x="306597" y="522013"/>
                        <a:pt x="304477" y="522842"/>
                      </a:cubicBezTo>
                      <a:cubicBezTo>
                        <a:pt x="302266" y="523578"/>
                        <a:pt x="300607" y="525235"/>
                        <a:pt x="299870" y="527352"/>
                      </a:cubicBezTo>
                      <a:lnTo>
                        <a:pt x="272778" y="601448"/>
                      </a:lnTo>
                      <a:cubicBezTo>
                        <a:pt x="271672" y="604485"/>
                        <a:pt x="268815" y="606510"/>
                        <a:pt x="265590" y="606510"/>
                      </a:cubicBezTo>
                      <a:cubicBezTo>
                        <a:pt x="262365" y="606510"/>
                        <a:pt x="259508" y="604393"/>
                        <a:pt x="258402" y="601356"/>
                      </a:cubicBezTo>
                      <a:lnTo>
                        <a:pt x="218409" y="488049"/>
                      </a:lnTo>
                      <a:lnTo>
                        <a:pt x="251122" y="395361"/>
                      </a:lnTo>
                      <a:cubicBezTo>
                        <a:pt x="265314" y="385788"/>
                        <a:pt x="276003" y="371613"/>
                        <a:pt x="281348" y="354953"/>
                      </a:cubicBezTo>
                      <a:cubicBezTo>
                        <a:pt x="285863" y="355782"/>
                        <a:pt x="290378" y="356150"/>
                        <a:pt x="294986" y="356150"/>
                      </a:cubicBezTo>
                      <a:cubicBezTo>
                        <a:pt x="303003" y="356150"/>
                        <a:pt x="310744" y="354493"/>
                        <a:pt x="318116" y="352192"/>
                      </a:cubicBezTo>
                      <a:close/>
                      <a:moveTo>
                        <a:pt x="182774" y="111352"/>
                      </a:moveTo>
                      <a:cubicBezTo>
                        <a:pt x="223071" y="111352"/>
                        <a:pt x="255739" y="143972"/>
                        <a:pt x="255739" y="184211"/>
                      </a:cubicBezTo>
                      <a:cubicBezTo>
                        <a:pt x="255739" y="224450"/>
                        <a:pt x="223071" y="257070"/>
                        <a:pt x="182774" y="257070"/>
                      </a:cubicBezTo>
                      <a:cubicBezTo>
                        <a:pt x="142477" y="257070"/>
                        <a:pt x="109809" y="224450"/>
                        <a:pt x="109809" y="184211"/>
                      </a:cubicBezTo>
                      <a:cubicBezTo>
                        <a:pt x="109809" y="143972"/>
                        <a:pt x="142477" y="111352"/>
                        <a:pt x="182774" y="111352"/>
                      </a:cubicBezTo>
                      <a:close/>
                      <a:moveTo>
                        <a:pt x="182777" y="71066"/>
                      </a:moveTo>
                      <a:cubicBezTo>
                        <a:pt x="120281" y="71066"/>
                        <a:pt x="69399" y="121788"/>
                        <a:pt x="69399" y="184200"/>
                      </a:cubicBezTo>
                      <a:cubicBezTo>
                        <a:pt x="69399" y="246613"/>
                        <a:pt x="120281" y="297427"/>
                        <a:pt x="182777" y="297427"/>
                      </a:cubicBezTo>
                      <a:cubicBezTo>
                        <a:pt x="245274" y="297427"/>
                        <a:pt x="296064" y="246613"/>
                        <a:pt x="296064" y="184200"/>
                      </a:cubicBezTo>
                      <a:cubicBezTo>
                        <a:pt x="296064" y="121788"/>
                        <a:pt x="245274" y="71066"/>
                        <a:pt x="182777" y="71066"/>
                      </a:cubicBezTo>
                      <a:close/>
                      <a:moveTo>
                        <a:pt x="237168" y="29923"/>
                      </a:moveTo>
                      <a:lnTo>
                        <a:pt x="237982" y="29923"/>
                      </a:lnTo>
                      <a:lnTo>
                        <a:pt x="238729" y="31391"/>
                      </a:lnTo>
                      <a:lnTo>
                        <a:pt x="238729" y="31483"/>
                      </a:lnTo>
                      <a:lnTo>
                        <a:pt x="239812" y="33022"/>
                      </a:lnTo>
                      <a:lnTo>
                        <a:pt x="237168" y="33022"/>
                      </a:lnTo>
                      <a:close/>
                      <a:moveTo>
                        <a:pt x="237657" y="29285"/>
                      </a:moveTo>
                      <a:lnTo>
                        <a:pt x="241131" y="29285"/>
                      </a:lnTo>
                      <a:lnTo>
                        <a:pt x="241131" y="33660"/>
                      </a:lnTo>
                      <a:lnTo>
                        <a:pt x="240261" y="33660"/>
                      </a:lnTo>
                      <a:lnTo>
                        <a:pt x="239812" y="33022"/>
                      </a:lnTo>
                      <a:lnTo>
                        <a:pt x="240578" y="33022"/>
                      </a:lnTo>
                      <a:lnTo>
                        <a:pt x="240578" y="29923"/>
                      </a:lnTo>
                      <a:lnTo>
                        <a:pt x="237982" y="29923"/>
                      </a:lnTo>
                      <a:close/>
                      <a:moveTo>
                        <a:pt x="201950" y="0"/>
                      </a:moveTo>
                      <a:cubicBezTo>
                        <a:pt x="203886" y="0"/>
                        <a:pt x="205822" y="184"/>
                        <a:pt x="207757" y="460"/>
                      </a:cubicBezTo>
                      <a:cubicBezTo>
                        <a:pt x="215731" y="1703"/>
                        <a:pt x="222852" y="5454"/>
                        <a:pt x="228290" y="10885"/>
                      </a:cubicBezTo>
                      <a:lnTo>
                        <a:pt x="237657" y="29285"/>
                      </a:lnTo>
                      <a:lnTo>
                        <a:pt x="236615" y="29285"/>
                      </a:lnTo>
                      <a:lnTo>
                        <a:pt x="236615" y="33660"/>
                      </a:lnTo>
                      <a:lnTo>
                        <a:pt x="240261" y="33660"/>
                      </a:lnTo>
                      <a:lnTo>
                        <a:pt x="252648" y="51274"/>
                      </a:lnTo>
                      <a:cubicBezTo>
                        <a:pt x="256796" y="53484"/>
                        <a:pt x="261313" y="54680"/>
                        <a:pt x="265922" y="54680"/>
                      </a:cubicBezTo>
                      <a:cubicBezTo>
                        <a:pt x="269609" y="54680"/>
                        <a:pt x="273296" y="53944"/>
                        <a:pt x="276799" y="52471"/>
                      </a:cubicBezTo>
                      <a:cubicBezTo>
                        <a:pt x="281500" y="50446"/>
                        <a:pt x="286477" y="49433"/>
                        <a:pt x="291455" y="49433"/>
                      </a:cubicBezTo>
                      <a:cubicBezTo>
                        <a:pt x="301963" y="49433"/>
                        <a:pt x="312287" y="53944"/>
                        <a:pt x="319569" y="62229"/>
                      </a:cubicBezTo>
                      <a:cubicBezTo>
                        <a:pt x="330170" y="74380"/>
                        <a:pt x="331737" y="92054"/>
                        <a:pt x="323348" y="105862"/>
                      </a:cubicBezTo>
                      <a:cubicBezTo>
                        <a:pt x="319016" y="113135"/>
                        <a:pt x="318186" y="122064"/>
                        <a:pt x="321228" y="129981"/>
                      </a:cubicBezTo>
                      <a:cubicBezTo>
                        <a:pt x="324270" y="137805"/>
                        <a:pt x="330815" y="143881"/>
                        <a:pt x="339019" y="146366"/>
                      </a:cubicBezTo>
                      <a:cubicBezTo>
                        <a:pt x="354412" y="151061"/>
                        <a:pt x="365105" y="165145"/>
                        <a:pt x="365474" y="181347"/>
                      </a:cubicBezTo>
                      <a:cubicBezTo>
                        <a:pt x="365750" y="197456"/>
                        <a:pt x="355611" y="211909"/>
                        <a:pt x="340217" y="217156"/>
                      </a:cubicBezTo>
                      <a:cubicBezTo>
                        <a:pt x="332197" y="219918"/>
                        <a:pt x="325929" y="226269"/>
                        <a:pt x="323164" y="234278"/>
                      </a:cubicBezTo>
                      <a:cubicBezTo>
                        <a:pt x="320399" y="242287"/>
                        <a:pt x="321505" y="251124"/>
                        <a:pt x="326114" y="258212"/>
                      </a:cubicBezTo>
                      <a:cubicBezTo>
                        <a:pt x="335055" y="271744"/>
                        <a:pt x="334133" y="289418"/>
                        <a:pt x="323901" y="302030"/>
                      </a:cubicBezTo>
                      <a:cubicBezTo>
                        <a:pt x="316712" y="310867"/>
                        <a:pt x="306019" y="315838"/>
                        <a:pt x="294958" y="315838"/>
                      </a:cubicBezTo>
                      <a:cubicBezTo>
                        <a:pt x="290441" y="315838"/>
                        <a:pt x="285924" y="315010"/>
                        <a:pt x="281592" y="313353"/>
                      </a:cubicBezTo>
                      <a:lnTo>
                        <a:pt x="281592" y="313260"/>
                      </a:lnTo>
                      <a:cubicBezTo>
                        <a:pt x="278366" y="312064"/>
                        <a:pt x="274955" y="311419"/>
                        <a:pt x="271637" y="311419"/>
                      </a:cubicBezTo>
                      <a:cubicBezTo>
                        <a:pt x="266751" y="311419"/>
                        <a:pt x="261774" y="312800"/>
                        <a:pt x="257441" y="315378"/>
                      </a:cubicBezTo>
                      <a:cubicBezTo>
                        <a:pt x="250159" y="319796"/>
                        <a:pt x="245366" y="327253"/>
                        <a:pt x="244352" y="335722"/>
                      </a:cubicBezTo>
                      <a:cubicBezTo>
                        <a:pt x="242416" y="351739"/>
                        <a:pt x="230341" y="364719"/>
                        <a:pt x="214486" y="367757"/>
                      </a:cubicBezTo>
                      <a:cubicBezTo>
                        <a:pt x="212090" y="368217"/>
                        <a:pt x="209693" y="368493"/>
                        <a:pt x="207297" y="368493"/>
                      </a:cubicBezTo>
                      <a:cubicBezTo>
                        <a:pt x="194023" y="368493"/>
                        <a:pt x="181395" y="361313"/>
                        <a:pt x="174758" y="349254"/>
                      </a:cubicBezTo>
                      <a:lnTo>
                        <a:pt x="174666" y="349254"/>
                      </a:lnTo>
                      <a:cubicBezTo>
                        <a:pt x="170610" y="341797"/>
                        <a:pt x="163328" y="336734"/>
                        <a:pt x="154940" y="335354"/>
                      </a:cubicBezTo>
                      <a:cubicBezTo>
                        <a:pt x="153465" y="335169"/>
                        <a:pt x="152082" y="335077"/>
                        <a:pt x="150607" y="335077"/>
                      </a:cubicBezTo>
                      <a:cubicBezTo>
                        <a:pt x="143694" y="335077"/>
                        <a:pt x="136965" y="337655"/>
                        <a:pt x="131803" y="342534"/>
                      </a:cubicBezTo>
                      <a:cubicBezTo>
                        <a:pt x="124705" y="349162"/>
                        <a:pt x="115488" y="352568"/>
                        <a:pt x="106270" y="352568"/>
                      </a:cubicBezTo>
                      <a:cubicBezTo>
                        <a:pt x="100094" y="352568"/>
                        <a:pt x="93918" y="351095"/>
                        <a:pt x="88295" y="347965"/>
                      </a:cubicBezTo>
                      <a:cubicBezTo>
                        <a:pt x="74100" y="340140"/>
                        <a:pt x="66541" y="324491"/>
                        <a:pt x="69675" y="308658"/>
                      </a:cubicBezTo>
                      <a:cubicBezTo>
                        <a:pt x="71335" y="300373"/>
                        <a:pt x="69030" y="291260"/>
                        <a:pt x="63500" y="284908"/>
                      </a:cubicBezTo>
                      <a:cubicBezTo>
                        <a:pt x="58245" y="278924"/>
                        <a:pt x="50687" y="275426"/>
                        <a:pt x="42760" y="275426"/>
                      </a:cubicBezTo>
                      <a:cubicBezTo>
                        <a:pt x="42207" y="275426"/>
                        <a:pt x="41746" y="275426"/>
                        <a:pt x="41193" y="275518"/>
                      </a:cubicBezTo>
                      <a:cubicBezTo>
                        <a:pt x="40547" y="275518"/>
                        <a:pt x="39810" y="275518"/>
                        <a:pt x="39165" y="275518"/>
                      </a:cubicBezTo>
                      <a:cubicBezTo>
                        <a:pt x="23771" y="275518"/>
                        <a:pt x="9944" y="266129"/>
                        <a:pt x="4414" y="251676"/>
                      </a:cubicBezTo>
                      <a:cubicBezTo>
                        <a:pt x="-1394" y="236671"/>
                        <a:pt x="3123" y="219549"/>
                        <a:pt x="15752" y="209423"/>
                      </a:cubicBezTo>
                      <a:cubicBezTo>
                        <a:pt x="22388" y="204084"/>
                        <a:pt x="26168" y="195983"/>
                        <a:pt x="25983" y="187514"/>
                      </a:cubicBezTo>
                      <a:cubicBezTo>
                        <a:pt x="25799" y="179045"/>
                        <a:pt x="21743" y="171129"/>
                        <a:pt x="15014" y="166066"/>
                      </a:cubicBezTo>
                      <a:lnTo>
                        <a:pt x="14922" y="165974"/>
                      </a:lnTo>
                      <a:cubicBezTo>
                        <a:pt x="2017" y="156308"/>
                        <a:pt x="-3237" y="139370"/>
                        <a:pt x="2017" y="124089"/>
                      </a:cubicBezTo>
                      <a:cubicBezTo>
                        <a:pt x="7179" y="109084"/>
                        <a:pt x="21374" y="99050"/>
                        <a:pt x="37229" y="99050"/>
                      </a:cubicBezTo>
                      <a:cubicBezTo>
                        <a:pt x="37505" y="99050"/>
                        <a:pt x="37782" y="99050"/>
                        <a:pt x="37966" y="99050"/>
                      </a:cubicBezTo>
                      <a:lnTo>
                        <a:pt x="38519" y="99050"/>
                      </a:lnTo>
                      <a:cubicBezTo>
                        <a:pt x="46815" y="99050"/>
                        <a:pt x="54650" y="95276"/>
                        <a:pt x="59905" y="88832"/>
                      </a:cubicBezTo>
                      <a:cubicBezTo>
                        <a:pt x="65251" y="82204"/>
                        <a:pt x="67279" y="73551"/>
                        <a:pt x="65343" y="65266"/>
                      </a:cubicBezTo>
                      <a:cubicBezTo>
                        <a:pt x="61656" y="49525"/>
                        <a:pt x="68477" y="33232"/>
                        <a:pt x="82304" y="24947"/>
                      </a:cubicBezTo>
                      <a:cubicBezTo>
                        <a:pt x="88295" y="21357"/>
                        <a:pt x="94932" y="19608"/>
                        <a:pt x="101569" y="19608"/>
                      </a:cubicBezTo>
                      <a:cubicBezTo>
                        <a:pt x="110326" y="19608"/>
                        <a:pt x="119083" y="22645"/>
                        <a:pt x="126088" y="28721"/>
                      </a:cubicBezTo>
                      <a:cubicBezTo>
                        <a:pt x="131158" y="33140"/>
                        <a:pt x="137518" y="35533"/>
                        <a:pt x="144155" y="35533"/>
                      </a:cubicBezTo>
                      <a:cubicBezTo>
                        <a:pt x="145906" y="35533"/>
                        <a:pt x="147658" y="35349"/>
                        <a:pt x="149409" y="34981"/>
                      </a:cubicBezTo>
                      <a:cubicBezTo>
                        <a:pt x="157705" y="33416"/>
                        <a:pt x="164895" y="27985"/>
                        <a:pt x="168674" y="20436"/>
                      </a:cubicBezTo>
                      <a:cubicBezTo>
                        <a:pt x="175127" y="7733"/>
                        <a:pt x="188031" y="0"/>
                        <a:pt x="20195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6593979" y="2430624"/>
              <a:ext cx="3868282" cy="3191087"/>
              <a:chOff x="6564951" y="2430624"/>
              <a:chExt cx="3868282" cy="3191087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6564951" y="2430624"/>
                <a:ext cx="3868282" cy="22182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正文内容，本段适应大段文字章节。如果文字较多的内容描述比较适合放在这里，请您在此修改您的内容。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ts val="2400"/>
                  </a:lnSpc>
                </a:pP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或者将内容粘贴到记事本后，复制到此段落中，如果文字过多，您可右键修改“段落”调节合适的行间距。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8141745" y="4907017"/>
                <a:ext cx="714694" cy="714694"/>
                <a:chOff x="8332523" y="5156790"/>
                <a:chExt cx="714694" cy="714694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8332523" y="5156790"/>
                  <a:ext cx="714694" cy="71469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8522764" y="5311575"/>
                  <a:ext cx="334214" cy="405123"/>
                </a:xfrm>
                <a:custGeom>
                  <a:avLst/>
                  <a:gdLst>
                    <a:gd name="T0" fmla="*/ 3371 w 4233"/>
                    <a:gd name="T1" fmla="*/ 2445 h 5139"/>
                    <a:gd name="T2" fmla="*/ 4052 w 4233"/>
                    <a:gd name="T3" fmla="*/ 1697 h 5139"/>
                    <a:gd name="T4" fmla="*/ 4097 w 4233"/>
                    <a:gd name="T5" fmla="*/ 839 h 5139"/>
                    <a:gd name="T6" fmla="*/ 3603 w 4233"/>
                    <a:gd name="T7" fmla="*/ 495 h 5139"/>
                    <a:gd name="T8" fmla="*/ 3287 w 4233"/>
                    <a:gd name="T9" fmla="*/ 517 h 5139"/>
                    <a:gd name="T10" fmla="*/ 3287 w 4233"/>
                    <a:gd name="T11" fmla="*/ 160 h 5139"/>
                    <a:gd name="T12" fmla="*/ 3126 w 4233"/>
                    <a:gd name="T13" fmla="*/ 0 h 5139"/>
                    <a:gd name="T14" fmla="*/ 1106 w 4233"/>
                    <a:gd name="T15" fmla="*/ 0 h 5139"/>
                    <a:gd name="T16" fmla="*/ 946 w 4233"/>
                    <a:gd name="T17" fmla="*/ 160 h 5139"/>
                    <a:gd name="T18" fmla="*/ 946 w 4233"/>
                    <a:gd name="T19" fmla="*/ 517 h 5139"/>
                    <a:gd name="T20" fmla="*/ 630 w 4233"/>
                    <a:gd name="T21" fmla="*/ 495 h 5139"/>
                    <a:gd name="T22" fmla="*/ 136 w 4233"/>
                    <a:gd name="T23" fmla="*/ 839 h 5139"/>
                    <a:gd name="T24" fmla="*/ 181 w 4233"/>
                    <a:gd name="T25" fmla="*/ 1697 h 5139"/>
                    <a:gd name="T26" fmla="*/ 862 w 4233"/>
                    <a:gd name="T27" fmla="*/ 2445 h 5139"/>
                    <a:gd name="T28" fmla="*/ 927 w 4233"/>
                    <a:gd name="T29" fmla="*/ 2568 h 5139"/>
                    <a:gd name="T30" fmla="*/ 868 w 4233"/>
                    <a:gd name="T31" fmla="*/ 2643 h 5139"/>
                    <a:gd name="T32" fmla="*/ 630 w 4233"/>
                    <a:gd name="T33" fmla="*/ 2514 h 5139"/>
                    <a:gd name="T34" fmla="*/ 340 w 4233"/>
                    <a:gd name="T35" fmla="*/ 2502 h 5139"/>
                    <a:gd name="T36" fmla="*/ 328 w 4233"/>
                    <a:gd name="T37" fmla="*/ 2792 h 5139"/>
                    <a:gd name="T38" fmla="*/ 846 w 4233"/>
                    <a:gd name="T39" fmla="*/ 3056 h 5139"/>
                    <a:gd name="T40" fmla="*/ 987 w 4233"/>
                    <a:gd name="T41" fmla="*/ 3036 h 5139"/>
                    <a:gd name="T42" fmla="*/ 1170 w 4233"/>
                    <a:gd name="T43" fmla="*/ 2933 h 5139"/>
                    <a:gd name="T44" fmla="*/ 1783 w 4233"/>
                    <a:gd name="T45" fmla="*/ 3368 h 5139"/>
                    <a:gd name="T46" fmla="*/ 1783 w 4233"/>
                    <a:gd name="T47" fmla="*/ 3958 h 5139"/>
                    <a:gd name="T48" fmla="*/ 1285 w 4233"/>
                    <a:gd name="T49" fmla="*/ 3958 h 5139"/>
                    <a:gd name="T50" fmla="*/ 858 w 4233"/>
                    <a:gd name="T51" fmla="*/ 4384 h 5139"/>
                    <a:gd name="T52" fmla="*/ 858 w 4233"/>
                    <a:gd name="T53" fmla="*/ 4939 h 5139"/>
                    <a:gd name="T54" fmla="*/ 1058 w 4233"/>
                    <a:gd name="T55" fmla="*/ 5139 h 5139"/>
                    <a:gd name="T56" fmla="*/ 3175 w 4233"/>
                    <a:gd name="T57" fmla="*/ 5139 h 5139"/>
                    <a:gd name="T58" fmla="*/ 3375 w 4233"/>
                    <a:gd name="T59" fmla="*/ 4939 h 5139"/>
                    <a:gd name="T60" fmla="*/ 3375 w 4233"/>
                    <a:gd name="T61" fmla="*/ 4384 h 5139"/>
                    <a:gd name="T62" fmla="*/ 2948 w 4233"/>
                    <a:gd name="T63" fmla="*/ 3958 h 5139"/>
                    <a:gd name="T64" fmla="*/ 2450 w 4233"/>
                    <a:gd name="T65" fmla="*/ 3958 h 5139"/>
                    <a:gd name="T66" fmla="*/ 2450 w 4233"/>
                    <a:gd name="T67" fmla="*/ 3368 h 5139"/>
                    <a:gd name="T68" fmla="*/ 3063 w 4233"/>
                    <a:gd name="T69" fmla="*/ 2933 h 5139"/>
                    <a:gd name="T70" fmla="*/ 3246 w 4233"/>
                    <a:gd name="T71" fmla="*/ 3036 h 5139"/>
                    <a:gd name="T72" fmla="*/ 3387 w 4233"/>
                    <a:gd name="T73" fmla="*/ 3056 h 5139"/>
                    <a:gd name="T74" fmla="*/ 3905 w 4233"/>
                    <a:gd name="T75" fmla="*/ 2792 h 5139"/>
                    <a:gd name="T76" fmla="*/ 3893 w 4233"/>
                    <a:gd name="T77" fmla="*/ 2502 h 5139"/>
                    <a:gd name="T78" fmla="*/ 3603 w 4233"/>
                    <a:gd name="T79" fmla="*/ 2514 h 5139"/>
                    <a:gd name="T80" fmla="*/ 3365 w 4233"/>
                    <a:gd name="T81" fmla="*/ 2643 h 5139"/>
                    <a:gd name="T82" fmla="*/ 3305 w 4233"/>
                    <a:gd name="T83" fmla="*/ 2568 h 5139"/>
                    <a:gd name="T84" fmla="*/ 3371 w 4233"/>
                    <a:gd name="T85" fmla="*/ 2445 h 5139"/>
                    <a:gd name="T86" fmla="*/ 2975 w 4233"/>
                    <a:gd name="T87" fmla="*/ 4384 h 5139"/>
                    <a:gd name="T88" fmla="*/ 2975 w 4233"/>
                    <a:gd name="T89" fmla="*/ 4739 h 5139"/>
                    <a:gd name="T90" fmla="*/ 1258 w 4233"/>
                    <a:gd name="T91" fmla="*/ 4739 h 5139"/>
                    <a:gd name="T92" fmla="*/ 1258 w 4233"/>
                    <a:gd name="T93" fmla="*/ 4384 h 5139"/>
                    <a:gd name="T94" fmla="*/ 1285 w 4233"/>
                    <a:gd name="T95" fmla="*/ 4358 h 5139"/>
                    <a:gd name="T96" fmla="*/ 2948 w 4233"/>
                    <a:gd name="T97" fmla="*/ 4358 h 5139"/>
                    <a:gd name="T98" fmla="*/ 2975 w 4233"/>
                    <a:gd name="T99" fmla="*/ 4384 h 5139"/>
                    <a:gd name="T100" fmla="*/ 546 w 4233"/>
                    <a:gd name="T101" fmla="*/ 1508 h 5139"/>
                    <a:gd name="T102" fmla="*/ 492 w 4233"/>
                    <a:gd name="T103" fmla="*/ 1044 h 5139"/>
                    <a:gd name="T104" fmla="*/ 687 w 4233"/>
                    <a:gd name="T105" fmla="*/ 902 h 5139"/>
                    <a:gd name="T106" fmla="*/ 946 w 4233"/>
                    <a:gd name="T107" fmla="*/ 954 h 5139"/>
                    <a:gd name="T108" fmla="*/ 946 w 4233"/>
                    <a:gd name="T109" fmla="*/ 1991 h 5139"/>
                    <a:gd name="T110" fmla="*/ 546 w 4233"/>
                    <a:gd name="T111" fmla="*/ 1508 h 5139"/>
                    <a:gd name="T112" fmla="*/ 3287 w 4233"/>
                    <a:gd name="T113" fmla="*/ 1991 h 5139"/>
                    <a:gd name="T114" fmla="*/ 3287 w 4233"/>
                    <a:gd name="T115" fmla="*/ 954 h 5139"/>
                    <a:gd name="T116" fmla="*/ 3545 w 4233"/>
                    <a:gd name="T117" fmla="*/ 902 h 5139"/>
                    <a:gd name="T118" fmla="*/ 3741 w 4233"/>
                    <a:gd name="T119" fmla="*/ 1044 h 5139"/>
                    <a:gd name="T120" fmla="*/ 3687 w 4233"/>
                    <a:gd name="T121" fmla="*/ 1508 h 5139"/>
                    <a:gd name="T122" fmla="*/ 3287 w 4233"/>
                    <a:gd name="T123" fmla="*/ 1991 h 5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233" h="5139">
                      <a:moveTo>
                        <a:pt x="3371" y="2445"/>
                      </a:moveTo>
                      <a:cubicBezTo>
                        <a:pt x="3668" y="2237"/>
                        <a:pt x="3910" y="1972"/>
                        <a:pt x="4052" y="1697"/>
                      </a:cubicBezTo>
                      <a:cubicBezTo>
                        <a:pt x="4217" y="1379"/>
                        <a:pt x="4233" y="1074"/>
                        <a:pt x="4097" y="839"/>
                      </a:cubicBezTo>
                      <a:cubicBezTo>
                        <a:pt x="3986" y="646"/>
                        <a:pt x="3811" y="524"/>
                        <a:pt x="3603" y="495"/>
                      </a:cubicBezTo>
                      <a:cubicBezTo>
                        <a:pt x="3500" y="481"/>
                        <a:pt x="3393" y="489"/>
                        <a:pt x="3287" y="517"/>
                      </a:cubicBezTo>
                      <a:lnTo>
                        <a:pt x="3287" y="160"/>
                      </a:lnTo>
                      <a:cubicBezTo>
                        <a:pt x="3287" y="72"/>
                        <a:pt x="3215" y="0"/>
                        <a:pt x="3126" y="0"/>
                      </a:cubicBezTo>
                      <a:lnTo>
                        <a:pt x="1106" y="0"/>
                      </a:lnTo>
                      <a:cubicBezTo>
                        <a:pt x="1018" y="0"/>
                        <a:pt x="946" y="72"/>
                        <a:pt x="946" y="160"/>
                      </a:cubicBezTo>
                      <a:lnTo>
                        <a:pt x="946" y="517"/>
                      </a:lnTo>
                      <a:cubicBezTo>
                        <a:pt x="840" y="489"/>
                        <a:pt x="733" y="481"/>
                        <a:pt x="630" y="495"/>
                      </a:cubicBezTo>
                      <a:cubicBezTo>
                        <a:pt x="422" y="524"/>
                        <a:pt x="247" y="646"/>
                        <a:pt x="136" y="839"/>
                      </a:cubicBezTo>
                      <a:cubicBezTo>
                        <a:pt x="0" y="1074"/>
                        <a:pt x="16" y="1379"/>
                        <a:pt x="181" y="1697"/>
                      </a:cubicBezTo>
                      <a:cubicBezTo>
                        <a:pt x="323" y="1972"/>
                        <a:pt x="565" y="2237"/>
                        <a:pt x="862" y="2445"/>
                      </a:cubicBezTo>
                      <a:cubicBezTo>
                        <a:pt x="925" y="2489"/>
                        <a:pt x="933" y="2536"/>
                        <a:pt x="927" y="2568"/>
                      </a:cubicBezTo>
                      <a:cubicBezTo>
                        <a:pt x="922" y="2604"/>
                        <a:pt x="898" y="2634"/>
                        <a:pt x="868" y="2643"/>
                      </a:cubicBezTo>
                      <a:cubicBezTo>
                        <a:pt x="823" y="2656"/>
                        <a:pt x="737" y="2630"/>
                        <a:pt x="630" y="2514"/>
                      </a:cubicBezTo>
                      <a:cubicBezTo>
                        <a:pt x="554" y="2430"/>
                        <a:pt x="424" y="2425"/>
                        <a:pt x="340" y="2502"/>
                      </a:cubicBezTo>
                      <a:cubicBezTo>
                        <a:pt x="257" y="2578"/>
                        <a:pt x="251" y="2708"/>
                        <a:pt x="328" y="2792"/>
                      </a:cubicBezTo>
                      <a:cubicBezTo>
                        <a:pt x="525" y="3007"/>
                        <a:pt x="714" y="3056"/>
                        <a:pt x="846" y="3056"/>
                      </a:cubicBezTo>
                      <a:cubicBezTo>
                        <a:pt x="906" y="3056"/>
                        <a:pt x="955" y="3046"/>
                        <a:pt x="987" y="3036"/>
                      </a:cubicBezTo>
                      <a:cubicBezTo>
                        <a:pt x="1055" y="3016"/>
                        <a:pt x="1117" y="2980"/>
                        <a:pt x="1170" y="2933"/>
                      </a:cubicBezTo>
                      <a:cubicBezTo>
                        <a:pt x="1319" y="3138"/>
                        <a:pt x="1534" y="3294"/>
                        <a:pt x="1783" y="3368"/>
                      </a:cubicBezTo>
                      <a:lnTo>
                        <a:pt x="1783" y="3958"/>
                      </a:lnTo>
                      <a:lnTo>
                        <a:pt x="1285" y="3958"/>
                      </a:lnTo>
                      <a:cubicBezTo>
                        <a:pt x="1049" y="3958"/>
                        <a:pt x="858" y="4149"/>
                        <a:pt x="858" y="4384"/>
                      </a:cubicBezTo>
                      <a:lnTo>
                        <a:pt x="858" y="4939"/>
                      </a:lnTo>
                      <a:cubicBezTo>
                        <a:pt x="858" y="5049"/>
                        <a:pt x="948" y="5139"/>
                        <a:pt x="1058" y="5139"/>
                      </a:cubicBezTo>
                      <a:lnTo>
                        <a:pt x="3175" y="5139"/>
                      </a:lnTo>
                      <a:cubicBezTo>
                        <a:pt x="3285" y="5139"/>
                        <a:pt x="3375" y="5049"/>
                        <a:pt x="3375" y="4939"/>
                      </a:cubicBezTo>
                      <a:lnTo>
                        <a:pt x="3375" y="4384"/>
                      </a:lnTo>
                      <a:cubicBezTo>
                        <a:pt x="3375" y="4149"/>
                        <a:pt x="3184" y="3958"/>
                        <a:pt x="2948" y="3958"/>
                      </a:cubicBezTo>
                      <a:lnTo>
                        <a:pt x="2450" y="3958"/>
                      </a:lnTo>
                      <a:lnTo>
                        <a:pt x="2450" y="3368"/>
                      </a:lnTo>
                      <a:cubicBezTo>
                        <a:pt x="2699" y="3294"/>
                        <a:pt x="2914" y="3138"/>
                        <a:pt x="3063" y="2933"/>
                      </a:cubicBezTo>
                      <a:cubicBezTo>
                        <a:pt x="3116" y="2980"/>
                        <a:pt x="3178" y="3016"/>
                        <a:pt x="3246" y="3036"/>
                      </a:cubicBezTo>
                      <a:cubicBezTo>
                        <a:pt x="3278" y="3046"/>
                        <a:pt x="3327" y="3056"/>
                        <a:pt x="3387" y="3056"/>
                      </a:cubicBezTo>
                      <a:cubicBezTo>
                        <a:pt x="3519" y="3056"/>
                        <a:pt x="3708" y="3007"/>
                        <a:pt x="3905" y="2792"/>
                      </a:cubicBezTo>
                      <a:cubicBezTo>
                        <a:pt x="3982" y="2708"/>
                        <a:pt x="3976" y="2578"/>
                        <a:pt x="3893" y="2502"/>
                      </a:cubicBezTo>
                      <a:cubicBezTo>
                        <a:pt x="3809" y="2425"/>
                        <a:pt x="3679" y="2430"/>
                        <a:pt x="3603" y="2514"/>
                      </a:cubicBezTo>
                      <a:cubicBezTo>
                        <a:pt x="3496" y="2630"/>
                        <a:pt x="3410" y="2656"/>
                        <a:pt x="3365" y="2643"/>
                      </a:cubicBezTo>
                      <a:cubicBezTo>
                        <a:pt x="3334" y="2634"/>
                        <a:pt x="3311" y="2604"/>
                        <a:pt x="3305" y="2568"/>
                      </a:cubicBezTo>
                      <a:cubicBezTo>
                        <a:pt x="3300" y="2536"/>
                        <a:pt x="3308" y="2489"/>
                        <a:pt x="3371" y="2445"/>
                      </a:cubicBezTo>
                      <a:close/>
                      <a:moveTo>
                        <a:pt x="2975" y="4384"/>
                      </a:moveTo>
                      <a:lnTo>
                        <a:pt x="2975" y="4739"/>
                      </a:lnTo>
                      <a:lnTo>
                        <a:pt x="1258" y="4739"/>
                      </a:lnTo>
                      <a:lnTo>
                        <a:pt x="1258" y="4384"/>
                      </a:lnTo>
                      <a:cubicBezTo>
                        <a:pt x="1258" y="4370"/>
                        <a:pt x="1270" y="4358"/>
                        <a:pt x="1285" y="4358"/>
                      </a:cubicBezTo>
                      <a:lnTo>
                        <a:pt x="2948" y="4358"/>
                      </a:lnTo>
                      <a:cubicBezTo>
                        <a:pt x="2963" y="4358"/>
                        <a:pt x="2975" y="4370"/>
                        <a:pt x="2975" y="4384"/>
                      </a:cubicBezTo>
                      <a:close/>
                      <a:moveTo>
                        <a:pt x="546" y="1508"/>
                      </a:moveTo>
                      <a:cubicBezTo>
                        <a:pt x="489" y="1399"/>
                        <a:pt x="406" y="1192"/>
                        <a:pt x="492" y="1044"/>
                      </a:cubicBezTo>
                      <a:cubicBezTo>
                        <a:pt x="540" y="960"/>
                        <a:pt x="604" y="913"/>
                        <a:pt x="687" y="902"/>
                      </a:cubicBezTo>
                      <a:cubicBezTo>
                        <a:pt x="765" y="891"/>
                        <a:pt x="857" y="911"/>
                        <a:pt x="946" y="954"/>
                      </a:cubicBezTo>
                      <a:lnTo>
                        <a:pt x="946" y="1991"/>
                      </a:lnTo>
                      <a:cubicBezTo>
                        <a:pt x="774" y="1845"/>
                        <a:pt x="632" y="1675"/>
                        <a:pt x="546" y="1508"/>
                      </a:cubicBezTo>
                      <a:close/>
                      <a:moveTo>
                        <a:pt x="3287" y="1991"/>
                      </a:moveTo>
                      <a:lnTo>
                        <a:pt x="3287" y="954"/>
                      </a:lnTo>
                      <a:cubicBezTo>
                        <a:pt x="3376" y="910"/>
                        <a:pt x="3467" y="891"/>
                        <a:pt x="3545" y="902"/>
                      </a:cubicBezTo>
                      <a:cubicBezTo>
                        <a:pt x="3629" y="913"/>
                        <a:pt x="3693" y="960"/>
                        <a:pt x="3741" y="1044"/>
                      </a:cubicBezTo>
                      <a:cubicBezTo>
                        <a:pt x="3827" y="1192"/>
                        <a:pt x="3744" y="1399"/>
                        <a:pt x="3687" y="1508"/>
                      </a:cubicBezTo>
                      <a:cubicBezTo>
                        <a:pt x="3601" y="1675"/>
                        <a:pt x="3459" y="1845"/>
                        <a:pt x="3287" y="199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</p:grpSp>
      </p:grpSp>
      <p:cxnSp>
        <p:nvCxnSpPr>
          <p:cNvPr id="9" name="直接连接符 8"/>
          <p:cNvCxnSpPr/>
          <p:nvPr/>
        </p:nvCxnSpPr>
        <p:spPr>
          <a:xfrm>
            <a:off x="6088994" y="3093867"/>
            <a:ext cx="0" cy="1159822"/>
          </a:xfrm>
          <a:prstGeom prst="line">
            <a:avLst/>
          </a:prstGeom>
          <a:ln w="254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4468610" y="1015277"/>
            <a:ext cx="3214341" cy="1215248"/>
            <a:chOff x="4532110" y="1148743"/>
            <a:chExt cx="3214341" cy="1215248"/>
          </a:xfrm>
        </p:grpSpPr>
        <p:sp>
          <p:nvSpPr>
            <p:cNvPr id="13" name="文本框 12"/>
            <p:cNvSpPr txBox="1"/>
            <p:nvPr/>
          </p:nvSpPr>
          <p:spPr>
            <a:xfrm>
              <a:off x="4532110" y="1148743"/>
              <a:ext cx="321434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具体项目名称</a:t>
              </a:r>
              <a:endPara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673975" y="1814901"/>
              <a:ext cx="29306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Project description a description</a:t>
              </a:r>
              <a:endParaRPr lang="zh-CN" altLang="en-US" sz="14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: 圆角 14"/>
            <p:cNvSpPr/>
            <p:nvPr/>
          </p:nvSpPr>
          <p:spPr>
            <a:xfrm flipV="1">
              <a:off x="5799954" y="2254155"/>
              <a:ext cx="678652" cy="1098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6757900" y="1851976"/>
            <a:ext cx="4123009" cy="751820"/>
            <a:chOff x="6757900" y="1851976"/>
            <a:chExt cx="4123009" cy="751820"/>
          </a:xfrm>
        </p:grpSpPr>
        <p:sp>
          <p:nvSpPr>
            <p:cNvPr id="10" name="椭圆 9"/>
            <p:cNvSpPr/>
            <p:nvPr/>
          </p:nvSpPr>
          <p:spPr>
            <a:xfrm>
              <a:off x="6757900" y="1883400"/>
              <a:ext cx="714694" cy="7146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618477" y="1851976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618477" y="2265242"/>
              <a:ext cx="32624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项目描述，单击此处添加简短说明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arrow-pointing-left-circular-button_20407"/>
            <p:cNvSpPr>
              <a:spLocks noChangeAspect="1"/>
            </p:cNvSpPr>
            <p:nvPr/>
          </p:nvSpPr>
          <p:spPr bwMode="auto">
            <a:xfrm>
              <a:off x="6912685" y="2038443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757900" y="3090525"/>
            <a:ext cx="4123009" cy="758818"/>
            <a:chOff x="6757900" y="3090525"/>
            <a:chExt cx="4123009" cy="758818"/>
          </a:xfrm>
        </p:grpSpPr>
        <p:sp>
          <p:nvSpPr>
            <p:cNvPr id="15" name="椭圆 14"/>
            <p:cNvSpPr/>
            <p:nvPr/>
          </p:nvSpPr>
          <p:spPr>
            <a:xfrm>
              <a:off x="6757900" y="3134649"/>
              <a:ext cx="714694" cy="7146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618477" y="3090525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618477" y="3503791"/>
              <a:ext cx="32624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项目描述，单击此处添加简短说明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arrow-pointing-left-circular-button_20407"/>
            <p:cNvSpPr>
              <a:spLocks noChangeAspect="1"/>
            </p:cNvSpPr>
            <p:nvPr/>
          </p:nvSpPr>
          <p:spPr bwMode="auto">
            <a:xfrm>
              <a:off x="6912685" y="3289692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757900" y="4354474"/>
            <a:ext cx="4123009" cy="751820"/>
            <a:chOff x="6757900" y="4354474"/>
            <a:chExt cx="4123009" cy="751820"/>
          </a:xfrm>
        </p:grpSpPr>
        <p:sp>
          <p:nvSpPr>
            <p:cNvPr id="20" name="椭圆 19"/>
            <p:cNvSpPr/>
            <p:nvPr/>
          </p:nvSpPr>
          <p:spPr>
            <a:xfrm>
              <a:off x="6757900" y="4385898"/>
              <a:ext cx="714694" cy="7146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618477" y="4354474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618477" y="4767740"/>
              <a:ext cx="32624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项目描述，单击此处添加简短说明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arrow-pointing-left-circular-button_20407"/>
            <p:cNvSpPr>
              <a:spLocks noChangeAspect="1"/>
            </p:cNvSpPr>
            <p:nvPr/>
          </p:nvSpPr>
          <p:spPr bwMode="auto">
            <a:xfrm>
              <a:off x="6912685" y="4540941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693242" y="2135841"/>
            <a:ext cx="587421" cy="2704289"/>
            <a:chOff x="5680065" y="2135841"/>
            <a:chExt cx="587421" cy="2704289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5776236" y="2326341"/>
              <a:ext cx="0" cy="2311998"/>
            </a:xfrm>
            <a:prstGeom prst="line">
              <a:avLst/>
            </a:prstGeom>
            <a:ln w="25400" cap="rnd">
              <a:solidFill>
                <a:srgbClr val="ECECEC"/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5871486" y="2224436"/>
              <a:ext cx="396000" cy="0"/>
            </a:xfrm>
            <a:prstGeom prst="line">
              <a:avLst/>
            </a:prstGeom>
            <a:ln w="25400" cap="rnd">
              <a:solidFill>
                <a:srgbClr val="ECECEC"/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825330" y="3505930"/>
              <a:ext cx="396000" cy="0"/>
            </a:xfrm>
            <a:prstGeom prst="line">
              <a:avLst/>
            </a:prstGeom>
            <a:ln w="25400" cap="rnd">
              <a:solidFill>
                <a:srgbClr val="ECECEC"/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871486" y="4733589"/>
              <a:ext cx="396000" cy="0"/>
            </a:xfrm>
            <a:prstGeom prst="line">
              <a:avLst/>
            </a:prstGeom>
            <a:ln w="25400" cap="rnd">
              <a:solidFill>
                <a:srgbClr val="ECECEC"/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5680065" y="2135841"/>
              <a:ext cx="190500" cy="1905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5691219" y="3421241"/>
              <a:ext cx="190500" cy="1905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691219" y="4649630"/>
              <a:ext cx="190500" cy="19050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35024" y="1607434"/>
            <a:ext cx="3868282" cy="3617424"/>
            <a:chOff x="1367860" y="1480914"/>
            <a:chExt cx="3868282" cy="3617424"/>
          </a:xfrm>
        </p:grpSpPr>
        <p:sp>
          <p:nvSpPr>
            <p:cNvPr id="31" name="文本框 30"/>
            <p:cNvSpPr txBox="1"/>
            <p:nvPr/>
          </p:nvSpPr>
          <p:spPr>
            <a:xfrm>
              <a:off x="1367860" y="2880102"/>
              <a:ext cx="3868282" cy="2218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正文内容，本段适应大段文字章节。如果文字较多的内容描述比较适合放在这里，请您在此修改您的内容。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或者将内容粘贴到记事本后，复制到此段落中，如果文字过多，您可右键修改“段落”调节合适的行间距。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367860" y="1480914"/>
              <a:ext cx="3214341" cy="1215248"/>
              <a:chOff x="1673305" y="1278987"/>
              <a:chExt cx="3214341" cy="1215248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673305" y="1278987"/>
                <a:ext cx="321434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具体项目名称</a:t>
                </a:r>
                <a:endParaRPr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673305" y="1945145"/>
                <a:ext cx="293061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Project description a description</a:t>
                </a:r>
                <a:endParaRPr lang="zh-CN" altLang="en-US" sz="14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矩形: 圆角 34"/>
              <p:cNvSpPr/>
              <p:nvPr/>
            </p:nvSpPr>
            <p:spPr>
              <a:xfrm flipV="1">
                <a:off x="1774905" y="2384399"/>
                <a:ext cx="678652" cy="109836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10">
      <a:dk1>
        <a:sysClr val="windowText" lastClr="000000"/>
      </a:dk1>
      <a:lt1>
        <a:sysClr val="window" lastClr="FFFFFF"/>
      </a:lt1>
      <a:dk2>
        <a:srgbClr val="000000"/>
      </a:dk2>
      <a:lt2>
        <a:srgbClr val="000000"/>
      </a:lt2>
      <a:accent1>
        <a:srgbClr val="A0B5D4"/>
      </a:accent1>
      <a:accent2>
        <a:srgbClr val="FC838C"/>
      </a:accent2>
      <a:accent3>
        <a:srgbClr val="FFC247"/>
      </a:accent3>
      <a:accent4>
        <a:srgbClr val="FFB612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0cso4dh2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2790</Words>
  <Application>WPS 演示</Application>
  <PresentationFormat>宽屏</PresentationFormat>
  <Paragraphs>425</Paragraphs>
  <Slides>20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阿里巴巴普惠体 2.0 55 Regular</vt:lpstr>
      <vt:lpstr>阿里巴巴普惠体</vt:lpstr>
      <vt:lpstr>微软雅黑</vt:lpstr>
      <vt:lpstr>Arial Unicode MS</vt:lpstr>
      <vt:lpstr>等线</vt:lpstr>
      <vt:lpstr>黑体</vt:lpstr>
      <vt:lpstr>思源黑体 CN Bold</vt:lpstr>
      <vt:lpstr>Microsoft YaHei Bold</vt:lpstr>
      <vt:lpstr>阿里巴巴普惠体 2.0 55 Regular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58263148@qq.com</dc:creator>
  <cp:lastModifiedBy>铭</cp:lastModifiedBy>
  <cp:revision>2900</cp:revision>
  <dcterms:created xsi:type="dcterms:W3CDTF">2021-07-02T06:09:00Z</dcterms:created>
  <dcterms:modified xsi:type="dcterms:W3CDTF">2022-02-18T06:00:28Z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570F64FDAC8A4985A1ADE623CE2F448C</vt:lpwstr>
  </property>
  <property fmtid="{D5CDD505-2E9C-101B-9397-08002B2CF9AE}" pid="3" name="KSOProductBuildVer">
    <vt:lpwstr>2052-11.1.0.11194</vt:lpwstr>
  </property>
  <property fmtid="{D5CDD505-2E9C-101B-9397-08002B2CF9AE}" pid="4" name="KSOTemplateUUID">
    <vt:lpwstr>v1.0_mb_1+orJNyq+XuolpebYTY6BQ==</vt:lpwstr>
  </property>
</Properties>
</file>