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43" r:id="rId3"/>
    <p:sldId id="339" r:id="rId4"/>
    <p:sldId id="356" r:id="rId5"/>
    <p:sldId id="350" r:id="rId7"/>
    <p:sldId id="344" r:id="rId8"/>
    <p:sldId id="357" r:id="rId9"/>
    <p:sldId id="345" r:id="rId10"/>
    <p:sldId id="353" r:id="rId11"/>
    <p:sldId id="355" r:id="rId12"/>
    <p:sldId id="349" r:id="rId13"/>
    <p:sldId id="346" r:id="rId14"/>
    <p:sldId id="352" r:id="rId15"/>
    <p:sldId id="351" r:id="rId16"/>
    <p:sldId id="348" r:id="rId17"/>
    <p:sldId id="354" r:id="rId18"/>
    <p:sldId id="35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81F"/>
    <a:srgbClr val="325087"/>
    <a:srgbClr val="F8F3F9"/>
    <a:srgbClr val="D2E1F9"/>
    <a:srgbClr val="3756B0"/>
    <a:srgbClr val="19357F"/>
    <a:srgbClr val="F0F4F4"/>
    <a:srgbClr val="E8EDED"/>
    <a:srgbClr val="FFFCFB"/>
    <a:srgbClr val="A54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82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546" y="312"/>
      </p:cViewPr>
      <p:guideLst>
        <p:guide orient="horz" pos="2137"/>
        <p:guide pos="3840"/>
        <p:guide pos="257"/>
        <p:guide pos="74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2225">
              <a:solidFill>
                <a:sysClr val="window" lastClr="FFFFFF"/>
              </a:solidFill>
            </a:ln>
          </c:spPr>
          <c:explosion val="0"/>
          <c:dPt>
            <c:idx val="0"/>
            <c:bubble3D val="0"/>
            <c:spPr>
              <a:solidFill>
                <a:srgbClr val="E6A81F"/>
              </a:solidFill>
              <a:ln w="22225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rgbClr val="D2E1F9"/>
              </a:solidFill>
              <a:ln w="22225">
                <a:solidFill>
                  <a:sysClr val="window" lastClr="FFFFFF"/>
                </a:solidFill>
              </a:ln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</c:plotArea>
    <c:plotVisOnly val="1"/>
    <c:dispBlanksAs val="zero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5C7E261-29B9-4E37-B9B2-8F9277FB549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6DCAFE8-5E96-4521-A1B5-BC4710F7315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B8F-94E5-4565-A274-5B95AECCF9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92D8-0EE1-4560-B9CF-833D59CA55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5"/>
          <p:cNvSpPr>
            <a:spLocks noGrp="1"/>
          </p:cNvSpPr>
          <p:nvPr>
            <p:ph type="pic" sz="quarter" idx="10"/>
          </p:nvPr>
        </p:nvSpPr>
        <p:spPr>
          <a:xfrm>
            <a:off x="965200" y="1691936"/>
            <a:ext cx="3352800" cy="227659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  <p:sp>
        <p:nvSpPr>
          <p:cNvPr id="8" name="图片占位符 5"/>
          <p:cNvSpPr>
            <a:spLocks noGrp="1"/>
          </p:cNvSpPr>
          <p:nvPr>
            <p:ph type="pic" sz="quarter" idx="11"/>
          </p:nvPr>
        </p:nvSpPr>
        <p:spPr>
          <a:xfrm>
            <a:off x="4425950" y="1691936"/>
            <a:ext cx="3352800" cy="227659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  <p:sp>
        <p:nvSpPr>
          <p:cNvPr id="9" name="图片占位符 5"/>
          <p:cNvSpPr>
            <a:spLocks noGrp="1"/>
          </p:cNvSpPr>
          <p:nvPr>
            <p:ph type="pic" sz="quarter" idx="12"/>
          </p:nvPr>
        </p:nvSpPr>
        <p:spPr>
          <a:xfrm>
            <a:off x="7886700" y="1691936"/>
            <a:ext cx="3352800" cy="227659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13"/>
          <p:cNvSpPr>
            <a:spLocks noGrp="1"/>
          </p:cNvSpPr>
          <p:nvPr>
            <p:ph type="pic" sz="quarter" idx="50" hasCustomPrompt="1"/>
          </p:nvPr>
        </p:nvSpPr>
        <p:spPr>
          <a:xfrm>
            <a:off x="0" y="0"/>
            <a:ext cx="12192000" cy="344384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 flipH="1">
            <a:off x="8899555" y="1"/>
            <a:ext cx="3292444" cy="1158843"/>
          </a:xfrm>
          <a:custGeom>
            <a:avLst/>
            <a:gdLst>
              <a:gd name="connsiteX0" fmla="*/ 0 w 3780201"/>
              <a:gd name="connsiteY0" fmla="*/ 0 h 1382803"/>
              <a:gd name="connsiteX1" fmla="*/ 3780201 w 3780201"/>
              <a:gd name="connsiteY1" fmla="*/ 0 h 1382803"/>
              <a:gd name="connsiteX2" fmla="*/ 3752605 w 3780201"/>
              <a:gd name="connsiteY2" fmla="*/ 16289 h 1382803"/>
              <a:gd name="connsiteX3" fmla="*/ 1848777 w 3780201"/>
              <a:gd name="connsiteY3" fmla="*/ 628703 h 1382803"/>
              <a:gd name="connsiteX4" fmla="*/ 546585 w 3780201"/>
              <a:gd name="connsiteY4" fmla="*/ 496334 h 1382803"/>
              <a:gd name="connsiteX5" fmla="*/ 5980 w 3780201"/>
              <a:gd name="connsiteY5" fmla="*/ 1377042 h 1382803"/>
              <a:gd name="connsiteX6" fmla="*/ 0 w 3780201"/>
              <a:gd name="connsiteY6" fmla="*/ 1382803 h 1382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0201" h="1382803">
                <a:moveTo>
                  <a:pt x="0" y="0"/>
                </a:moveTo>
                <a:lnTo>
                  <a:pt x="3780201" y="0"/>
                </a:lnTo>
                <a:lnTo>
                  <a:pt x="3752605" y="16289"/>
                </a:lnTo>
                <a:cubicBezTo>
                  <a:pt x="3422042" y="191712"/>
                  <a:pt x="2329595" y="549558"/>
                  <a:pt x="1848777" y="628703"/>
                </a:cubicBezTo>
                <a:cubicBezTo>
                  <a:pt x="1299271" y="719155"/>
                  <a:pt x="862128" y="366172"/>
                  <a:pt x="546585" y="496334"/>
                </a:cubicBezTo>
                <a:cubicBezTo>
                  <a:pt x="270486" y="610226"/>
                  <a:pt x="126374" y="1227468"/>
                  <a:pt x="5980" y="1377042"/>
                </a:cubicBezTo>
                <a:lnTo>
                  <a:pt x="0" y="1382803"/>
                </a:lnTo>
                <a:close/>
              </a:path>
            </a:pathLst>
          </a:custGeom>
          <a:solidFill>
            <a:srgbClr val="F3E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 userDrawn="1"/>
        </p:nvSpPr>
        <p:spPr>
          <a:xfrm flipH="1">
            <a:off x="0" y="5334302"/>
            <a:ext cx="5156648" cy="1523698"/>
          </a:xfrm>
          <a:custGeom>
            <a:avLst/>
            <a:gdLst>
              <a:gd name="connsiteX0" fmla="*/ 5038691 w 5156648"/>
              <a:gd name="connsiteY0" fmla="*/ 238 h 1523698"/>
              <a:gd name="connsiteX1" fmla="*/ 4067141 w 5156648"/>
              <a:gd name="connsiteY1" fmla="*/ 1398032 h 1523698"/>
              <a:gd name="connsiteX2" fmla="*/ 2962241 w 5156648"/>
              <a:gd name="connsiteY2" fmla="*/ 1078536 h 1523698"/>
              <a:gd name="connsiteX3" fmla="*/ 2009741 w 5156648"/>
              <a:gd name="connsiteY3" fmla="*/ 1331470 h 1523698"/>
              <a:gd name="connsiteX4" fmla="*/ 923891 w 5156648"/>
              <a:gd name="connsiteY4" fmla="*/ 1011974 h 1523698"/>
              <a:gd name="connsiteX5" fmla="*/ 9492 w 5156648"/>
              <a:gd name="connsiteY5" fmla="*/ 1517843 h 1523698"/>
              <a:gd name="connsiteX6" fmla="*/ 0 w 5156648"/>
              <a:gd name="connsiteY6" fmla="*/ 1523698 h 1523698"/>
              <a:gd name="connsiteX7" fmla="*/ 9088 w 5156648"/>
              <a:gd name="connsiteY7" fmla="*/ 1523698 h 1523698"/>
              <a:gd name="connsiteX8" fmla="*/ 17826 w 5156648"/>
              <a:gd name="connsiteY8" fmla="*/ 1519507 h 1523698"/>
              <a:gd name="connsiteX9" fmla="*/ 78771 w 5156648"/>
              <a:gd name="connsiteY9" fmla="*/ 1512564 h 1523698"/>
              <a:gd name="connsiteX10" fmla="*/ 71213 w 5156648"/>
              <a:gd name="connsiteY10" fmla="*/ 1523698 h 1523698"/>
              <a:gd name="connsiteX11" fmla="*/ 5156648 w 5156648"/>
              <a:gd name="connsiteY11" fmla="*/ 1523698 h 1523698"/>
              <a:gd name="connsiteX12" fmla="*/ 5156648 w 5156648"/>
              <a:gd name="connsiteY12" fmla="*/ 36077 h 1523698"/>
              <a:gd name="connsiteX13" fmla="*/ 5116219 w 5156648"/>
              <a:gd name="connsiteY13" fmla="*/ 16867 h 1523698"/>
              <a:gd name="connsiteX14" fmla="*/ 5038691 w 5156648"/>
              <a:gd name="connsiteY14" fmla="*/ 238 h 1523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56648" h="1523698">
                <a:moveTo>
                  <a:pt x="5038691" y="238"/>
                </a:moveTo>
                <a:cubicBezTo>
                  <a:pt x="4648166" y="-19730"/>
                  <a:pt x="4413216" y="1218316"/>
                  <a:pt x="4067141" y="1398032"/>
                </a:cubicBezTo>
                <a:cubicBezTo>
                  <a:pt x="3721066" y="1577747"/>
                  <a:pt x="3305141" y="1089629"/>
                  <a:pt x="2962241" y="1078536"/>
                </a:cubicBezTo>
                <a:cubicBezTo>
                  <a:pt x="2619341" y="1067443"/>
                  <a:pt x="2349466" y="1342563"/>
                  <a:pt x="2009741" y="1331470"/>
                </a:cubicBezTo>
                <a:cubicBezTo>
                  <a:pt x="1670016" y="1320376"/>
                  <a:pt x="1257266" y="980912"/>
                  <a:pt x="923891" y="1011974"/>
                </a:cubicBezTo>
                <a:cubicBezTo>
                  <a:pt x="590516" y="1043037"/>
                  <a:pt x="153953" y="1429094"/>
                  <a:pt x="9492" y="1517843"/>
                </a:cubicBezTo>
                <a:lnTo>
                  <a:pt x="0" y="1523698"/>
                </a:lnTo>
                <a:lnTo>
                  <a:pt x="9088" y="1523698"/>
                </a:lnTo>
                <a:lnTo>
                  <a:pt x="17826" y="1519507"/>
                </a:lnTo>
                <a:cubicBezTo>
                  <a:pt x="49972" y="1504946"/>
                  <a:pt x="85021" y="1492570"/>
                  <a:pt x="78771" y="1512564"/>
                </a:cubicBezTo>
                <a:lnTo>
                  <a:pt x="71213" y="1523698"/>
                </a:lnTo>
                <a:lnTo>
                  <a:pt x="5156648" y="1523698"/>
                </a:lnTo>
                <a:lnTo>
                  <a:pt x="5156648" y="36077"/>
                </a:lnTo>
                <a:lnTo>
                  <a:pt x="5116219" y="16867"/>
                </a:lnTo>
                <a:cubicBezTo>
                  <a:pt x="5089020" y="7188"/>
                  <a:pt x="5063099" y="1486"/>
                  <a:pt x="5038691" y="238"/>
                </a:cubicBezTo>
                <a:close/>
              </a:path>
            </a:pathLst>
          </a:custGeom>
          <a:solidFill>
            <a:srgbClr val="F3E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3EEF1"/>
              </a:clrFrom>
              <a:clrTo>
                <a:srgbClr val="F3EE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3" r="9175" b="63950"/>
          <a:stretch>
            <a:fillRect/>
          </a:stretch>
        </p:blipFill>
        <p:spPr>
          <a:xfrm>
            <a:off x="5595042" y="5188031"/>
            <a:ext cx="6596958" cy="1679022"/>
          </a:xfrm>
          <a:custGeom>
            <a:avLst/>
            <a:gdLst>
              <a:gd name="connsiteX0" fmla="*/ 0 w 8579667"/>
              <a:gd name="connsiteY0" fmla="*/ 0 h 2183651"/>
              <a:gd name="connsiteX1" fmla="*/ 8579667 w 8579667"/>
              <a:gd name="connsiteY1" fmla="*/ 0 h 2183651"/>
              <a:gd name="connsiteX2" fmla="*/ 8579667 w 8579667"/>
              <a:gd name="connsiteY2" fmla="*/ 2183651 h 2183651"/>
              <a:gd name="connsiteX3" fmla="*/ 0 w 8579667"/>
              <a:gd name="connsiteY3" fmla="*/ 2183651 h 2183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9667" h="2183651">
                <a:moveTo>
                  <a:pt x="0" y="0"/>
                </a:moveTo>
                <a:lnTo>
                  <a:pt x="8579667" y="0"/>
                </a:lnTo>
                <a:lnTo>
                  <a:pt x="8579667" y="2183651"/>
                </a:lnTo>
                <a:lnTo>
                  <a:pt x="0" y="2183651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219095" y="4869133"/>
            <a:ext cx="923784" cy="923544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770579" y="1880998"/>
            <a:ext cx="923784" cy="923544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512729" y="3370563"/>
            <a:ext cx="923784" cy="923544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7361249" y="2469190"/>
            <a:ext cx="3612821" cy="613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500"/>
              </a:lnSpc>
              <a:spcBef>
                <a:spcPts val="1500"/>
              </a:spcBef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 hasCustomPrompt="1"/>
          </p:nvPr>
        </p:nvSpPr>
        <p:spPr>
          <a:xfrm>
            <a:off x="7361250" y="2206658"/>
            <a:ext cx="2972574" cy="228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b="1">
                <a:solidFill>
                  <a:schemeClr val="accent1"/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GB" dirty="0"/>
              <a:t>Vision</a:t>
            </a:r>
            <a:endParaRPr lang="en-GB" dirty="0"/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74654" y="4049217"/>
            <a:ext cx="3612821" cy="613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500"/>
              </a:lnSpc>
              <a:spcBef>
                <a:spcPts val="1500"/>
              </a:spcBef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0" name="Content Placeholder 20"/>
          <p:cNvSpPr>
            <a:spLocks noGrp="1"/>
          </p:cNvSpPr>
          <p:nvPr>
            <p:ph sz="quarter" idx="26" hasCustomPrompt="1"/>
          </p:nvPr>
        </p:nvSpPr>
        <p:spPr>
          <a:xfrm>
            <a:off x="5074654" y="3786685"/>
            <a:ext cx="2972574" cy="228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b="1">
                <a:solidFill>
                  <a:schemeClr val="accent1"/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GB" dirty="0"/>
              <a:t>Vision</a:t>
            </a:r>
            <a:endParaRPr lang="en-GB" dirty="0"/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27"/>
          </p:nvPr>
        </p:nvSpPr>
        <p:spPr>
          <a:xfrm>
            <a:off x="2788058" y="5479725"/>
            <a:ext cx="3612821" cy="613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500"/>
              </a:lnSpc>
              <a:spcBef>
                <a:spcPts val="1500"/>
              </a:spcBef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2" name="Content Placeholder 20"/>
          <p:cNvSpPr>
            <a:spLocks noGrp="1"/>
          </p:cNvSpPr>
          <p:nvPr>
            <p:ph sz="quarter" idx="28" hasCustomPrompt="1"/>
          </p:nvPr>
        </p:nvSpPr>
        <p:spPr>
          <a:xfrm>
            <a:off x="2788058" y="5217194"/>
            <a:ext cx="2972574" cy="228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b="1">
                <a:solidFill>
                  <a:schemeClr val="accent1"/>
                </a:solidFill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GB" dirty="0"/>
              <a:t>Vision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2119085"/>
            <a:ext cx="3156405" cy="376623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1"/>
          </p:nvPr>
        </p:nvSpPr>
        <p:spPr>
          <a:xfrm>
            <a:off x="9035595" y="2119085"/>
            <a:ext cx="3156405" cy="376623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6D62BBE-6926-4F53-B888-90BB28F189C3}" type="datetimeFigureOut">
              <a:rPr lang="id-ID" smtClean="0">
                <a:solidFill>
                  <a:srgbClr val="5C5C5C">
                    <a:tint val="75000"/>
                  </a:srgbClr>
                </a:solidFill>
              </a:rPr>
            </a:fld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02A0D0D-8FB9-4FF9-A500-EFF8C2E5E59F}" type="slidenum">
              <a:rPr lang="id-ID" smtClean="0">
                <a:solidFill>
                  <a:srgbClr val="5C5C5C">
                    <a:tint val="75000"/>
                  </a:srgbClr>
                </a:solidFill>
              </a:rPr>
            </a:fld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4710555" y="2562589"/>
            <a:ext cx="1601118" cy="1732822"/>
          </a:xfrm>
          <a:custGeom>
            <a:avLst/>
            <a:gdLst>
              <a:gd name="connsiteX0" fmla="*/ 984250 w 1968500"/>
              <a:gd name="connsiteY0" fmla="*/ 0 h 2130425"/>
              <a:gd name="connsiteX1" fmla="*/ 1203975 w 1968500"/>
              <a:gd name="connsiteY1" fmla="*/ 52481 h 2130425"/>
              <a:gd name="connsiteX2" fmla="*/ 1748684 w 1968500"/>
              <a:gd name="connsiteY2" fmla="*/ 367970 h 2130425"/>
              <a:gd name="connsiteX3" fmla="*/ 1968500 w 1968500"/>
              <a:gd name="connsiteY3" fmla="*/ 749122 h 2130425"/>
              <a:gd name="connsiteX4" fmla="*/ 1968500 w 1968500"/>
              <a:gd name="connsiteY4" fmla="*/ 1381303 h 2130425"/>
              <a:gd name="connsiteX5" fmla="*/ 1748684 w 1968500"/>
              <a:gd name="connsiteY5" fmla="*/ 1762455 h 2130425"/>
              <a:gd name="connsiteX6" fmla="*/ 1203975 w 1968500"/>
              <a:gd name="connsiteY6" fmla="*/ 2077944 h 2130425"/>
              <a:gd name="connsiteX7" fmla="*/ 764526 w 1968500"/>
              <a:gd name="connsiteY7" fmla="*/ 2077944 h 2130425"/>
              <a:gd name="connsiteX8" fmla="*/ 219816 w 1968500"/>
              <a:gd name="connsiteY8" fmla="*/ 1762455 h 2130425"/>
              <a:gd name="connsiteX9" fmla="*/ 0 w 1968500"/>
              <a:gd name="connsiteY9" fmla="*/ 1381303 h 2130425"/>
              <a:gd name="connsiteX10" fmla="*/ 0 w 1968500"/>
              <a:gd name="connsiteY10" fmla="*/ 749122 h 2130425"/>
              <a:gd name="connsiteX11" fmla="*/ 219816 w 1968500"/>
              <a:gd name="connsiteY11" fmla="*/ 367970 h 2130425"/>
              <a:gd name="connsiteX12" fmla="*/ 764526 w 1968500"/>
              <a:gd name="connsiteY12" fmla="*/ 52481 h 2130425"/>
              <a:gd name="connsiteX13" fmla="*/ 984250 w 1968500"/>
              <a:gd name="connsiteY13" fmla="*/ 0 h 213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68500" h="2130425">
                <a:moveTo>
                  <a:pt x="984250" y="0"/>
                </a:moveTo>
                <a:cubicBezTo>
                  <a:pt x="1063902" y="0"/>
                  <a:pt x="1143553" y="17494"/>
                  <a:pt x="1203975" y="52481"/>
                </a:cubicBezTo>
                <a:lnTo>
                  <a:pt x="1748684" y="367970"/>
                </a:lnTo>
                <a:cubicBezTo>
                  <a:pt x="1869620" y="437945"/>
                  <a:pt x="1968500" y="609473"/>
                  <a:pt x="1968500" y="749122"/>
                </a:cubicBezTo>
                <a:lnTo>
                  <a:pt x="1968500" y="1381303"/>
                </a:lnTo>
                <a:cubicBezTo>
                  <a:pt x="1968500" y="1520952"/>
                  <a:pt x="1869620" y="1692480"/>
                  <a:pt x="1748684" y="1762455"/>
                </a:cubicBezTo>
                <a:lnTo>
                  <a:pt x="1203975" y="2077944"/>
                </a:lnTo>
                <a:cubicBezTo>
                  <a:pt x="1083131" y="2147919"/>
                  <a:pt x="885370" y="2147919"/>
                  <a:pt x="764526" y="2077944"/>
                </a:cubicBezTo>
                <a:lnTo>
                  <a:pt x="219816" y="1762455"/>
                </a:lnTo>
                <a:cubicBezTo>
                  <a:pt x="98881" y="1692480"/>
                  <a:pt x="0" y="1520952"/>
                  <a:pt x="0" y="1381303"/>
                </a:cubicBezTo>
                <a:lnTo>
                  <a:pt x="0" y="749122"/>
                </a:lnTo>
                <a:cubicBezTo>
                  <a:pt x="0" y="609473"/>
                  <a:pt x="98881" y="437945"/>
                  <a:pt x="219816" y="367970"/>
                </a:cubicBezTo>
                <a:lnTo>
                  <a:pt x="764526" y="52481"/>
                </a:lnTo>
                <a:cubicBezTo>
                  <a:pt x="824948" y="17494"/>
                  <a:pt x="904599" y="0"/>
                  <a:pt x="98425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EF21B8F-94E5-4565-A274-5B95AECCF94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A8592D8-0EE1-4560-B9CF-833D59CA55EC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19507" y="3060203"/>
            <a:ext cx="395249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913765">
              <a:spcBef>
                <a:spcPct val="20000"/>
              </a:spcBef>
            </a:pPr>
            <a:r>
              <a:rPr lang="zh-CN" altLang="en-US" sz="4800" b="1" cap="all" dirty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cs typeface="+mn-ea"/>
                <a:sym typeface="+mn-lt"/>
              </a:rPr>
              <a:t>人力资源管理</a:t>
            </a:r>
            <a:endParaRPr lang="zh-CN" altLang="en-US" sz="4800" b="1" cap="all" dirty="0">
              <a:solidFill>
                <a:srgbClr val="44457B"/>
              </a:solidFill>
              <a:effectLst>
                <a:outerShdw dist="63500" dir="3000000" algn="t" rotWithShape="0">
                  <a:prstClr val="black">
                    <a:alpha val="1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7474" y="4956530"/>
            <a:ext cx="1475236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44457B"/>
                </a:solidFill>
                <a:cs typeface="+mn-ea"/>
                <a:sym typeface="+mn-lt"/>
              </a:rPr>
              <a:t>XXX</a:t>
            </a:r>
            <a:endParaRPr lang="en-US" altLang="zh-CN" sz="120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2991" y="4870606"/>
            <a:ext cx="2124203" cy="529193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444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80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19200" y="5359400"/>
            <a:ext cx="1031784" cy="45720"/>
          </a:xfrm>
          <a:prstGeom prst="rect">
            <a:avLst/>
          </a:prstGeom>
          <a:solidFill>
            <a:srgbClr val="444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80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7907" y="4097235"/>
            <a:ext cx="413215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1371600">
              <a:defRPr/>
            </a:pPr>
            <a:r>
              <a:rPr lang="en-US" altLang="zh-CN" sz="800" dirty="0">
                <a:solidFill>
                  <a:srgbClr val="44457B"/>
                </a:solidFill>
                <a:cs typeface="+mn-ea"/>
                <a:sym typeface="+mn-lt"/>
              </a:rPr>
              <a:t>creative work</a:t>
            </a:r>
            <a:endParaRPr lang="zh-CN" altLang="en-US" sz="80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9507" y="3833026"/>
            <a:ext cx="395249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913765">
              <a:spcBef>
                <a:spcPct val="20000"/>
              </a:spcBef>
            </a:pPr>
            <a:r>
              <a:rPr lang="zh-CN" altLang="en-US" sz="1600" b="1" cap="all" dirty="0" smtClean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cs typeface="+mn-ea"/>
                <a:sym typeface="+mn-lt"/>
              </a:rPr>
              <a:t>年终述职报告</a:t>
            </a:r>
            <a:endParaRPr lang="zh-CN" altLang="en-US" sz="1600" b="1" cap="all" dirty="0">
              <a:solidFill>
                <a:srgbClr val="44457B"/>
              </a:solidFill>
              <a:effectLst>
                <a:outerShdw dist="63500" dir="3000000" algn="t" rotWithShape="0">
                  <a:prstClr val="black">
                    <a:alpha val="1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634743" y="2151465"/>
            <a:ext cx="1667947" cy="451467"/>
          </a:xfrm>
          <a:custGeom>
            <a:avLst/>
            <a:gdLst>
              <a:gd name="connsiteX0" fmla="*/ 2391095 w 3753268"/>
              <a:gd name="connsiteY0" fmla="*/ 432741 h 1015901"/>
              <a:gd name="connsiteX1" fmla="*/ 2391095 w 3753268"/>
              <a:gd name="connsiteY1" fmla="*/ 607267 h 1015901"/>
              <a:gd name="connsiteX2" fmla="*/ 2476980 w 3753268"/>
              <a:gd name="connsiteY2" fmla="*/ 607267 h 1015901"/>
              <a:gd name="connsiteX3" fmla="*/ 2581297 w 3753268"/>
              <a:gd name="connsiteY3" fmla="*/ 598822 h 1015901"/>
              <a:gd name="connsiteX4" fmla="*/ 2613847 w 3753268"/>
              <a:gd name="connsiteY4" fmla="*/ 569735 h 1015901"/>
              <a:gd name="connsiteX5" fmla="*/ 2625612 w 3753268"/>
              <a:gd name="connsiteY5" fmla="*/ 518128 h 1015901"/>
              <a:gd name="connsiteX6" fmla="*/ 2610121 w 3753268"/>
              <a:gd name="connsiteY6" fmla="*/ 462063 h 1015901"/>
              <a:gd name="connsiteX7" fmla="*/ 2566394 w 3753268"/>
              <a:gd name="connsiteY7" fmla="*/ 435087 h 1015901"/>
              <a:gd name="connsiteX8" fmla="*/ 2481686 w 3753268"/>
              <a:gd name="connsiteY8" fmla="*/ 432741 h 1015901"/>
              <a:gd name="connsiteX9" fmla="*/ 2391095 w 3753268"/>
              <a:gd name="connsiteY9" fmla="*/ 432741 h 1015901"/>
              <a:gd name="connsiteX10" fmla="*/ 1231393 w 3753268"/>
              <a:gd name="connsiteY10" fmla="*/ 432741 h 1015901"/>
              <a:gd name="connsiteX11" fmla="*/ 1231393 w 3753268"/>
              <a:gd name="connsiteY11" fmla="*/ 627910 h 1015901"/>
              <a:gd name="connsiteX12" fmla="*/ 1294924 w 3753268"/>
              <a:gd name="connsiteY12" fmla="*/ 627910 h 1015901"/>
              <a:gd name="connsiteX13" fmla="*/ 1386691 w 3753268"/>
              <a:gd name="connsiteY13" fmla="*/ 617119 h 1015901"/>
              <a:gd name="connsiteX14" fmla="*/ 1422966 w 3753268"/>
              <a:gd name="connsiteY14" fmla="*/ 583340 h 1015901"/>
              <a:gd name="connsiteX15" fmla="*/ 1436104 w 3753268"/>
              <a:gd name="connsiteY15" fmla="*/ 529857 h 1015901"/>
              <a:gd name="connsiteX16" fmla="*/ 1417672 w 3753268"/>
              <a:gd name="connsiteY16" fmla="*/ 467928 h 1015901"/>
              <a:gd name="connsiteX17" fmla="*/ 1371004 w 3753268"/>
              <a:gd name="connsiteY17" fmla="*/ 437433 h 1015901"/>
              <a:gd name="connsiteX18" fmla="*/ 1287472 w 3753268"/>
              <a:gd name="connsiteY18" fmla="*/ 432741 h 1015901"/>
              <a:gd name="connsiteX19" fmla="*/ 1231393 w 3753268"/>
              <a:gd name="connsiteY19" fmla="*/ 432741 h 1015901"/>
              <a:gd name="connsiteX20" fmla="*/ 116084 w 3753268"/>
              <a:gd name="connsiteY20" fmla="*/ 432741 h 1015901"/>
              <a:gd name="connsiteX21" fmla="*/ 116084 w 3753268"/>
              <a:gd name="connsiteY21" fmla="*/ 607267 h 1015901"/>
              <a:gd name="connsiteX22" fmla="*/ 201968 w 3753268"/>
              <a:gd name="connsiteY22" fmla="*/ 607267 h 1015901"/>
              <a:gd name="connsiteX23" fmla="*/ 306285 w 3753268"/>
              <a:gd name="connsiteY23" fmla="*/ 598822 h 1015901"/>
              <a:gd name="connsiteX24" fmla="*/ 338835 w 3753268"/>
              <a:gd name="connsiteY24" fmla="*/ 569735 h 1015901"/>
              <a:gd name="connsiteX25" fmla="*/ 350600 w 3753268"/>
              <a:gd name="connsiteY25" fmla="*/ 518128 h 1015901"/>
              <a:gd name="connsiteX26" fmla="*/ 335109 w 3753268"/>
              <a:gd name="connsiteY26" fmla="*/ 462063 h 1015901"/>
              <a:gd name="connsiteX27" fmla="*/ 291382 w 3753268"/>
              <a:gd name="connsiteY27" fmla="*/ 435087 h 1015901"/>
              <a:gd name="connsiteX28" fmla="*/ 206674 w 3753268"/>
              <a:gd name="connsiteY28" fmla="*/ 432741 h 1015901"/>
              <a:gd name="connsiteX29" fmla="*/ 116084 w 3753268"/>
              <a:gd name="connsiteY29" fmla="*/ 432741 h 1015901"/>
              <a:gd name="connsiteX30" fmla="*/ 1905232 w 3753268"/>
              <a:gd name="connsiteY30" fmla="*/ 423358 h 1015901"/>
              <a:gd name="connsiteX31" fmla="*/ 1789543 w 3753268"/>
              <a:gd name="connsiteY31" fmla="*/ 482237 h 1015901"/>
              <a:gd name="connsiteX32" fmla="*/ 1745620 w 3753268"/>
              <a:gd name="connsiteY32" fmla="*/ 659812 h 1015901"/>
              <a:gd name="connsiteX33" fmla="*/ 1790719 w 3753268"/>
              <a:gd name="connsiteY33" fmla="*/ 836919 h 1015901"/>
              <a:gd name="connsiteX34" fmla="*/ 1905232 w 3753268"/>
              <a:gd name="connsiteY34" fmla="*/ 897205 h 1015901"/>
              <a:gd name="connsiteX35" fmla="*/ 2019157 w 3753268"/>
              <a:gd name="connsiteY35" fmla="*/ 837388 h 1015901"/>
              <a:gd name="connsiteX36" fmla="*/ 2063668 w 3753268"/>
              <a:gd name="connsiteY36" fmla="*/ 657936 h 1015901"/>
              <a:gd name="connsiteX37" fmla="*/ 2020333 w 3753268"/>
              <a:gd name="connsiteY37" fmla="*/ 481533 h 1015901"/>
              <a:gd name="connsiteX38" fmla="*/ 1905232 w 3753268"/>
              <a:gd name="connsiteY38" fmla="*/ 423358 h 1015901"/>
              <a:gd name="connsiteX39" fmla="*/ 2814917 w 3753268"/>
              <a:gd name="connsiteY39" fmla="*/ 316391 h 1015901"/>
              <a:gd name="connsiteX40" fmla="*/ 3271792 w 3753268"/>
              <a:gd name="connsiteY40" fmla="*/ 316391 h 1015901"/>
              <a:gd name="connsiteX41" fmla="*/ 3271792 w 3753268"/>
              <a:gd name="connsiteY41" fmla="*/ 432741 h 1015901"/>
              <a:gd name="connsiteX42" fmla="*/ 3101591 w 3753268"/>
              <a:gd name="connsiteY42" fmla="*/ 432741 h 1015901"/>
              <a:gd name="connsiteX43" fmla="*/ 3101591 w 3753268"/>
              <a:gd name="connsiteY43" fmla="*/ 1004172 h 1015901"/>
              <a:gd name="connsiteX44" fmla="*/ 2985510 w 3753268"/>
              <a:gd name="connsiteY44" fmla="*/ 1004172 h 1015901"/>
              <a:gd name="connsiteX45" fmla="*/ 2985510 w 3753268"/>
              <a:gd name="connsiteY45" fmla="*/ 432741 h 1015901"/>
              <a:gd name="connsiteX46" fmla="*/ 2814917 w 3753268"/>
              <a:gd name="connsiteY46" fmla="*/ 432741 h 1015901"/>
              <a:gd name="connsiteX47" fmla="*/ 2814917 w 3753268"/>
              <a:gd name="connsiteY47" fmla="*/ 316391 h 1015901"/>
              <a:gd name="connsiteX48" fmla="*/ 2275014 w 3753268"/>
              <a:gd name="connsiteY48" fmla="*/ 316391 h 1015901"/>
              <a:gd name="connsiteX49" fmla="*/ 2519334 w 3753268"/>
              <a:gd name="connsiteY49" fmla="*/ 316391 h 1015901"/>
              <a:gd name="connsiteX50" fmla="*/ 2653260 w 3753268"/>
              <a:gd name="connsiteY50" fmla="*/ 334922 h 1015901"/>
              <a:gd name="connsiteX51" fmla="*/ 2720124 w 3753268"/>
              <a:gd name="connsiteY51" fmla="*/ 400839 h 1015901"/>
              <a:gd name="connsiteX52" fmla="*/ 2745223 w 3753268"/>
              <a:gd name="connsiteY52" fmla="*/ 509213 h 1015901"/>
              <a:gd name="connsiteX53" fmla="*/ 2707183 w 3753268"/>
              <a:gd name="connsiteY53" fmla="*/ 637058 h 1015901"/>
              <a:gd name="connsiteX54" fmla="*/ 2593454 w 3753268"/>
              <a:gd name="connsiteY54" fmla="*/ 700629 h 1015901"/>
              <a:gd name="connsiteX55" fmla="*/ 2655612 w 3753268"/>
              <a:gd name="connsiteY55" fmla="*/ 758335 h 1015901"/>
              <a:gd name="connsiteX56" fmla="*/ 2721693 w 3753268"/>
              <a:gd name="connsiteY56" fmla="*/ 869994 h 1015901"/>
              <a:gd name="connsiteX57" fmla="*/ 2791891 w 3753268"/>
              <a:gd name="connsiteY57" fmla="*/ 1004172 h 1015901"/>
              <a:gd name="connsiteX58" fmla="*/ 2653063 w 3753268"/>
              <a:gd name="connsiteY58" fmla="*/ 1004172 h 1015901"/>
              <a:gd name="connsiteX59" fmla="*/ 2569140 w 3753268"/>
              <a:gd name="connsiteY59" fmla="*/ 854512 h 1015901"/>
              <a:gd name="connsiteX60" fmla="*/ 2507962 w 3753268"/>
              <a:gd name="connsiteY60" fmla="*/ 753409 h 1015901"/>
              <a:gd name="connsiteX61" fmla="*/ 2473059 w 3753268"/>
              <a:gd name="connsiteY61" fmla="*/ 724790 h 1015901"/>
              <a:gd name="connsiteX62" fmla="*/ 2414626 w 3753268"/>
              <a:gd name="connsiteY62" fmla="*/ 717049 h 1015901"/>
              <a:gd name="connsiteX63" fmla="*/ 2391095 w 3753268"/>
              <a:gd name="connsiteY63" fmla="*/ 717049 h 1015901"/>
              <a:gd name="connsiteX64" fmla="*/ 2391095 w 3753268"/>
              <a:gd name="connsiteY64" fmla="*/ 1004172 h 1015901"/>
              <a:gd name="connsiteX65" fmla="*/ 2275014 w 3753268"/>
              <a:gd name="connsiteY65" fmla="*/ 1004172 h 1015901"/>
              <a:gd name="connsiteX66" fmla="*/ 2275014 w 3753268"/>
              <a:gd name="connsiteY66" fmla="*/ 316391 h 1015901"/>
              <a:gd name="connsiteX67" fmla="*/ 1115311 w 3753268"/>
              <a:gd name="connsiteY67" fmla="*/ 316391 h 1015901"/>
              <a:gd name="connsiteX68" fmla="*/ 1301590 w 3753268"/>
              <a:gd name="connsiteY68" fmla="*/ 316391 h 1015901"/>
              <a:gd name="connsiteX69" fmla="*/ 1439633 w 3753268"/>
              <a:gd name="connsiteY69" fmla="*/ 326712 h 1015901"/>
              <a:gd name="connsiteX70" fmla="*/ 1522381 w 3753268"/>
              <a:gd name="connsiteY70" fmla="*/ 394036 h 1015901"/>
              <a:gd name="connsiteX71" fmla="*/ 1555715 w 3753268"/>
              <a:gd name="connsiteY71" fmla="*/ 527980 h 1015901"/>
              <a:gd name="connsiteX72" fmla="*/ 1536499 w 3753268"/>
              <a:gd name="connsiteY72" fmla="*/ 634478 h 1015901"/>
              <a:gd name="connsiteX73" fmla="*/ 1487674 w 3753268"/>
              <a:gd name="connsiteY73" fmla="*/ 702271 h 1015901"/>
              <a:gd name="connsiteX74" fmla="*/ 1427476 w 3753268"/>
              <a:gd name="connsiteY74" fmla="*/ 734877 h 1015901"/>
              <a:gd name="connsiteX75" fmla="*/ 1307081 w 3753268"/>
              <a:gd name="connsiteY75" fmla="*/ 744730 h 1015901"/>
              <a:gd name="connsiteX76" fmla="*/ 1231393 w 3753268"/>
              <a:gd name="connsiteY76" fmla="*/ 744730 h 1015901"/>
              <a:gd name="connsiteX77" fmla="*/ 1231393 w 3753268"/>
              <a:gd name="connsiteY77" fmla="*/ 1004172 h 1015901"/>
              <a:gd name="connsiteX78" fmla="*/ 1115311 w 3753268"/>
              <a:gd name="connsiteY78" fmla="*/ 1004172 h 1015901"/>
              <a:gd name="connsiteX79" fmla="*/ 1115311 w 3753268"/>
              <a:gd name="connsiteY79" fmla="*/ 316391 h 1015901"/>
              <a:gd name="connsiteX80" fmla="*/ 581082 w 3753268"/>
              <a:gd name="connsiteY80" fmla="*/ 316391 h 1015901"/>
              <a:gd name="connsiteX81" fmla="*/ 1007369 w 3753268"/>
              <a:gd name="connsiteY81" fmla="*/ 316391 h 1015901"/>
              <a:gd name="connsiteX82" fmla="*/ 1007369 w 3753268"/>
              <a:gd name="connsiteY82" fmla="*/ 432741 h 1015901"/>
              <a:gd name="connsiteX83" fmla="*/ 697164 w 3753268"/>
              <a:gd name="connsiteY83" fmla="*/ 432741 h 1015901"/>
              <a:gd name="connsiteX84" fmla="*/ 697164 w 3753268"/>
              <a:gd name="connsiteY84" fmla="*/ 585217 h 1015901"/>
              <a:gd name="connsiteX85" fmla="*/ 985800 w 3753268"/>
              <a:gd name="connsiteY85" fmla="*/ 585217 h 1015901"/>
              <a:gd name="connsiteX86" fmla="*/ 985800 w 3753268"/>
              <a:gd name="connsiteY86" fmla="*/ 701098 h 1015901"/>
              <a:gd name="connsiteX87" fmla="*/ 697164 w 3753268"/>
              <a:gd name="connsiteY87" fmla="*/ 701098 h 1015901"/>
              <a:gd name="connsiteX88" fmla="*/ 697164 w 3753268"/>
              <a:gd name="connsiteY88" fmla="*/ 888291 h 1015901"/>
              <a:gd name="connsiteX89" fmla="*/ 1018350 w 3753268"/>
              <a:gd name="connsiteY89" fmla="*/ 888291 h 1015901"/>
              <a:gd name="connsiteX90" fmla="*/ 1018350 w 3753268"/>
              <a:gd name="connsiteY90" fmla="*/ 1004172 h 1015901"/>
              <a:gd name="connsiteX91" fmla="*/ 581082 w 3753268"/>
              <a:gd name="connsiteY91" fmla="*/ 1004172 h 1015901"/>
              <a:gd name="connsiteX92" fmla="*/ 581082 w 3753268"/>
              <a:gd name="connsiteY92" fmla="*/ 316391 h 1015901"/>
              <a:gd name="connsiteX93" fmla="*/ 2 w 3753268"/>
              <a:gd name="connsiteY93" fmla="*/ 316391 h 1015901"/>
              <a:gd name="connsiteX94" fmla="*/ 244322 w 3753268"/>
              <a:gd name="connsiteY94" fmla="*/ 316391 h 1015901"/>
              <a:gd name="connsiteX95" fmla="*/ 378248 w 3753268"/>
              <a:gd name="connsiteY95" fmla="*/ 334922 h 1015901"/>
              <a:gd name="connsiteX96" fmla="*/ 445112 w 3753268"/>
              <a:gd name="connsiteY96" fmla="*/ 400839 h 1015901"/>
              <a:gd name="connsiteX97" fmla="*/ 470211 w 3753268"/>
              <a:gd name="connsiteY97" fmla="*/ 509213 h 1015901"/>
              <a:gd name="connsiteX98" fmla="*/ 432171 w 3753268"/>
              <a:gd name="connsiteY98" fmla="*/ 637058 h 1015901"/>
              <a:gd name="connsiteX99" fmla="*/ 318442 w 3753268"/>
              <a:gd name="connsiteY99" fmla="*/ 700629 h 1015901"/>
              <a:gd name="connsiteX100" fmla="*/ 380601 w 3753268"/>
              <a:gd name="connsiteY100" fmla="*/ 758335 h 1015901"/>
              <a:gd name="connsiteX101" fmla="*/ 446681 w 3753268"/>
              <a:gd name="connsiteY101" fmla="*/ 869994 h 1015901"/>
              <a:gd name="connsiteX102" fmla="*/ 516879 w 3753268"/>
              <a:gd name="connsiteY102" fmla="*/ 1004172 h 1015901"/>
              <a:gd name="connsiteX103" fmla="*/ 378051 w 3753268"/>
              <a:gd name="connsiteY103" fmla="*/ 1004172 h 1015901"/>
              <a:gd name="connsiteX104" fmla="*/ 294128 w 3753268"/>
              <a:gd name="connsiteY104" fmla="*/ 854512 h 1015901"/>
              <a:gd name="connsiteX105" fmla="*/ 232949 w 3753268"/>
              <a:gd name="connsiteY105" fmla="*/ 753409 h 1015901"/>
              <a:gd name="connsiteX106" fmla="*/ 198047 w 3753268"/>
              <a:gd name="connsiteY106" fmla="*/ 724790 h 1015901"/>
              <a:gd name="connsiteX107" fmla="*/ 139614 w 3753268"/>
              <a:gd name="connsiteY107" fmla="*/ 717049 h 1015901"/>
              <a:gd name="connsiteX108" fmla="*/ 116084 w 3753268"/>
              <a:gd name="connsiteY108" fmla="*/ 717049 h 1015901"/>
              <a:gd name="connsiteX109" fmla="*/ 116084 w 3753268"/>
              <a:gd name="connsiteY109" fmla="*/ 1004172 h 1015901"/>
              <a:gd name="connsiteX110" fmla="*/ 2 w 3753268"/>
              <a:gd name="connsiteY110" fmla="*/ 1004172 h 1015901"/>
              <a:gd name="connsiteX111" fmla="*/ 2 w 3753268"/>
              <a:gd name="connsiteY111" fmla="*/ 316391 h 1015901"/>
              <a:gd name="connsiteX112" fmla="*/ 1904055 w 3753268"/>
              <a:gd name="connsiteY112" fmla="*/ 304662 h 1015901"/>
              <a:gd name="connsiteX113" fmla="*/ 2107394 w 3753268"/>
              <a:gd name="connsiteY113" fmla="*/ 398962 h 1015901"/>
              <a:gd name="connsiteX114" fmla="*/ 2183671 w 3753268"/>
              <a:gd name="connsiteY114" fmla="*/ 661220 h 1015901"/>
              <a:gd name="connsiteX115" fmla="*/ 2107982 w 3753268"/>
              <a:gd name="connsiteY115" fmla="*/ 921836 h 1015901"/>
              <a:gd name="connsiteX116" fmla="*/ 1905624 w 3753268"/>
              <a:gd name="connsiteY116" fmla="*/ 1015901 h 1015901"/>
              <a:gd name="connsiteX117" fmla="*/ 1701697 w 3753268"/>
              <a:gd name="connsiteY117" fmla="*/ 922305 h 1015901"/>
              <a:gd name="connsiteX118" fmla="*/ 1626009 w 3753268"/>
              <a:gd name="connsiteY118" fmla="*/ 664504 h 1015901"/>
              <a:gd name="connsiteX119" fmla="*/ 1652284 w 3753268"/>
              <a:gd name="connsiteY119" fmla="*/ 488101 h 1015901"/>
              <a:gd name="connsiteX120" fmla="*/ 1705815 w 3753268"/>
              <a:gd name="connsiteY120" fmla="*/ 393801 h 1015901"/>
              <a:gd name="connsiteX121" fmla="*/ 1780130 w 3753268"/>
              <a:gd name="connsiteY121" fmla="*/ 331873 h 1015901"/>
              <a:gd name="connsiteX122" fmla="*/ 1904055 w 3753268"/>
              <a:gd name="connsiteY122" fmla="*/ 304662 h 1015901"/>
              <a:gd name="connsiteX123" fmla="*/ 38256 w 3753268"/>
              <a:gd name="connsiteY123" fmla="*/ 152396 h 1015901"/>
              <a:gd name="connsiteX124" fmla="*/ 38256 w 3753268"/>
              <a:gd name="connsiteY124" fmla="*/ 246755 h 1015901"/>
              <a:gd name="connsiteX125" fmla="*/ 110233 w 3753268"/>
              <a:gd name="connsiteY125" fmla="*/ 246755 h 1015901"/>
              <a:gd name="connsiteX126" fmla="*/ 136263 w 3753268"/>
              <a:gd name="connsiteY126" fmla="*/ 245444 h 1015901"/>
              <a:gd name="connsiteX127" fmla="*/ 158349 w 3753268"/>
              <a:gd name="connsiteY127" fmla="*/ 237955 h 1015901"/>
              <a:gd name="connsiteX128" fmla="*/ 172942 w 3753268"/>
              <a:gd name="connsiteY128" fmla="*/ 222697 h 1015901"/>
              <a:gd name="connsiteX129" fmla="*/ 178660 w 3753268"/>
              <a:gd name="connsiteY129" fmla="*/ 199575 h 1015901"/>
              <a:gd name="connsiteX130" fmla="*/ 170378 w 3753268"/>
              <a:gd name="connsiteY130" fmla="*/ 172897 h 1015901"/>
              <a:gd name="connsiteX131" fmla="*/ 147405 w 3753268"/>
              <a:gd name="connsiteY131" fmla="*/ 156983 h 1015901"/>
              <a:gd name="connsiteX132" fmla="*/ 105106 w 3753268"/>
              <a:gd name="connsiteY132" fmla="*/ 152396 h 1015901"/>
              <a:gd name="connsiteX133" fmla="*/ 38256 w 3753268"/>
              <a:gd name="connsiteY133" fmla="*/ 152396 h 1015901"/>
              <a:gd name="connsiteX134" fmla="*/ 38256 w 3753268"/>
              <a:gd name="connsiteY134" fmla="*/ 37069 h 1015901"/>
              <a:gd name="connsiteX135" fmla="*/ 38256 w 3753268"/>
              <a:gd name="connsiteY135" fmla="*/ 120007 h 1015901"/>
              <a:gd name="connsiteX136" fmla="*/ 100768 w 3753268"/>
              <a:gd name="connsiteY136" fmla="*/ 120007 h 1015901"/>
              <a:gd name="connsiteX137" fmla="*/ 137249 w 3753268"/>
              <a:gd name="connsiteY137" fmla="*/ 116825 h 1015901"/>
              <a:gd name="connsiteX138" fmla="*/ 159237 w 3753268"/>
              <a:gd name="connsiteY138" fmla="*/ 103158 h 1015901"/>
              <a:gd name="connsiteX139" fmla="*/ 166631 w 3753268"/>
              <a:gd name="connsiteY139" fmla="*/ 79194 h 1015901"/>
              <a:gd name="connsiteX140" fmla="*/ 159730 w 3753268"/>
              <a:gd name="connsiteY140" fmla="*/ 55136 h 1015901"/>
              <a:gd name="connsiteX141" fmla="*/ 140010 w 3753268"/>
              <a:gd name="connsiteY141" fmla="*/ 40907 h 1015901"/>
              <a:gd name="connsiteX142" fmla="*/ 96035 w 3753268"/>
              <a:gd name="connsiteY142" fmla="*/ 37069 h 1015901"/>
              <a:gd name="connsiteX143" fmla="*/ 38256 w 3753268"/>
              <a:gd name="connsiteY143" fmla="*/ 37069 h 1015901"/>
              <a:gd name="connsiteX144" fmla="*/ 1235874 w 3753268"/>
              <a:gd name="connsiteY144" fmla="*/ 4680 h 1015901"/>
              <a:gd name="connsiteX145" fmla="*/ 1444903 w 3753268"/>
              <a:gd name="connsiteY145" fmla="*/ 4680 h 1015901"/>
              <a:gd name="connsiteX146" fmla="*/ 1444903 w 3753268"/>
              <a:gd name="connsiteY146" fmla="*/ 37069 h 1015901"/>
              <a:gd name="connsiteX147" fmla="*/ 1274130 w 3753268"/>
              <a:gd name="connsiteY147" fmla="*/ 37069 h 1015901"/>
              <a:gd name="connsiteX148" fmla="*/ 1274130 w 3753268"/>
              <a:gd name="connsiteY148" fmla="*/ 121131 h 1015901"/>
              <a:gd name="connsiteX149" fmla="*/ 1434057 w 3753268"/>
              <a:gd name="connsiteY149" fmla="*/ 121131 h 1015901"/>
              <a:gd name="connsiteX150" fmla="*/ 1434057 w 3753268"/>
              <a:gd name="connsiteY150" fmla="*/ 153332 h 1015901"/>
              <a:gd name="connsiteX151" fmla="*/ 1274130 w 3753268"/>
              <a:gd name="connsiteY151" fmla="*/ 153332 h 1015901"/>
              <a:gd name="connsiteX152" fmla="*/ 1274130 w 3753268"/>
              <a:gd name="connsiteY152" fmla="*/ 246755 h 1015901"/>
              <a:gd name="connsiteX153" fmla="*/ 1451607 w 3753268"/>
              <a:gd name="connsiteY153" fmla="*/ 246755 h 1015901"/>
              <a:gd name="connsiteX154" fmla="*/ 1451607 w 3753268"/>
              <a:gd name="connsiteY154" fmla="*/ 279143 h 1015901"/>
              <a:gd name="connsiteX155" fmla="*/ 1235874 w 3753268"/>
              <a:gd name="connsiteY155" fmla="*/ 279143 h 1015901"/>
              <a:gd name="connsiteX156" fmla="*/ 1235874 w 3753268"/>
              <a:gd name="connsiteY156" fmla="*/ 4680 h 1015901"/>
              <a:gd name="connsiteX157" fmla="*/ 942304 w 3753268"/>
              <a:gd name="connsiteY157" fmla="*/ 4680 h 1015901"/>
              <a:gd name="connsiteX158" fmla="*/ 981546 w 3753268"/>
              <a:gd name="connsiteY158" fmla="*/ 4680 h 1015901"/>
              <a:gd name="connsiteX159" fmla="*/ 1133388 w 3753268"/>
              <a:gd name="connsiteY159" fmla="*/ 220169 h 1015901"/>
              <a:gd name="connsiteX160" fmla="*/ 1133388 w 3753268"/>
              <a:gd name="connsiteY160" fmla="*/ 4680 h 1015901"/>
              <a:gd name="connsiteX161" fmla="*/ 1170066 w 3753268"/>
              <a:gd name="connsiteY161" fmla="*/ 4680 h 1015901"/>
              <a:gd name="connsiteX162" fmla="*/ 1170066 w 3753268"/>
              <a:gd name="connsiteY162" fmla="*/ 279143 h 1015901"/>
              <a:gd name="connsiteX163" fmla="*/ 1130824 w 3753268"/>
              <a:gd name="connsiteY163" fmla="*/ 279143 h 1015901"/>
              <a:gd name="connsiteX164" fmla="*/ 978982 w 3753268"/>
              <a:gd name="connsiteY164" fmla="*/ 63467 h 1015901"/>
              <a:gd name="connsiteX165" fmla="*/ 978982 w 3753268"/>
              <a:gd name="connsiteY165" fmla="*/ 279143 h 1015901"/>
              <a:gd name="connsiteX166" fmla="*/ 942304 w 3753268"/>
              <a:gd name="connsiteY166" fmla="*/ 279143 h 1015901"/>
              <a:gd name="connsiteX167" fmla="*/ 942304 w 3753268"/>
              <a:gd name="connsiteY167" fmla="*/ 4680 h 1015901"/>
              <a:gd name="connsiteX168" fmla="*/ 837733 w 3753268"/>
              <a:gd name="connsiteY168" fmla="*/ 4680 h 1015901"/>
              <a:gd name="connsiteX169" fmla="*/ 875990 w 3753268"/>
              <a:gd name="connsiteY169" fmla="*/ 4680 h 1015901"/>
              <a:gd name="connsiteX170" fmla="*/ 875990 w 3753268"/>
              <a:gd name="connsiteY170" fmla="*/ 279143 h 1015901"/>
              <a:gd name="connsiteX171" fmla="*/ 837733 w 3753268"/>
              <a:gd name="connsiteY171" fmla="*/ 279143 h 1015901"/>
              <a:gd name="connsiteX172" fmla="*/ 837733 w 3753268"/>
              <a:gd name="connsiteY172" fmla="*/ 4680 h 1015901"/>
              <a:gd name="connsiteX173" fmla="*/ 270800 w 3753268"/>
              <a:gd name="connsiteY173" fmla="*/ 4680 h 1015901"/>
              <a:gd name="connsiteX174" fmla="*/ 309056 w 3753268"/>
              <a:gd name="connsiteY174" fmla="*/ 4680 h 1015901"/>
              <a:gd name="connsiteX175" fmla="*/ 309056 w 3753268"/>
              <a:gd name="connsiteY175" fmla="*/ 163068 h 1015901"/>
              <a:gd name="connsiteX176" fmla="*/ 316056 w 3753268"/>
              <a:gd name="connsiteY176" fmla="*/ 215770 h 1015901"/>
              <a:gd name="connsiteX177" fmla="*/ 340114 w 3753268"/>
              <a:gd name="connsiteY177" fmla="*/ 241887 h 1015901"/>
              <a:gd name="connsiteX178" fmla="*/ 381822 w 3753268"/>
              <a:gd name="connsiteY178" fmla="*/ 251061 h 1015901"/>
              <a:gd name="connsiteX179" fmla="*/ 441967 w 3753268"/>
              <a:gd name="connsiteY179" fmla="*/ 232900 h 1015901"/>
              <a:gd name="connsiteX180" fmla="*/ 459911 w 3753268"/>
              <a:gd name="connsiteY180" fmla="*/ 163068 h 1015901"/>
              <a:gd name="connsiteX181" fmla="*/ 459911 w 3753268"/>
              <a:gd name="connsiteY181" fmla="*/ 4680 h 1015901"/>
              <a:gd name="connsiteX182" fmla="*/ 498168 w 3753268"/>
              <a:gd name="connsiteY182" fmla="*/ 4680 h 1015901"/>
              <a:gd name="connsiteX183" fmla="*/ 498168 w 3753268"/>
              <a:gd name="connsiteY183" fmla="*/ 163255 h 1015901"/>
              <a:gd name="connsiteX184" fmla="*/ 488308 w 3753268"/>
              <a:gd name="connsiteY184" fmla="*/ 228969 h 1015901"/>
              <a:gd name="connsiteX185" fmla="*/ 452714 w 3753268"/>
              <a:gd name="connsiteY185" fmla="*/ 268566 h 1015901"/>
              <a:gd name="connsiteX186" fmla="*/ 385174 w 3753268"/>
              <a:gd name="connsiteY186" fmla="*/ 283824 h 1015901"/>
              <a:gd name="connsiteX187" fmla="*/ 318719 w 3753268"/>
              <a:gd name="connsiteY187" fmla="*/ 270531 h 1015901"/>
              <a:gd name="connsiteX188" fmla="*/ 281843 w 3753268"/>
              <a:gd name="connsiteY188" fmla="*/ 232058 h 1015901"/>
              <a:gd name="connsiteX189" fmla="*/ 270800 w 3753268"/>
              <a:gd name="connsiteY189" fmla="*/ 163255 h 1015901"/>
              <a:gd name="connsiteX190" fmla="*/ 270800 w 3753268"/>
              <a:gd name="connsiteY190" fmla="*/ 4680 h 1015901"/>
              <a:gd name="connsiteX191" fmla="*/ 0 w 3753268"/>
              <a:gd name="connsiteY191" fmla="*/ 4680 h 1015901"/>
              <a:gd name="connsiteX192" fmla="*/ 108458 w 3753268"/>
              <a:gd name="connsiteY192" fmla="*/ 4680 h 1015901"/>
              <a:gd name="connsiteX193" fmla="*/ 161603 w 3753268"/>
              <a:gd name="connsiteY193" fmla="*/ 13012 h 1015901"/>
              <a:gd name="connsiteX194" fmla="*/ 192957 w 3753268"/>
              <a:gd name="connsiteY194" fmla="*/ 38661 h 1015901"/>
              <a:gd name="connsiteX195" fmla="*/ 204296 w 3753268"/>
              <a:gd name="connsiteY195" fmla="*/ 74887 h 1015901"/>
              <a:gd name="connsiteX196" fmla="*/ 194239 w 3753268"/>
              <a:gd name="connsiteY196" fmla="*/ 108025 h 1015901"/>
              <a:gd name="connsiteX197" fmla="*/ 163871 w 3753268"/>
              <a:gd name="connsiteY197" fmla="*/ 133113 h 1015901"/>
              <a:gd name="connsiteX198" fmla="*/ 204197 w 3753268"/>
              <a:gd name="connsiteY198" fmla="*/ 158013 h 1015901"/>
              <a:gd name="connsiteX199" fmla="*/ 218297 w 3753268"/>
              <a:gd name="connsiteY199" fmla="*/ 199575 h 1015901"/>
              <a:gd name="connsiteX200" fmla="*/ 209719 w 3753268"/>
              <a:gd name="connsiteY200" fmla="*/ 235428 h 1015901"/>
              <a:gd name="connsiteX201" fmla="*/ 188520 w 3753268"/>
              <a:gd name="connsiteY201" fmla="*/ 260983 h 1015901"/>
              <a:gd name="connsiteX202" fmla="*/ 156870 w 3753268"/>
              <a:gd name="connsiteY202" fmla="*/ 274557 h 1015901"/>
              <a:gd name="connsiteX203" fmla="*/ 110233 w 3753268"/>
              <a:gd name="connsiteY203" fmla="*/ 279143 h 1015901"/>
              <a:gd name="connsiteX204" fmla="*/ 0 w 3753268"/>
              <a:gd name="connsiteY204" fmla="*/ 279143 h 1015901"/>
              <a:gd name="connsiteX205" fmla="*/ 0 w 3753268"/>
              <a:gd name="connsiteY205" fmla="*/ 4680 h 1015901"/>
              <a:gd name="connsiteX206" fmla="*/ 3559195 w 3753268"/>
              <a:gd name="connsiteY206" fmla="*/ 0 h 1015901"/>
              <a:gd name="connsiteX207" fmla="*/ 3605825 w 3753268"/>
              <a:gd name="connsiteY207" fmla="*/ 0 h 1015901"/>
              <a:gd name="connsiteX208" fmla="*/ 3605825 w 3753268"/>
              <a:gd name="connsiteY208" fmla="*/ 147443 h 1015901"/>
              <a:gd name="connsiteX209" fmla="*/ 3753268 w 3753268"/>
              <a:gd name="connsiteY209" fmla="*/ 147443 h 1015901"/>
              <a:gd name="connsiteX210" fmla="*/ 3753268 w 3753268"/>
              <a:gd name="connsiteY210" fmla="*/ 194073 h 1015901"/>
              <a:gd name="connsiteX211" fmla="*/ 3605825 w 3753268"/>
              <a:gd name="connsiteY211" fmla="*/ 194073 h 1015901"/>
              <a:gd name="connsiteX212" fmla="*/ 3605825 w 3753268"/>
              <a:gd name="connsiteY212" fmla="*/ 341516 h 1015901"/>
              <a:gd name="connsiteX213" fmla="*/ 3559195 w 3753268"/>
              <a:gd name="connsiteY213" fmla="*/ 341516 h 1015901"/>
              <a:gd name="connsiteX214" fmla="*/ 3559195 w 3753268"/>
              <a:gd name="connsiteY214" fmla="*/ 194073 h 1015901"/>
              <a:gd name="connsiteX215" fmla="*/ 3411752 w 3753268"/>
              <a:gd name="connsiteY215" fmla="*/ 194073 h 1015901"/>
              <a:gd name="connsiteX216" fmla="*/ 3411752 w 3753268"/>
              <a:gd name="connsiteY216" fmla="*/ 147443 h 1015901"/>
              <a:gd name="connsiteX217" fmla="*/ 3559195 w 3753268"/>
              <a:gd name="connsiteY217" fmla="*/ 147443 h 1015901"/>
              <a:gd name="connsiteX218" fmla="*/ 1872128 w 3753268"/>
              <a:gd name="connsiteY218" fmla="*/ 0 h 1015901"/>
              <a:gd name="connsiteX219" fmla="*/ 1928822 w 3753268"/>
              <a:gd name="connsiteY219" fmla="*/ 9829 h 1015901"/>
              <a:gd name="connsiteX220" fmla="*/ 1966585 w 3753268"/>
              <a:gd name="connsiteY220" fmla="*/ 38754 h 1015901"/>
              <a:gd name="connsiteX221" fmla="*/ 1980783 w 3753268"/>
              <a:gd name="connsiteY221" fmla="*/ 82002 h 1015901"/>
              <a:gd name="connsiteX222" fmla="*/ 1944105 w 3753268"/>
              <a:gd name="connsiteY222" fmla="*/ 84623 h 1015901"/>
              <a:gd name="connsiteX223" fmla="*/ 1924089 w 3753268"/>
              <a:gd name="connsiteY223" fmla="*/ 45307 h 1015901"/>
              <a:gd name="connsiteX224" fmla="*/ 1873705 w 3753268"/>
              <a:gd name="connsiteY224" fmla="*/ 32014 h 1015901"/>
              <a:gd name="connsiteX225" fmla="*/ 1823124 w 3753268"/>
              <a:gd name="connsiteY225" fmla="*/ 44090 h 1015901"/>
              <a:gd name="connsiteX226" fmla="*/ 1807250 w 3753268"/>
              <a:gd name="connsiteY226" fmla="*/ 73203 h 1015901"/>
              <a:gd name="connsiteX227" fmla="*/ 1818490 w 3753268"/>
              <a:gd name="connsiteY227" fmla="*/ 97541 h 1015901"/>
              <a:gd name="connsiteX228" fmla="*/ 1876170 w 3753268"/>
              <a:gd name="connsiteY228" fmla="*/ 117105 h 1015901"/>
              <a:gd name="connsiteX229" fmla="*/ 1940161 w 3753268"/>
              <a:gd name="connsiteY229" fmla="*/ 134610 h 1015901"/>
              <a:gd name="connsiteX230" fmla="*/ 1977431 w 3753268"/>
              <a:gd name="connsiteY230" fmla="*/ 162600 h 1015901"/>
              <a:gd name="connsiteX231" fmla="*/ 1989460 w 3753268"/>
              <a:gd name="connsiteY231" fmla="*/ 201635 h 1015901"/>
              <a:gd name="connsiteX232" fmla="*/ 1976248 w 3753268"/>
              <a:gd name="connsiteY232" fmla="*/ 242917 h 1015901"/>
              <a:gd name="connsiteX233" fmla="*/ 1938287 w 3753268"/>
              <a:gd name="connsiteY233" fmla="*/ 273059 h 1015901"/>
              <a:gd name="connsiteX234" fmla="*/ 1882579 w 3753268"/>
              <a:gd name="connsiteY234" fmla="*/ 283824 h 1015901"/>
              <a:gd name="connsiteX235" fmla="*/ 1816814 w 3753268"/>
              <a:gd name="connsiteY235" fmla="*/ 272965 h 1015901"/>
              <a:gd name="connsiteX236" fmla="*/ 1775205 w 3753268"/>
              <a:gd name="connsiteY236" fmla="*/ 240295 h 1015901"/>
              <a:gd name="connsiteX237" fmla="*/ 1759331 w 3753268"/>
              <a:gd name="connsiteY237" fmla="*/ 190963 h 1015901"/>
              <a:gd name="connsiteX238" fmla="*/ 1795418 w 3753268"/>
              <a:gd name="connsiteY238" fmla="*/ 187968 h 1015901"/>
              <a:gd name="connsiteX239" fmla="*/ 1807349 w 3753268"/>
              <a:gd name="connsiteY239" fmla="*/ 221761 h 1015901"/>
              <a:gd name="connsiteX240" fmla="*/ 1836435 w 3753268"/>
              <a:gd name="connsiteY240" fmla="*/ 243104 h 1015901"/>
              <a:gd name="connsiteX241" fmla="*/ 1880805 w 3753268"/>
              <a:gd name="connsiteY241" fmla="*/ 251248 h 1015901"/>
              <a:gd name="connsiteX242" fmla="*/ 1919455 w 3753268"/>
              <a:gd name="connsiteY242" fmla="*/ 245070 h 1015901"/>
              <a:gd name="connsiteX243" fmla="*/ 1944401 w 3753268"/>
              <a:gd name="connsiteY243" fmla="*/ 228126 h 1015901"/>
              <a:gd name="connsiteX244" fmla="*/ 1952584 w 3753268"/>
              <a:gd name="connsiteY244" fmla="*/ 204630 h 1015901"/>
              <a:gd name="connsiteX245" fmla="*/ 1944696 w 3753268"/>
              <a:gd name="connsiteY245" fmla="*/ 182070 h 1015901"/>
              <a:gd name="connsiteX246" fmla="*/ 1918666 w 3753268"/>
              <a:gd name="connsiteY246" fmla="*/ 165876 h 1015901"/>
              <a:gd name="connsiteX247" fmla="*/ 1867198 w 3753268"/>
              <a:gd name="connsiteY247" fmla="*/ 152490 h 1015901"/>
              <a:gd name="connsiteX248" fmla="*/ 1811391 w 3753268"/>
              <a:gd name="connsiteY248" fmla="*/ 135359 h 1015901"/>
              <a:gd name="connsiteX249" fmla="*/ 1780530 w 3753268"/>
              <a:gd name="connsiteY249" fmla="*/ 109804 h 1015901"/>
              <a:gd name="connsiteX250" fmla="*/ 1770374 w 3753268"/>
              <a:gd name="connsiteY250" fmla="*/ 75636 h 1015901"/>
              <a:gd name="connsiteX251" fmla="*/ 1782798 w 3753268"/>
              <a:gd name="connsiteY251" fmla="*/ 36788 h 1015901"/>
              <a:gd name="connsiteX252" fmla="*/ 1819082 w 3753268"/>
              <a:gd name="connsiteY252" fmla="*/ 9361 h 1015901"/>
              <a:gd name="connsiteX253" fmla="*/ 1872128 w 3753268"/>
              <a:gd name="connsiteY253" fmla="*/ 0 h 1015901"/>
              <a:gd name="connsiteX254" fmla="*/ 1603497 w 3753268"/>
              <a:gd name="connsiteY254" fmla="*/ 0 h 1015901"/>
              <a:gd name="connsiteX255" fmla="*/ 1660191 w 3753268"/>
              <a:gd name="connsiteY255" fmla="*/ 9829 h 1015901"/>
              <a:gd name="connsiteX256" fmla="*/ 1697955 w 3753268"/>
              <a:gd name="connsiteY256" fmla="*/ 38754 h 1015901"/>
              <a:gd name="connsiteX257" fmla="*/ 1712153 w 3753268"/>
              <a:gd name="connsiteY257" fmla="*/ 82002 h 1015901"/>
              <a:gd name="connsiteX258" fmla="*/ 1675474 w 3753268"/>
              <a:gd name="connsiteY258" fmla="*/ 84623 h 1015901"/>
              <a:gd name="connsiteX259" fmla="*/ 1655459 w 3753268"/>
              <a:gd name="connsiteY259" fmla="*/ 45307 h 1015901"/>
              <a:gd name="connsiteX260" fmla="*/ 1605075 w 3753268"/>
              <a:gd name="connsiteY260" fmla="*/ 32014 h 1015901"/>
              <a:gd name="connsiteX261" fmla="*/ 1554494 w 3753268"/>
              <a:gd name="connsiteY261" fmla="*/ 44090 h 1015901"/>
              <a:gd name="connsiteX262" fmla="*/ 1538620 w 3753268"/>
              <a:gd name="connsiteY262" fmla="*/ 73203 h 1015901"/>
              <a:gd name="connsiteX263" fmla="*/ 1549860 w 3753268"/>
              <a:gd name="connsiteY263" fmla="*/ 97541 h 1015901"/>
              <a:gd name="connsiteX264" fmla="*/ 1607540 w 3753268"/>
              <a:gd name="connsiteY264" fmla="*/ 117105 h 1015901"/>
              <a:gd name="connsiteX265" fmla="*/ 1671530 w 3753268"/>
              <a:gd name="connsiteY265" fmla="*/ 134610 h 1015901"/>
              <a:gd name="connsiteX266" fmla="*/ 1708801 w 3753268"/>
              <a:gd name="connsiteY266" fmla="*/ 162600 h 1015901"/>
              <a:gd name="connsiteX267" fmla="*/ 1720830 w 3753268"/>
              <a:gd name="connsiteY267" fmla="*/ 201635 h 1015901"/>
              <a:gd name="connsiteX268" fmla="*/ 1707617 w 3753268"/>
              <a:gd name="connsiteY268" fmla="*/ 242917 h 1015901"/>
              <a:gd name="connsiteX269" fmla="*/ 1669657 w 3753268"/>
              <a:gd name="connsiteY269" fmla="*/ 273059 h 1015901"/>
              <a:gd name="connsiteX270" fmla="*/ 1613949 w 3753268"/>
              <a:gd name="connsiteY270" fmla="*/ 283824 h 1015901"/>
              <a:gd name="connsiteX271" fmla="*/ 1548184 w 3753268"/>
              <a:gd name="connsiteY271" fmla="*/ 272965 h 1015901"/>
              <a:gd name="connsiteX272" fmla="*/ 1506575 w 3753268"/>
              <a:gd name="connsiteY272" fmla="*/ 240295 h 1015901"/>
              <a:gd name="connsiteX273" fmla="*/ 1490701 w 3753268"/>
              <a:gd name="connsiteY273" fmla="*/ 190963 h 1015901"/>
              <a:gd name="connsiteX274" fmla="*/ 1526788 w 3753268"/>
              <a:gd name="connsiteY274" fmla="*/ 187968 h 1015901"/>
              <a:gd name="connsiteX275" fmla="*/ 1538718 w 3753268"/>
              <a:gd name="connsiteY275" fmla="*/ 221761 h 1015901"/>
              <a:gd name="connsiteX276" fmla="*/ 1567805 w 3753268"/>
              <a:gd name="connsiteY276" fmla="*/ 243104 h 1015901"/>
              <a:gd name="connsiteX277" fmla="*/ 1612174 w 3753268"/>
              <a:gd name="connsiteY277" fmla="*/ 251248 h 1015901"/>
              <a:gd name="connsiteX278" fmla="*/ 1650825 w 3753268"/>
              <a:gd name="connsiteY278" fmla="*/ 245070 h 1015901"/>
              <a:gd name="connsiteX279" fmla="*/ 1675770 w 3753268"/>
              <a:gd name="connsiteY279" fmla="*/ 228126 h 1015901"/>
              <a:gd name="connsiteX280" fmla="*/ 1683954 w 3753268"/>
              <a:gd name="connsiteY280" fmla="*/ 204630 h 1015901"/>
              <a:gd name="connsiteX281" fmla="*/ 1676066 w 3753268"/>
              <a:gd name="connsiteY281" fmla="*/ 182070 h 1015901"/>
              <a:gd name="connsiteX282" fmla="*/ 1650036 w 3753268"/>
              <a:gd name="connsiteY282" fmla="*/ 165876 h 1015901"/>
              <a:gd name="connsiteX283" fmla="*/ 1598567 w 3753268"/>
              <a:gd name="connsiteY283" fmla="*/ 152490 h 1015901"/>
              <a:gd name="connsiteX284" fmla="*/ 1542761 w 3753268"/>
              <a:gd name="connsiteY284" fmla="*/ 135359 h 1015901"/>
              <a:gd name="connsiteX285" fmla="*/ 1511899 w 3753268"/>
              <a:gd name="connsiteY285" fmla="*/ 109804 h 1015901"/>
              <a:gd name="connsiteX286" fmla="*/ 1501744 w 3753268"/>
              <a:gd name="connsiteY286" fmla="*/ 75636 h 1015901"/>
              <a:gd name="connsiteX287" fmla="*/ 1514167 w 3753268"/>
              <a:gd name="connsiteY287" fmla="*/ 36788 h 1015901"/>
              <a:gd name="connsiteX288" fmla="*/ 1550451 w 3753268"/>
              <a:gd name="connsiteY288" fmla="*/ 9361 h 1015901"/>
              <a:gd name="connsiteX289" fmla="*/ 1603497 w 3753268"/>
              <a:gd name="connsiteY289" fmla="*/ 0 h 1015901"/>
              <a:gd name="connsiteX290" fmla="*/ 662377 w 3753268"/>
              <a:gd name="connsiteY290" fmla="*/ 0 h 1015901"/>
              <a:gd name="connsiteX291" fmla="*/ 719071 w 3753268"/>
              <a:gd name="connsiteY291" fmla="*/ 9829 h 1015901"/>
              <a:gd name="connsiteX292" fmla="*/ 756834 w 3753268"/>
              <a:gd name="connsiteY292" fmla="*/ 38754 h 1015901"/>
              <a:gd name="connsiteX293" fmla="*/ 771033 w 3753268"/>
              <a:gd name="connsiteY293" fmla="*/ 82002 h 1015901"/>
              <a:gd name="connsiteX294" fmla="*/ 734354 w 3753268"/>
              <a:gd name="connsiteY294" fmla="*/ 84623 h 1015901"/>
              <a:gd name="connsiteX295" fmla="*/ 714338 w 3753268"/>
              <a:gd name="connsiteY295" fmla="*/ 45307 h 1015901"/>
              <a:gd name="connsiteX296" fmla="*/ 663955 w 3753268"/>
              <a:gd name="connsiteY296" fmla="*/ 32014 h 1015901"/>
              <a:gd name="connsiteX297" fmla="*/ 613374 w 3753268"/>
              <a:gd name="connsiteY297" fmla="*/ 44090 h 1015901"/>
              <a:gd name="connsiteX298" fmla="*/ 597499 w 3753268"/>
              <a:gd name="connsiteY298" fmla="*/ 73203 h 1015901"/>
              <a:gd name="connsiteX299" fmla="*/ 608739 w 3753268"/>
              <a:gd name="connsiteY299" fmla="*/ 97541 h 1015901"/>
              <a:gd name="connsiteX300" fmla="*/ 666419 w 3753268"/>
              <a:gd name="connsiteY300" fmla="*/ 117105 h 1015901"/>
              <a:gd name="connsiteX301" fmla="*/ 730410 w 3753268"/>
              <a:gd name="connsiteY301" fmla="*/ 134610 h 1015901"/>
              <a:gd name="connsiteX302" fmla="*/ 767680 w 3753268"/>
              <a:gd name="connsiteY302" fmla="*/ 162600 h 1015901"/>
              <a:gd name="connsiteX303" fmla="*/ 779709 w 3753268"/>
              <a:gd name="connsiteY303" fmla="*/ 201635 h 1015901"/>
              <a:gd name="connsiteX304" fmla="*/ 766497 w 3753268"/>
              <a:gd name="connsiteY304" fmla="*/ 242917 h 1015901"/>
              <a:gd name="connsiteX305" fmla="*/ 728537 w 3753268"/>
              <a:gd name="connsiteY305" fmla="*/ 273059 h 1015901"/>
              <a:gd name="connsiteX306" fmla="*/ 672828 w 3753268"/>
              <a:gd name="connsiteY306" fmla="*/ 283824 h 1015901"/>
              <a:gd name="connsiteX307" fmla="*/ 607063 w 3753268"/>
              <a:gd name="connsiteY307" fmla="*/ 272965 h 1015901"/>
              <a:gd name="connsiteX308" fmla="*/ 565454 w 3753268"/>
              <a:gd name="connsiteY308" fmla="*/ 240295 h 1015901"/>
              <a:gd name="connsiteX309" fmla="*/ 549580 w 3753268"/>
              <a:gd name="connsiteY309" fmla="*/ 190963 h 1015901"/>
              <a:gd name="connsiteX310" fmla="*/ 585667 w 3753268"/>
              <a:gd name="connsiteY310" fmla="*/ 187968 h 1015901"/>
              <a:gd name="connsiteX311" fmla="*/ 597598 w 3753268"/>
              <a:gd name="connsiteY311" fmla="*/ 221761 h 1015901"/>
              <a:gd name="connsiteX312" fmla="*/ 626684 w 3753268"/>
              <a:gd name="connsiteY312" fmla="*/ 243104 h 1015901"/>
              <a:gd name="connsiteX313" fmla="*/ 671054 w 3753268"/>
              <a:gd name="connsiteY313" fmla="*/ 251248 h 1015901"/>
              <a:gd name="connsiteX314" fmla="*/ 709704 w 3753268"/>
              <a:gd name="connsiteY314" fmla="*/ 245070 h 1015901"/>
              <a:gd name="connsiteX315" fmla="*/ 734650 w 3753268"/>
              <a:gd name="connsiteY315" fmla="*/ 228126 h 1015901"/>
              <a:gd name="connsiteX316" fmla="*/ 742833 w 3753268"/>
              <a:gd name="connsiteY316" fmla="*/ 204630 h 1015901"/>
              <a:gd name="connsiteX317" fmla="*/ 734945 w 3753268"/>
              <a:gd name="connsiteY317" fmla="*/ 182070 h 1015901"/>
              <a:gd name="connsiteX318" fmla="*/ 708915 w 3753268"/>
              <a:gd name="connsiteY318" fmla="*/ 165876 h 1015901"/>
              <a:gd name="connsiteX319" fmla="*/ 657447 w 3753268"/>
              <a:gd name="connsiteY319" fmla="*/ 152490 h 1015901"/>
              <a:gd name="connsiteX320" fmla="*/ 601640 w 3753268"/>
              <a:gd name="connsiteY320" fmla="*/ 135359 h 1015901"/>
              <a:gd name="connsiteX321" fmla="*/ 570779 w 3753268"/>
              <a:gd name="connsiteY321" fmla="*/ 109804 h 1015901"/>
              <a:gd name="connsiteX322" fmla="*/ 560623 w 3753268"/>
              <a:gd name="connsiteY322" fmla="*/ 75636 h 1015901"/>
              <a:gd name="connsiteX323" fmla="*/ 573046 w 3753268"/>
              <a:gd name="connsiteY323" fmla="*/ 36788 h 1015901"/>
              <a:gd name="connsiteX324" fmla="*/ 609331 w 3753268"/>
              <a:gd name="connsiteY324" fmla="*/ 9361 h 1015901"/>
              <a:gd name="connsiteX325" fmla="*/ 662377 w 3753268"/>
              <a:gd name="connsiteY325" fmla="*/ 0 h 1015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</a:cxnLst>
            <a:rect l="l" t="t" r="r" b="b"/>
            <a:pathLst>
              <a:path w="3753268" h="1015901">
                <a:moveTo>
                  <a:pt x="2391095" y="432741"/>
                </a:moveTo>
                <a:cubicBezTo>
                  <a:pt x="2391095" y="490916"/>
                  <a:pt x="2391095" y="549092"/>
                  <a:pt x="2391095" y="607267"/>
                </a:cubicBezTo>
                <a:cubicBezTo>
                  <a:pt x="2419724" y="607267"/>
                  <a:pt x="2448352" y="607267"/>
                  <a:pt x="2476980" y="607267"/>
                </a:cubicBezTo>
                <a:cubicBezTo>
                  <a:pt x="2532668" y="607267"/>
                  <a:pt x="2567440" y="604452"/>
                  <a:pt x="2581297" y="598822"/>
                </a:cubicBezTo>
                <a:cubicBezTo>
                  <a:pt x="2595153" y="593192"/>
                  <a:pt x="2606003" y="583497"/>
                  <a:pt x="2613847" y="569735"/>
                </a:cubicBezTo>
                <a:cubicBezTo>
                  <a:pt x="2621690" y="555973"/>
                  <a:pt x="2625612" y="538770"/>
                  <a:pt x="2625612" y="518128"/>
                </a:cubicBezTo>
                <a:cubicBezTo>
                  <a:pt x="2625612" y="494982"/>
                  <a:pt x="2620448" y="476294"/>
                  <a:pt x="2610121" y="462063"/>
                </a:cubicBezTo>
                <a:cubicBezTo>
                  <a:pt x="2599794" y="447832"/>
                  <a:pt x="2585218" y="438840"/>
                  <a:pt x="2566394" y="435087"/>
                </a:cubicBezTo>
                <a:cubicBezTo>
                  <a:pt x="2556982" y="433523"/>
                  <a:pt x="2528746" y="432741"/>
                  <a:pt x="2481686" y="432741"/>
                </a:cubicBezTo>
                <a:cubicBezTo>
                  <a:pt x="2451489" y="432741"/>
                  <a:pt x="2421292" y="432741"/>
                  <a:pt x="2391095" y="432741"/>
                </a:cubicBezTo>
                <a:close/>
                <a:moveTo>
                  <a:pt x="1231393" y="432741"/>
                </a:moveTo>
                <a:cubicBezTo>
                  <a:pt x="1231393" y="497797"/>
                  <a:pt x="1231393" y="562854"/>
                  <a:pt x="1231393" y="627910"/>
                </a:cubicBezTo>
                <a:cubicBezTo>
                  <a:pt x="1252570" y="627910"/>
                  <a:pt x="1273747" y="627910"/>
                  <a:pt x="1294924" y="627910"/>
                </a:cubicBezTo>
                <a:cubicBezTo>
                  <a:pt x="1340676" y="627910"/>
                  <a:pt x="1371265" y="624313"/>
                  <a:pt x="1386691" y="617119"/>
                </a:cubicBezTo>
                <a:cubicBezTo>
                  <a:pt x="1402116" y="609926"/>
                  <a:pt x="1414208" y="598666"/>
                  <a:pt x="1422966" y="583340"/>
                </a:cubicBezTo>
                <a:cubicBezTo>
                  <a:pt x="1431725" y="568014"/>
                  <a:pt x="1436104" y="550187"/>
                  <a:pt x="1436104" y="529857"/>
                </a:cubicBezTo>
                <a:cubicBezTo>
                  <a:pt x="1436104" y="504835"/>
                  <a:pt x="1429960" y="484192"/>
                  <a:pt x="1417672" y="467928"/>
                </a:cubicBezTo>
                <a:cubicBezTo>
                  <a:pt x="1405384" y="451664"/>
                  <a:pt x="1389828" y="441499"/>
                  <a:pt x="1371004" y="437433"/>
                </a:cubicBezTo>
                <a:cubicBezTo>
                  <a:pt x="1357147" y="434305"/>
                  <a:pt x="1329303" y="432741"/>
                  <a:pt x="1287472" y="432741"/>
                </a:cubicBezTo>
                <a:cubicBezTo>
                  <a:pt x="1268779" y="432741"/>
                  <a:pt x="1250086" y="432741"/>
                  <a:pt x="1231393" y="432741"/>
                </a:cubicBezTo>
                <a:close/>
                <a:moveTo>
                  <a:pt x="116084" y="432741"/>
                </a:moveTo>
                <a:cubicBezTo>
                  <a:pt x="116084" y="490916"/>
                  <a:pt x="116084" y="549092"/>
                  <a:pt x="116084" y="607267"/>
                </a:cubicBezTo>
                <a:cubicBezTo>
                  <a:pt x="144712" y="607267"/>
                  <a:pt x="173340" y="607267"/>
                  <a:pt x="201968" y="607267"/>
                </a:cubicBezTo>
                <a:cubicBezTo>
                  <a:pt x="257656" y="607267"/>
                  <a:pt x="292428" y="604452"/>
                  <a:pt x="306285" y="598822"/>
                </a:cubicBezTo>
                <a:cubicBezTo>
                  <a:pt x="320141" y="593192"/>
                  <a:pt x="330991" y="583497"/>
                  <a:pt x="338835" y="569735"/>
                </a:cubicBezTo>
                <a:cubicBezTo>
                  <a:pt x="346678" y="555973"/>
                  <a:pt x="350600" y="538770"/>
                  <a:pt x="350600" y="518128"/>
                </a:cubicBezTo>
                <a:cubicBezTo>
                  <a:pt x="350600" y="494982"/>
                  <a:pt x="345436" y="476294"/>
                  <a:pt x="335109" y="462063"/>
                </a:cubicBezTo>
                <a:cubicBezTo>
                  <a:pt x="324782" y="447832"/>
                  <a:pt x="310206" y="438840"/>
                  <a:pt x="291382" y="435087"/>
                </a:cubicBezTo>
                <a:cubicBezTo>
                  <a:pt x="281970" y="433523"/>
                  <a:pt x="253734" y="432741"/>
                  <a:pt x="206674" y="432741"/>
                </a:cubicBezTo>
                <a:cubicBezTo>
                  <a:pt x="176477" y="432741"/>
                  <a:pt x="146280" y="432741"/>
                  <a:pt x="116084" y="432741"/>
                </a:cubicBezTo>
                <a:close/>
                <a:moveTo>
                  <a:pt x="1905232" y="423358"/>
                </a:moveTo>
                <a:cubicBezTo>
                  <a:pt x="1857388" y="423358"/>
                  <a:pt x="1818824" y="442984"/>
                  <a:pt x="1789543" y="482237"/>
                </a:cubicBezTo>
                <a:cubicBezTo>
                  <a:pt x="1760261" y="521490"/>
                  <a:pt x="1745620" y="580682"/>
                  <a:pt x="1745620" y="659812"/>
                </a:cubicBezTo>
                <a:cubicBezTo>
                  <a:pt x="1745620" y="737692"/>
                  <a:pt x="1760653" y="796728"/>
                  <a:pt x="1790719" y="836919"/>
                </a:cubicBezTo>
                <a:cubicBezTo>
                  <a:pt x="1820785" y="877109"/>
                  <a:pt x="1858956" y="897205"/>
                  <a:pt x="1905232" y="897205"/>
                </a:cubicBezTo>
                <a:cubicBezTo>
                  <a:pt x="1951508" y="897205"/>
                  <a:pt x="1989483" y="877266"/>
                  <a:pt x="2019157" y="837388"/>
                </a:cubicBezTo>
                <a:cubicBezTo>
                  <a:pt x="2048831" y="797509"/>
                  <a:pt x="2063668" y="737692"/>
                  <a:pt x="2063668" y="657936"/>
                </a:cubicBezTo>
                <a:cubicBezTo>
                  <a:pt x="2063668" y="579118"/>
                  <a:pt x="2049223" y="520317"/>
                  <a:pt x="2020333" y="481533"/>
                </a:cubicBezTo>
                <a:cubicBezTo>
                  <a:pt x="1991444" y="442750"/>
                  <a:pt x="1953076" y="423358"/>
                  <a:pt x="1905232" y="423358"/>
                </a:cubicBezTo>
                <a:close/>
                <a:moveTo>
                  <a:pt x="2814917" y="316391"/>
                </a:moveTo>
                <a:cubicBezTo>
                  <a:pt x="2967209" y="316391"/>
                  <a:pt x="3119500" y="316391"/>
                  <a:pt x="3271792" y="316391"/>
                </a:cubicBezTo>
                <a:cubicBezTo>
                  <a:pt x="3271792" y="355174"/>
                  <a:pt x="3271792" y="393958"/>
                  <a:pt x="3271792" y="432741"/>
                </a:cubicBezTo>
                <a:cubicBezTo>
                  <a:pt x="3215058" y="432741"/>
                  <a:pt x="3158325" y="432741"/>
                  <a:pt x="3101591" y="432741"/>
                </a:cubicBezTo>
                <a:cubicBezTo>
                  <a:pt x="3101591" y="623218"/>
                  <a:pt x="3101591" y="813695"/>
                  <a:pt x="3101591" y="1004172"/>
                </a:cubicBezTo>
                <a:cubicBezTo>
                  <a:pt x="3062897" y="1004172"/>
                  <a:pt x="3024204" y="1004172"/>
                  <a:pt x="2985510" y="1004172"/>
                </a:cubicBezTo>
                <a:cubicBezTo>
                  <a:pt x="2985510" y="813695"/>
                  <a:pt x="2985510" y="623218"/>
                  <a:pt x="2985510" y="432741"/>
                </a:cubicBezTo>
                <a:cubicBezTo>
                  <a:pt x="2928646" y="432741"/>
                  <a:pt x="2871781" y="432741"/>
                  <a:pt x="2814917" y="432741"/>
                </a:cubicBezTo>
                <a:cubicBezTo>
                  <a:pt x="2814917" y="393958"/>
                  <a:pt x="2814917" y="355174"/>
                  <a:pt x="2814917" y="316391"/>
                </a:cubicBezTo>
                <a:close/>
                <a:moveTo>
                  <a:pt x="2275014" y="316391"/>
                </a:moveTo>
                <a:cubicBezTo>
                  <a:pt x="2356454" y="316391"/>
                  <a:pt x="2437894" y="316391"/>
                  <a:pt x="2519334" y="316391"/>
                </a:cubicBezTo>
                <a:cubicBezTo>
                  <a:pt x="2580774" y="316391"/>
                  <a:pt x="2625416" y="322568"/>
                  <a:pt x="2653260" y="334922"/>
                </a:cubicBezTo>
                <a:cubicBezTo>
                  <a:pt x="2681104" y="347277"/>
                  <a:pt x="2703392" y="369249"/>
                  <a:pt x="2720124" y="400839"/>
                </a:cubicBezTo>
                <a:cubicBezTo>
                  <a:pt x="2736857" y="432428"/>
                  <a:pt x="2745223" y="468553"/>
                  <a:pt x="2745223" y="509213"/>
                </a:cubicBezTo>
                <a:cubicBezTo>
                  <a:pt x="2745223" y="560821"/>
                  <a:pt x="2732543" y="603436"/>
                  <a:pt x="2707183" y="637058"/>
                </a:cubicBezTo>
                <a:cubicBezTo>
                  <a:pt x="2681822" y="670681"/>
                  <a:pt x="2643913" y="691871"/>
                  <a:pt x="2593454" y="700629"/>
                </a:cubicBezTo>
                <a:cubicBezTo>
                  <a:pt x="2618553" y="718144"/>
                  <a:pt x="2639272" y="737379"/>
                  <a:pt x="2655612" y="758335"/>
                </a:cubicBezTo>
                <a:cubicBezTo>
                  <a:pt x="2671953" y="779291"/>
                  <a:pt x="2693980" y="816510"/>
                  <a:pt x="2721693" y="869994"/>
                </a:cubicBezTo>
                <a:cubicBezTo>
                  <a:pt x="2745092" y="914720"/>
                  <a:pt x="2768492" y="959446"/>
                  <a:pt x="2791891" y="1004172"/>
                </a:cubicBezTo>
                <a:cubicBezTo>
                  <a:pt x="2745615" y="1004172"/>
                  <a:pt x="2699339" y="1004172"/>
                  <a:pt x="2653063" y="1004172"/>
                </a:cubicBezTo>
                <a:cubicBezTo>
                  <a:pt x="2625089" y="954285"/>
                  <a:pt x="2597114" y="904399"/>
                  <a:pt x="2569140" y="854512"/>
                </a:cubicBezTo>
                <a:cubicBezTo>
                  <a:pt x="2539335" y="801028"/>
                  <a:pt x="2518942" y="767327"/>
                  <a:pt x="2507962" y="753409"/>
                </a:cubicBezTo>
                <a:cubicBezTo>
                  <a:pt x="2496981" y="739491"/>
                  <a:pt x="2485346" y="729951"/>
                  <a:pt x="2473059" y="724790"/>
                </a:cubicBezTo>
                <a:cubicBezTo>
                  <a:pt x="2460771" y="719630"/>
                  <a:pt x="2441293" y="717049"/>
                  <a:pt x="2414626" y="717049"/>
                </a:cubicBezTo>
                <a:cubicBezTo>
                  <a:pt x="2406782" y="717049"/>
                  <a:pt x="2398939" y="717049"/>
                  <a:pt x="2391095" y="717049"/>
                </a:cubicBezTo>
                <a:cubicBezTo>
                  <a:pt x="2391095" y="812757"/>
                  <a:pt x="2391095" y="908465"/>
                  <a:pt x="2391095" y="1004172"/>
                </a:cubicBezTo>
                <a:cubicBezTo>
                  <a:pt x="2352402" y="1004172"/>
                  <a:pt x="2313708" y="1004172"/>
                  <a:pt x="2275014" y="1004172"/>
                </a:cubicBezTo>
                <a:cubicBezTo>
                  <a:pt x="2275014" y="774912"/>
                  <a:pt x="2275014" y="545651"/>
                  <a:pt x="2275014" y="316391"/>
                </a:cubicBezTo>
                <a:close/>
                <a:moveTo>
                  <a:pt x="1115311" y="316391"/>
                </a:moveTo>
                <a:cubicBezTo>
                  <a:pt x="1177404" y="316391"/>
                  <a:pt x="1239497" y="316391"/>
                  <a:pt x="1301590" y="316391"/>
                </a:cubicBezTo>
                <a:cubicBezTo>
                  <a:pt x="1372180" y="316391"/>
                  <a:pt x="1418195" y="319831"/>
                  <a:pt x="1439633" y="326712"/>
                </a:cubicBezTo>
                <a:cubicBezTo>
                  <a:pt x="1472576" y="337034"/>
                  <a:pt x="1500158" y="359475"/>
                  <a:pt x="1522381" y="394036"/>
                </a:cubicBezTo>
                <a:cubicBezTo>
                  <a:pt x="1544604" y="428597"/>
                  <a:pt x="1555715" y="473245"/>
                  <a:pt x="1555715" y="527980"/>
                </a:cubicBezTo>
                <a:cubicBezTo>
                  <a:pt x="1555715" y="570204"/>
                  <a:pt x="1549310" y="605703"/>
                  <a:pt x="1536499" y="634478"/>
                </a:cubicBezTo>
                <a:cubicBezTo>
                  <a:pt x="1523688" y="663253"/>
                  <a:pt x="1507413" y="685851"/>
                  <a:pt x="1487674" y="702271"/>
                </a:cubicBezTo>
                <a:cubicBezTo>
                  <a:pt x="1467935" y="718691"/>
                  <a:pt x="1447869" y="729560"/>
                  <a:pt x="1427476" y="734877"/>
                </a:cubicBezTo>
                <a:cubicBezTo>
                  <a:pt x="1399763" y="741445"/>
                  <a:pt x="1359631" y="744730"/>
                  <a:pt x="1307081" y="744730"/>
                </a:cubicBezTo>
                <a:cubicBezTo>
                  <a:pt x="1281851" y="744730"/>
                  <a:pt x="1256622" y="744730"/>
                  <a:pt x="1231393" y="744730"/>
                </a:cubicBezTo>
                <a:cubicBezTo>
                  <a:pt x="1231393" y="831210"/>
                  <a:pt x="1231393" y="917691"/>
                  <a:pt x="1231393" y="1004172"/>
                </a:cubicBezTo>
                <a:cubicBezTo>
                  <a:pt x="1192699" y="1004172"/>
                  <a:pt x="1154005" y="1004172"/>
                  <a:pt x="1115311" y="1004172"/>
                </a:cubicBezTo>
                <a:cubicBezTo>
                  <a:pt x="1115311" y="774912"/>
                  <a:pt x="1115311" y="545651"/>
                  <a:pt x="1115311" y="316391"/>
                </a:cubicBezTo>
                <a:close/>
                <a:moveTo>
                  <a:pt x="581082" y="316391"/>
                </a:moveTo>
                <a:cubicBezTo>
                  <a:pt x="723178" y="316391"/>
                  <a:pt x="865274" y="316391"/>
                  <a:pt x="1007369" y="316391"/>
                </a:cubicBezTo>
                <a:cubicBezTo>
                  <a:pt x="1007369" y="355174"/>
                  <a:pt x="1007369" y="393958"/>
                  <a:pt x="1007369" y="432741"/>
                </a:cubicBezTo>
                <a:cubicBezTo>
                  <a:pt x="903967" y="432741"/>
                  <a:pt x="800566" y="432741"/>
                  <a:pt x="697164" y="432741"/>
                </a:cubicBezTo>
                <a:cubicBezTo>
                  <a:pt x="697164" y="483566"/>
                  <a:pt x="697164" y="534392"/>
                  <a:pt x="697164" y="585217"/>
                </a:cubicBezTo>
                <a:cubicBezTo>
                  <a:pt x="793376" y="585217"/>
                  <a:pt x="889588" y="585217"/>
                  <a:pt x="985800" y="585217"/>
                </a:cubicBezTo>
                <a:cubicBezTo>
                  <a:pt x="985800" y="623844"/>
                  <a:pt x="985800" y="662471"/>
                  <a:pt x="985800" y="701098"/>
                </a:cubicBezTo>
                <a:cubicBezTo>
                  <a:pt x="889588" y="701098"/>
                  <a:pt x="793376" y="701098"/>
                  <a:pt x="697164" y="701098"/>
                </a:cubicBezTo>
                <a:cubicBezTo>
                  <a:pt x="697164" y="763496"/>
                  <a:pt x="697164" y="825893"/>
                  <a:pt x="697164" y="888291"/>
                </a:cubicBezTo>
                <a:cubicBezTo>
                  <a:pt x="804226" y="888291"/>
                  <a:pt x="911288" y="888291"/>
                  <a:pt x="1018350" y="888291"/>
                </a:cubicBezTo>
                <a:cubicBezTo>
                  <a:pt x="1018350" y="926918"/>
                  <a:pt x="1018350" y="965545"/>
                  <a:pt x="1018350" y="1004172"/>
                </a:cubicBezTo>
                <a:cubicBezTo>
                  <a:pt x="872594" y="1004172"/>
                  <a:pt x="726838" y="1004172"/>
                  <a:pt x="581082" y="1004172"/>
                </a:cubicBezTo>
                <a:cubicBezTo>
                  <a:pt x="581082" y="774912"/>
                  <a:pt x="581082" y="545651"/>
                  <a:pt x="581082" y="316391"/>
                </a:cubicBezTo>
                <a:close/>
                <a:moveTo>
                  <a:pt x="2" y="316391"/>
                </a:moveTo>
                <a:cubicBezTo>
                  <a:pt x="81442" y="316391"/>
                  <a:pt x="162882" y="316391"/>
                  <a:pt x="244322" y="316391"/>
                </a:cubicBezTo>
                <a:cubicBezTo>
                  <a:pt x="305762" y="316391"/>
                  <a:pt x="350404" y="322568"/>
                  <a:pt x="378248" y="334922"/>
                </a:cubicBezTo>
                <a:cubicBezTo>
                  <a:pt x="406091" y="347277"/>
                  <a:pt x="428380" y="369249"/>
                  <a:pt x="445112" y="400839"/>
                </a:cubicBezTo>
                <a:cubicBezTo>
                  <a:pt x="461845" y="432428"/>
                  <a:pt x="470211" y="468553"/>
                  <a:pt x="470211" y="509213"/>
                </a:cubicBezTo>
                <a:cubicBezTo>
                  <a:pt x="470211" y="560821"/>
                  <a:pt x="457531" y="603436"/>
                  <a:pt x="432171" y="637058"/>
                </a:cubicBezTo>
                <a:cubicBezTo>
                  <a:pt x="406810" y="670681"/>
                  <a:pt x="368901" y="691871"/>
                  <a:pt x="318442" y="700629"/>
                </a:cubicBezTo>
                <a:cubicBezTo>
                  <a:pt x="343541" y="718144"/>
                  <a:pt x="364260" y="737379"/>
                  <a:pt x="380601" y="758335"/>
                </a:cubicBezTo>
                <a:cubicBezTo>
                  <a:pt x="396941" y="779291"/>
                  <a:pt x="418968" y="816510"/>
                  <a:pt x="446681" y="869994"/>
                </a:cubicBezTo>
                <a:cubicBezTo>
                  <a:pt x="470080" y="914720"/>
                  <a:pt x="493480" y="959446"/>
                  <a:pt x="516879" y="1004172"/>
                </a:cubicBezTo>
                <a:cubicBezTo>
                  <a:pt x="470603" y="1004172"/>
                  <a:pt x="424327" y="1004172"/>
                  <a:pt x="378051" y="1004172"/>
                </a:cubicBezTo>
                <a:cubicBezTo>
                  <a:pt x="350077" y="954285"/>
                  <a:pt x="322102" y="904399"/>
                  <a:pt x="294128" y="854512"/>
                </a:cubicBezTo>
                <a:cubicBezTo>
                  <a:pt x="264323" y="801028"/>
                  <a:pt x="243930" y="767327"/>
                  <a:pt x="232949" y="753409"/>
                </a:cubicBezTo>
                <a:cubicBezTo>
                  <a:pt x="221969" y="739491"/>
                  <a:pt x="210334" y="729951"/>
                  <a:pt x="198047" y="724790"/>
                </a:cubicBezTo>
                <a:cubicBezTo>
                  <a:pt x="185759" y="719630"/>
                  <a:pt x="166281" y="717049"/>
                  <a:pt x="139614" y="717049"/>
                </a:cubicBezTo>
                <a:cubicBezTo>
                  <a:pt x="131770" y="717049"/>
                  <a:pt x="123927" y="717049"/>
                  <a:pt x="116084" y="717049"/>
                </a:cubicBezTo>
                <a:cubicBezTo>
                  <a:pt x="116084" y="812757"/>
                  <a:pt x="116084" y="908465"/>
                  <a:pt x="116084" y="1004172"/>
                </a:cubicBezTo>
                <a:cubicBezTo>
                  <a:pt x="77390" y="1004172"/>
                  <a:pt x="38696" y="1004172"/>
                  <a:pt x="2" y="1004172"/>
                </a:cubicBezTo>
                <a:cubicBezTo>
                  <a:pt x="2" y="774912"/>
                  <a:pt x="2" y="545651"/>
                  <a:pt x="2" y="316391"/>
                </a:cubicBezTo>
                <a:close/>
                <a:moveTo>
                  <a:pt x="1904055" y="304662"/>
                </a:moveTo>
                <a:cubicBezTo>
                  <a:pt x="1988763" y="304662"/>
                  <a:pt x="2056543" y="336095"/>
                  <a:pt x="2107394" y="398962"/>
                </a:cubicBezTo>
                <a:cubicBezTo>
                  <a:pt x="2158245" y="461829"/>
                  <a:pt x="2183671" y="549248"/>
                  <a:pt x="2183671" y="661220"/>
                </a:cubicBezTo>
                <a:cubicBezTo>
                  <a:pt x="2183671" y="772253"/>
                  <a:pt x="2158441" y="859125"/>
                  <a:pt x="2107982" y="921836"/>
                </a:cubicBezTo>
                <a:cubicBezTo>
                  <a:pt x="2057524" y="984546"/>
                  <a:pt x="1990071" y="1015901"/>
                  <a:pt x="1905624" y="1015901"/>
                </a:cubicBezTo>
                <a:cubicBezTo>
                  <a:pt x="1820131" y="1015901"/>
                  <a:pt x="1752156" y="984702"/>
                  <a:pt x="1701697" y="922305"/>
                </a:cubicBezTo>
                <a:cubicBezTo>
                  <a:pt x="1651238" y="859907"/>
                  <a:pt x="1626009" y="773974"/>
                  <a:pt x="1626009" y="664504"/>
                </a:cubicBezTo>
                <a:cubicBezTo>
                  <a:pt x="1626009" y="594444"/>
                  <a:pt x="1634767" y="535643"/>
                  <a:pt x="1652284" y="488101"/>
                </a:cubicBezTo>
                <a:cubicBezTo>
                  <a:pt x="1665356" y="453071"/>
                  <a:pt x="1683200" y="421638"/>
                  <a:pt x="1705815" y="393801"/>
                </a:cubicBezTo>
                <a:cubicBezTo>
                  <a:pt x="1728430" y="365965"/>
                  <a:pt x="1753202" y="345322"/>
                  <a:pt x="1780130" y="331873"/>
                </a:cubicBezTo>
                <a:cubicBezTo>
                  <a:pt x="1815949" y="313732"/>
                  <a:pt x="1857257" y="304662"/>
                  <a:pt x="1904055" y="304662"/>
                </a:cubicBezTo>
                <a:close/>
                <a:moveTo>
                  <a:pt x="38256" y="152396"/>
                </a:moveTo>
                <a:cubicBezTo>
                  <a:pt x="38256" y="183849"/>
                  <a:pt x="38256" y="215302"/>
                  <a:pt x="38256" y="246755"/>
                </a:cubicBezTo>
                <a:cubicBezTo>
                  <a:pt x="62248" y="246755"/>
                  <a:pt x="86241" y="246755"/>
                  <a:pt x="110233" y="246755"/>
                </a:cubicBezTo>
                <a:cubicBezTo>
                  <a:pt x="122591" y="246755"/>
                  <a:pt x="131267" y="246318"/>
                  <a:pt x="136263" y="245444"/>
                </a:cubicBezTo>
                <a:cubicBezTo>
                  <a:pt x="145071" y="243946"/>
                  <a:pt x="152433" y="241450"/>
                  <a:pt x="158349" y="237955"/>
                </a:cubicBezTo>
                <a:cubicBezTo>
                  <a:pt x="164265" y="234460"/>
                  <a:pt x="169129" y="229374"/>
                  <a:pt x="172942" y="222697"/>
                </a:cubicBezTo>
                <a:cubicBezTo>
                  <a:pt x="176754" y="216019"/>
                  <a:pt x="178660" y="208312"/>
                  <a:pt x="178660" y="199575"/>
                </a:cubicBezTo>
                <a:cubicBezTo>
                  <a:pt x="178660" y="189341"/>
                  <a:pt x="175900" y="180448"/>
                  <a:pt x="170378" y="172897"/>
                </a:cubicBezTo>
                <a:cubicBezTo>
                  <a:pt x="164857" y="165345"/>
                  <a:pt x="157199" y="160041"/>
                  <a:pt x="147405" y="156983"/>
                </a:cubicBezTo>
                <a:cubicBezTo>
                  <a:pt x="137611" y="153925"/>
                  <a:pt x="123511" y="152396"/>
                  <a:pt x="105106" y="152396"/>
                </a:cubicBezTo>
                <a:cubicBezTo>
                  <a:pt x="82823" y="152396"/>
                  <a:pt x="60539" y="152396"/>
                  <a:pt x="38256" y="152396"/>
                </a:cubicBezTo>
                <a:close/>
                <a:moveTo>
                  <a:pt x="38256" y="37069"/>
                </a:moveTo>
                <a:cubicBezTo>
                  <a:pt x="38256" y="64715"/>
                  <a:pt x="38256" y="92361"/>
                  <a:pt x="38256" y="120007"/>
                </a:cubicBezTo>
                <a:cubicBezTo>
                  <a:pt x="59093" y="120007"/>
                  <a:pt x="79930" y="120007"/>
                  <a:pt x="100768" y="120007"/>
                </a:cubicBezTo>
                <a:cubicBezTo>
                  <a:pt x="117727" y="120007"/>
                  <a:pt x="129887" y="118946"/>
                  <a:pt x="137249" y="116825"/>
                </a:cubicBezTo>
                <a:cubicBezTo>
                  <a:pt x="146977" y="114079"/>
                  <a:pt x="154307" y="109523"/>
                  <a:pt x="159237" y="103158"/>
                </a:cubicBezTo>
                <a:cubicBezTo>
                  <a:pt x="164166" y="96792"/>
                  <a:pt x="166631" y="88804"/>
                  <a:pt x="166631" y="79194"/>
                </a:cubicBezTo>
                <a:cubicBezTo>
                  <a:pt x="166631" y="70082"/>
                  <a:pt x="164331" y="62063"/>
                  <a:pt x="159730" y="55136"/>
                </a:cubicBezTo>
                <a:cubicBezTo>
                  <a:pt x="155128" y="48209"/>
                  <a:pt x="148555" y="43466"/>
                  <a:pt x="140010" y="40907"/>
                </a:cubicBezTo>
                <a:cubicBezTo>
                  <a:pt x="131465" y="38349"/>
                  <a:pt x="116806" y="37069"/>
                  <a:pt x="96035" y="37069"/>
                </a:cubicBezTo>
                <a:cubicBezTo>
                  <a:pt x="76775" y="37069"/>
                  <a:pt x="57516" y="37069"/>
                  <a:pt x="38256" y="37069"/>
                </a:cubicBezTo>
                <a:close/>
                <a:moveTo>
                  <a:pt x="1235874" y="4680"/>
                </a:moveTo>
                <a:cubicBezTo>
                  <a:pt x="1305550" y="4680"/>
                  <a:pt x="1375227" y="4680"/>
                  <a:pt x="1444903" y="4680"/>
                </a:cubicBezTo>
                <a:cubicBezTo>
                  <a:pt x="1444903" y="15477"/>
                  <a:pt x="1444903" y="26273"/>
                  <a:pt x="1444903" y="37069"/>
                </a:cubicBezTo>
                <a:cubicBezTo>
                  <a:pt x="1387979" y="37069"/>
                  <a:pt x="1331054" y="37069"/>
                  <a:pt x="1274130" y="37069"/>
                </a:cubicBezTo>
                <a:cubicBezTo>
                  <a:pt x="1274130" y="65090"/>
                  <a:pt x="1274130" y="93110"/>
                  <a:pt x="1274130" y="121131"/>
                </a:cubicBezTo>
                <a:cubicBezTo>
                  <a:pt x="1327439" y="121131"/>
                  <a:pt x="1380748" y="121131"/>
                  <a:pt x="1434057" y="121131"/>
                </a:cubicBezTo>
                <a:cubicBezTo>
                  <a:pt x="1434057" y="131864"/>
                  <a:pt x="1434057" y="142598"/>
                  <a:pt x="1434057" y="153332"/>
                </a:cubicBezTo>
                <a:cubicBezTo>
                  <a:pt x="1380748" y="153332"/>
                  <a:pt x="1327439" y="153332"/>
                  <a:pt x="1274130" y="153332"/>
                </a:cubicBezTo>
                <a:cubicBezTo>
                  <a:pt x="1274130" y="184473"/>
                  <a:pt x="1274130" y="215614"/>
                  <a:pt x="1274130" y="246755"/>
                </a:cubicBezTo>
                <a:cubicBezTo>
                  <a:pt x="1333289" y="246755"/>
                  <a:pt x="1392448" y="246755"/>
                  <a:pt x="1451607" y="246755"/>
                </a:cubicBezTo>
                <a:cubicBezTo>
                  <a:pt x="1451607" y="257551"/>
                  <a:pt x="1451607" y="268347"/>
                  <a:pt x="1451607" y="279143"/>
                </a:cubicBezTo>
                <a:cubicBezTo>
                  <a:pt x="1379696" y="279143"/>
                  <a:pt x="1307785" y="279143"/>
                  <a:pt x="1235874" y="279143"/>
                </a:cubicBezTo>
                <a:cubicBezTo>
                  <a:pt x="1235874" y="187656"/>
                  <a:pt x="1235874" y="96168"/>
                  <a:pt x="1235874" y="4680"/>
                </a:cubicBezTo>
                <a:close/>
                <a:moveTo>
                  <a:pt x="942304" y="4680"/>
                </a:moveTo>
                <a:cubicBezTo>
                  <a:pt x="955385" y="4680"/>
                  <a:pt x="968465" y="4680"/>
                  <a:pt x="981546" y="4680"/>
                </a:cubicBezTo>
                <a:cubicBezTo>
                  <a:pt x="1032160" y="76510"/>
                  <a:pt x="1082774" y="148340"/>
                  <a:pt x="1133388" y="220169"/>
                </a:cubicBezTo>
                <a:cubicBezTo>
                  <a:pt x="1133388" y="148340"/>
                  <a:pt x="1133388" y="76510"/>
                  <a:pt x="1133388" y="4680"/>
                </a:cubicBezTo>
                <a:cubicBezTo>
                  <a:pt x="1145614" y="4680"/>
                  <a:pt x="1157840" y="4680"/>
                  <a:pt x="1170066" y="4680"/>
                </a:cubicBezTo>
                <a:cubicBezTo>
                  <a:pt x="1170066" y="96168"/>
                  <a:pt x="1170066" y="187656"/>
                  <a:pt x="1170066" y="279143"/>
                </a:cubicBezTo>
                <a:cubicBezTo>
                  <a:pt x="1156986" y="279143"/>
                  <a:pt x="1143905" y="279143"/>
                  <a:pt x="1130824" y="279143"/>
                </a:cubicBezTo>
                <a:cubicBezTo>
                  <a:pt x="1080210" y="207251"/>
                  <a:pt x="1029596" y="135359"/>
                  <a:pt x="978982" y="63467"/>
                </a:cubicBezTo>
                <a:cubicBezTo>
                  <a:pt x="978982" y="135359"/>
                  <a:pt x="978982" y="207251"/>
                  <a:pt x="978982" y="279143"/>
                </a:cubicBezTo>
                <a:cubicBezTo>
                  <a:pt x="966756" y="279143"/>
                  <a:pt x="954530" y="279143"/>
                  <a:pt x="942304" y="279143"/>
                </a:cubicBezTo>
                <a:cubicBezTo>
                  <a:pt x="942304" y="187656"/>
                  <a:pt x="942304" y="96168"/>
                  <a:pt x="942304" y="4680"/>
                </a:cubicBezTo>
                <a:close/>
                <a:moveTo>
                  <a:pt x="837733" y="4680"/>
                </a:moveTo>
                <a:cubicBezTo>
                  <a:pt x="850485" y="4680"/>
                  <a:pt x="863237" y="4680"/>
                  <a:pt x="875990" y="4680"/>
                </a:cubicBezTo>
                <a:cubicBezTo>
                  <a:pt x="875990" y="96168"/>
                  <a:pt x="875990" y="187656"/>
                  <a:pt x="875990" y="279143"/>
                </a:cubicBezTo>
                <a:cubicBezTo>
                  <a:pt x="863237" y="279143"/>
                  <a:pt x="850485" y="279143"/>
                  <a:pt x="837733" y="279143"/>
                </a:cubicBezTo>
                <a:cubicBezTo>
                  <a:pt x="837733" y="187656"/>
                  <a:pt x="837733" y="96168"/>
                  <a:pt x="837733" y="4680"/>
                </a:cubicBezTo>
                <a:close/>
                <a:moveTo>
                  <a:pt x="270800" y="4680"/>
                </a:moveTo>
                <a:cubicBezTo>
                  <a:pt x="283552" y="4680"/>
                  <a:pt x="296304" y="4680"/>
                  <a:pt x="309056" y="4680"/>
                </a:cubicBezTo>
                <a:cubicBezTo>
                  <a:pt x="309056" y="57476"/>
                  <a:pt x="309056" y="110272"/>
                  <a:pt x="309056" y="163068"/>
                </a:cubicBezTo>
                <a:cubicBezTo>
                  <a:pt x="309056" y="186907"/>
                  <a:pt x="311389" y="204474"/>
                  <a:pt x="316056" y="215770"/>
                </a:cubicBezTo>
                <a:cubicBezTo>
                  <a:pt x="320723" y="227065"/>
                  <a:pt x="328743" y="235771"/>
                  <a:pt x="340114" y="241887"/>
                </a:cubicBezTo>
                <a:cubicBezTo>
                  <a:pt x="351486" y="248003"/>
                  <a:pt x="365388" y="251061"/>
                  <a:pt x="381822" y="251061"/>
                </a:cubicBezTo>
                <a:cubicBezTo>
                  <a:pt x="409955" y="251061"/>
                  <a:pt x="430003" y="245007"/>
                  <a:pt x="441967" y="232900"/>
                </a:cubicBezTo>
                <a:cubicBezTo>
                  <a:pt x="453930" y="220793"/>
                  <a:pt x="459911" y="197516"/>
                  <a:pt x="459911" y="163068"/>
                </a:cubicBezTo>
                <a:cubicBezTo>
                  <a:pt x="459911" y="110272"/>
                  <a:pt x="459911" y="57476"/>
                  <a:pt x="459911" y="4680"/>
                </a:cubicBezTo>
                <a:cubicBezTo>
                  <a:pt x="472664" y="4680"/>
                  <a:pt x="485416" y="4680"/>
                  <a:pt x="498168" y="4680"/>
                </a:cubicBezTo>
                <a:cubicBezTo>
                  <a:pt x="498168" y="57539"/>
                  <a:pt x="498168" y="110397"/>
                  <a:pt x="498168" y="163255"/>
                </a:cubicBezTo>
                <a:cubicBezTo>
                  <a:pt x="498168" y="190838"/>
                  <a:pt x="494881" y="212743"/>
                  <a:pt x="488308" y="228969"/>
                </a:cubicBezTo>
                <a:cubicBezTo>
                  <a:pt x="481735" y="245194"/>
                  <a:pt x="469870" y="258393"/>
                  <a:pt x="452714" y="268566"/>
                </a:cubicBezTo>
                <a:cubicBezTo>
                  <a:pt x="435558" y="278738"/>
                  <a:pt x="413044" y="283824"/>
                  <a:pt x="385174" y="283824"/>
                </a:cubicBezTo>
                <a:cubicBezTo>
                  <a:pt x="358092" y="283824"/>
                  <a:pt x="335940" y="279393"/>
                  <a:pt x="318719" y="270531"/>
                </a:cubicBezTo>
                <a:cubicBezTo>
                  <a:pt x="301497" y="261670"/>
                  <a:pt x="289205" y="248845"/>
                  <a:pt x="281843" y="232058"/>
                </a:cubicBezTo>
                <a:cubicBezTo>
                  <a:pt x="274481" y="215271"/>
                  <a:pt x="270800" y="192336"/>
                  <a:pt x="270800" y="163255"/>
                </a:cubicBezTo>
                <a:cubicBezTo>
                  <a:pt x="270800" y="110397"/>
                  <a:pt x="270800" y="57539"/>
                  <a:pt x="270800" y="4680"/>
                </a:cubicBezTo>
                <a:close/>
                <a:moveTo>
                  <a:pt x="0" y="4680"/>
                </a:moveTo>
                <a:cubicBezTo>
                  <a:pt x="36153" y="4680"/>
                  <a:pt x="72305" y="4680"/>
                  <a:pt x="108458" y="4680"/>
                </a:cubicBezTo>
                <a:cubicBezTo>
                  <a:pt x="130544" y="4680"/>
                  <a:pt x="148259" y="7457"/>
                  <a:pt x="161603" y="13012"/>
                </a:cubicBezTo>
                <a:cubicBezTo>
                  <a:pt x="174947" y="18566"/>
                  <a:pt x="185398" y="27115"/>
                  <a:pt x="192957" y="38661"/>
                </a:cubicBezTo>
                <a:cubicBezTo>
                  <a:pt x="200516" y="50206"/>
                  <a:pt x="204296" y="62281"/>
                  <a:pt x="204296" y="74887"/>
                </a:cubicBezTo>
                <a:cubicBezTo>
                  <a:pt x="204296" y="86620"/>
                  <a:pt x="200944" y="97666"/>
                  <a:pt x="194239" y="108025"/>
                </a:cubicBezTo>
                <a:cubicBezTo>
                  <a:pt x="187534" y="118385"/>
                  <a:pt x="177412" y="126747"/>
                  <a:pt x="163871" y="133113"/>
                </a:cubicBezTo>
                <a:cubicBezTo>
                  <a:pt x="181355" y="137980"/>
                  <a:pt x="194798" y="146280"/>
                  <a:pt x="204197" y="158013"/>
                </a:cubicBezTo>
                <a:cubicBezTo>
                  <a:pt x="213597" y="169745"/>
                  <a:pt x="218297" y="183599"/>
                  <a:pt x="218297" y="199575"/>
                </a:cubicBezTo>
                <a:cubicBezTo>
                  <a:pt x="218297" y="212431"/>
                  <a:pt x="215438" y="224382"/>
                  <a:pt x="209719" y="235428"/>
                </a:cubicBezTo>
                <a:cubicBezTo>
                  <a:pt x="204000" y="246474"/>
                  <a:pt x="196934" y="254992"/>
                  <a:pt x="188520" y="260983"/>
                </a:cubicBezTo>
                <a:cubicBezTo>
                  <a:pt x="180107" y="266974"/>
                  <a:pt x="169556" y="271499"/>
                  <a:pt x="156870" y="274557"/>
                </a:cubicBezTo>
                <a:cubicBezTo>
                  <a:pt x="144184" y="277614"/>
                  <a:pt x="128638" y="279143"/>
                  <a:pt x="110233" y="279143"/>
                </a:cubicBezTo>
                <a:cubicBezTo>
                  <a:pt x="73489" y="279143"/>
                  <a:pt x="36744" y="279143"/>
                  <a:pt x="0" y="279143"/>
                </a:cubicBezTo>
                <a:cubicBezTo>
                  <a:pt x="0" y="187656"/>
                  <a:pt x="0" y="96168"/>
                  <a:pt x="0" y="4680"/>
                </a:cubicBezTo>
                <a:close/>
                <a:moveTo>
                  <a:pt x="3559195" y="0"/>
                </a:moveTo>
                <a:lnTo>
                  <a:pt x="3605825" y="0"/>
                </a:lnTo>
                <a:lnTo>
                  <a:pt x="3605825" y="147443"/>
                </a:lnTo>
                <a:lnTo>
                  <a:pt x="3753268" y="147443"/>
                </a:lnTo>
                <a:lnTo>
                  <a:pt x="3753268" y="194073"/>
                </a:lnTo>
                <a:lnTo>
                  <a:pt x="3605825" y="194073"/>
                </a:lnTo>
                <a:lnTo>
                  <a:pt x="3605825" y="341516"/>
                </a:lnTo>
                <a:lnTo>
                  <a:pt x="3559195" y="341516"/>
                </a:lnTo>
                <a:lnTo>
                  <a:pt x="3559195" y="194073"/>
                </a:lnTo>
                <a:lnTo>
                  <a:pt x="3411752" y="194073"/>
                </a:lnTo>
                <a:lnTo>
                  <a:pt x="3411752" y="147443"/>
                </a:lnTo>
                <a:lnTo>
                  <a:pt x="3559195" y="147443"/>
                </a:lnTo>
                <a:close/>
                <a:moveTo>
                  <a:pt x="1872128" y="0"/>
                </a:moveTo>
                <a:cubicBezTo>
                  <a:pt x="1893557" y="0"/>
                  <a:pt x="1912455" y="3276"/>
                  <a:pt x="1928822" y="9829"/>
                </a:cubicBezTo>
                <a:cubicBezTo>
                  <a:pt x="1945189" y="16382"/>
                  <a:pt x="1957777" y="26023"/>
                  <a:pt x="1966585" y="38754"/>
                </a:cubicBezTo>
                <a:cubicBezTo>
                  <a:pt x="1975394" y="51485"/>
                  <a:pt x="1980126" y="65901"/>
                  <a:pt x="1980783" y="82002"/>
                </a:cubicBezTo>
                <a:cubicBezTo>
                  <a:pt x="1968557" y="82875"/>
                  <a:pt x="1956331" y="83749"/>
                  <a:pt x="1944105" y="84623"/>
                </a:cubicBezTo>
                <a:cubicBezTo>
                  <a:pt x="1942133" y="67274"/>
                  <a:pt x="1935461" y="54169"/>
                  <a:pt x="1924089" y="45307"/>
                </a:cubicBezTo>
                <a:cubicBezTo>
                  <a:pt x="1912717" y="36445"/>
                  <a:pt x="1895923" y="32014"/>
                  <a:pt x="1873705" y="32014"/>
                </a:cubicBezTo>
                <a:cubicBezTo>
                  <a:pt x="1850568" y="32014"/>
                  <a:pt x="1833707" y="36040"/>
                  <a:pt x="1823124" y="44090"/>
                </a:cubicBezTo>
                <a:cubicBezTo>
                  <a:pt x="1812541" y="52140"/>
                  <a:pt x="1807250" y="61845"/>
                  <a:pt x="1807250" y="73203"/>
                </a:cubicBezTo>
                <a:cubicBezTo>
                  <a:pt x="1807250" y="83063"/>
                  <a:pt x="1810997" y="91176"/>
                  <a:pt x="1818490" y="97541"/>
                </a:cubicBezTo>
                <a:cubicBezTo>
                  <a:pt x="1825852" y="103906"/>
                  <a:pt x="1845079" y="110428"/>
                  <a:pt x="1876170" y="117105"/>
                </a:cubicBezTo>
                <a:cubicBezTo>
                  <a:pt x="1907262" y="123783"/>
                  <a:pt x="1928592" y="129618"/>
                  <a:pt x="1940161" y="134610"/>
                </a:cubicBezTo>
                <a:cubicBezTo>
                  <a:pt x="1956988" y="141974"/>
                  <a:pt x="1969412" y="151304"/>
                  <a:pt x="1977431" y="162600"/>
                </a:cubicBezTo>
                <a:cubicBezTo>
                  <a:pt x="1985451" y="173895"/>
                  <a:pt x="1989460" y="186907"/>
                  <a:pt x="1989460" y="201635"/>
                </a:cubicBezTo>
                <a:cubicBezTo>
                  <a:pt x="1989460" y="216238"/>
                  <a:pt x="1985056" y="229998"/>
                  <a:pt x="1976248" y="242917"/>
                </a:cubicBezTo>
                <a:cubicBezTo>
                  <a:pt x="1967440" y="255835"/>
                  <a:pt x="1954786" y="265882"/>
                  <a:pt x="1938287" y="273059"/>
                </a:cubicBezTo>
                <a:cubicBezTo>
                  <a:pt x="1921789" y="280235"/>
                  <a:pt x="1903219" y="283824"/>
                  <a:pt x="1882579" y="283824"/>
                </a:cubicBezTo>
                <a:cubicBezTo>
                  <a:pt x="1856418" y="283824"/>
                  <a:pt x="1834496" y="280204"/>
                  <a:pt x="1816814" y="272965"/>
                </a:cubicBezTo>
                <a:cubicBezTo>
                  <a:pt x="1799132" y="265726"/>
                  <a:pt x="1785263" y="254836"/>
                  <a:pt x="1775205" y="240295"/>
                </a:cubicBezTo>
                <a:cubicBezTo>
                  <a:pt x="1765149" y="225755"/>
                  <a:pt x="1759857" y="209311"/>
                  <a:pt x="1759331" y="190963"/>
                </a:cubicBezTo>
                <a:cubicBezTo>
                  <a:pt x="1771360" y="189965"/>
                  <a:pt x="1783389" y="188966"/>
                  <a:pt x="1795418" y="187968"/>
                </a:cubicBezTo>
                <a:cubicBezTo>
                  <a:pt x="1797127" y="201697"/>
                  <a:pt x="1801104" y="212961"/>
                  <a:pt x="1807349" y="221761"/>
                </a:cubicBezTo>
                <a:cubicBezTo>
                  <a:pt x="1813593" y="230560"/>
                  <a:pt x="1823289" y="237674"/>
                  <a:pt x="1836435" y="243104"/>
                </a:cubicBezTo>
                <a:cubicBezTo>
                  <a:pt x="1849582" y="248533"/>
                  <a:pt x="1864372" y="251248"/>
                  <a:pt x="1880805" y="251248"/>
                </a:cubicBezTo>
                <a:cubicBezTo>
                  <a:pt x="1895397" y="251248"/>
                  <a:pt x="1908281" y="249188"/>
                  <a:pt x="1919455" y="245070"/>
                </a:cubicBezTo>
                <a:cubicBezTo>
                  <a:pt x="1930630" y="240951"/>
                  <a:pt x="1938945" y="235303"/>
                  <a:pt x="1944401" y="228126"/>
                </a:cubicBezTo>
                <a:cubicBezTo>
                  <a:pt x="1949857" y="220949"/>
                  <a:pt x="1952584" y="213117"/>
                  <a:pt x="1952584" y="204630"/>
                </a:cubicBezTo>
                <a:cubicBezTo>
                  <a:pt x="1952584" y="196018"/>
                  <a:pt x="1949955" y="188498"/>
                  <a:pt x="1944696" y="182070"/>
                </a:cubicBezTo>
                <a:cubicBezTo>
                  <a:pt x="1939438" y="175642"/>
                  <a:pt x="1930761" y="170244"/>
                  <a:pt x="1918666" y="165876"/>
                </a:cubicBezTo>
                <a:cubicBezTo>
                  <a:pt x="1910910" y="163005"/>
                  <a:pt x="1893754" y="158543"/>
                  <a:pt x="1867198" y="152490"/>
                </a:cubicBezTo>
                <a:cubicBezTo>
                  <a:pt x="1840642" y="146436"/>
                  <a:pt x="1822040" y="140726"/>
                  <a:pt x="1811391" y="135359"/>
                </a:cubicBezTo>
                <a:cubicBezTo>
                  <a:pt x="1797587" y="128494"/>
                  <a:pt x="1787300" y="119976"/>
                  <a:pt x="1780530" y="109804"/>
                </a:cubicBezTo>
                <a:cubicBezTo>
                  <a:pt x="1773759" y="99632"/>
                  <a:pt x="1770374" y="88242"/>
                  <a:pt x="1770374" y="75636"/>
                </a:cubicBezTo>
                <a:cubicBezTo>
                  <a:pt x="1770374" y="61782"/>
                  <a:pt x="1774515" y="48833"/>
                  <a:pt x="1782798" y="36788"/>
                </a:cubicBezTo>
                <a:cubicBezTo>
                  <a:pt x="1791080" y="24744"/>
                  <a:pt x="1803175" y="15601"/>
                  <a:pt x="1819082" y="9361"/>
                </a:cubicBezTo>
                <a:cubicBezTo>
                  <a:pt x="1834989" y="3120"/>
                  <a:pt x="1852671" y="0"/>
                  <a:pt x="1872128" y="0"/>
                </a:cubicBezTo>
                <a:close/>
                <a:moveTo>
                  <a:pt x="1603497" y="0"/>
                </a:moveTo>
                <a:cubicBezTo>
                  <a:pt x="1624926" y="0"/>
                  <a:pt x="1643824" y="3276"/>
                  <a:pt x="1660191" y="9829"/>
                </a:cubicBezTo>
                <a:cubicBezTo>
                  <a:pt x="1676559" y="16382"/>
                  <a:pt x="1689147" y="26023"/>
                  <a:pt x="1697955" y="38754"/>
                </a:cubicBezTo>
                <a:cubicBezTo>
                  <a:pt x="1706763" y="51485"/>
                  <a:pt x="1711495" y="65901"/>
                  <a:pt x="1712153" y="82002"/>
                </a:cubicBezTo>
                <a:cubicBezTo>
                  <a:pt x="1699927" y="82875"/>
                  <a:pt x="1687701" y="83749"/>
                  <a:pt x="1675474" y="84623"/>
                </a:cubicBezTo>
                <a:cubicBezTo>
                  <a:pt x="1673502" y="67274"/>
                  <a:pt x="1666830" y="54169"/>
                  <a:pt x="1655459" y="45307"/>
                </a:cubicBezTo>
                <a:cubicBezTo>
                  <a:pt x="1644087" y="36445"/>
                  <a:pt x="1627292" y="32014"/>
                  <a:pt x="1605075" y="32014"/>
                </a:cubicBezTo>
                <a:cubicBezTo>
                  <a:pt x="1581937" y="32014"/>
                  <a:pt x="1565077" y="36040"/>
                  <a:pt x="1554494" y="44090"/>
                </a:cubicBezTo>
                <a:cubicBezTo>
                  <a:pt x="1543911" y="52140"/>
                  <a:pt x="1538620" y="61845"/>
                  <a:pt x="1538620" y="73203"/>
                </a:cubicBezTo>
                <a:cubicBezTo>
                  <a:pt x="1538620" y="83063"/>
                  <a:pt x="1542366" y="91176"/>
                  <a:pt x="1549860" y="97541"/>
                </a:cubicBezTo>
                <a:cubicBezTo>
                  <a:pt x="1557222" y="103906"/>
                  <a:pt x="1576448" y="110428"/>
                  <a:pt x="1607540" y="117105"/>
                </a:cubicBezTo>
                <a:cubicBezTo>
                  <a:pt x="1638631" y="123783"/>
                  <a:pt x="1659962" y="129618"/>
                  <a:pt x="1671530" y="134610"/>
                </a:cubicBezTo>
                <a:cubicBezTo>
                  <a:pt x="1688358" y="141974"/>
                  <a:pt x="1700781" y="151304"/>
                  <a:pt x="1708801" y="162600"/>
                </a:cubicBezTo>
                <a:cubicBezTo>
                  <a:pt x="1716820" y="173895"/>
                  <a:pt x="1720830" y="186907"/>
                  <a:pt x="1720830" y="201635"/>
                </a:cubicBezTo>
                <a:cubicBezTo>
                  <a:pt x="1720830" y="216238"/>
                  <a:pt x="1716426" y="229998"/>
                  <a:pt x="1707617" y="242917"/>
                </a:cubicBezTo>
                <a:cubicBezTo>
                  <a:pt x="1698809" y="255835"/>
                  <a:pt x="1686156" y="265882"/>
                  <a:pt x="1669657" y="273059"/>
                </a:cubicBezTo>
                <a:cubicBezTo>
                  <a:pt x="1653158" y="280235"/>
                  <a:pt x="1634589" y="283824"/>
                  <a:pt x="1613949" y="283824"/>
                </a:cubicBezTo>
                <a:cubicBezTo>
                  <a:pt x="1587787" y="283824"/>
                  <a:pt x="1565866" y="280204"/>
                  <a:pt x="1548184" y="272965"/>
                </a:cubicBezTo>
                <a:cubicBezTo>
                  <a:pt x="1530502" y="265726"/>
                  <a:pt x="1516632" y="254836"/>
                  <a:pt x="1506575" y="240295"/>
                </a:cubicBezTo>
                <a:cubicBezTo>
                  <a:pt x="1496518" y="225755"/>
                  <a:pt x="1491227" y="209311"/>
                  <a:pt x="1490701" y="190963"/>
                </a:cubicBezTo>
                <a:cubicBezTo>
                  <a:pt x="1502730" y="189965"/>
                  <a:pt x="1514759" y="188966"/>
                  <a:pt x="1526788" y="187968"/>
                </a:cubicBezTo>
                <a:cubicBezTo>
                  <a:pt x="1528497" y="201697"/>
                  <a:pt x="1532474" y="212961"/>
                  <a:pt x="1538718" y="221761"/>
                </a:cubicBezTo>
                <a:cubicBezTo>
                  <a:pt x="1544963" y="230560"/>
                  <a:pt x="1554658" y="237674"/>
                  <a:pt x="1567805" y="243104"/>
                </a:cubicBezTo>
                <a:cubicBezTo>
                  <a:pt x="1580951" y="248533"/>
                  <a:pt x="1595741" y="251248"/>
                  <a:pt x="1612174" y="251248"/>
                </a:cubicBezTo>
                <a:cubicBezTo>
                  <a:pt x="1626767" y="251248"/>
                  <a:pt x="1639650" y="249188"/>
                  <a:pt x="1650825" y="245070"/>
                </a:cubicBezTo>
                <a:cubicBezTo>
                  <a:pt x="1661999" y="240951"/>
                  <a:pt x="1670314" y="235303"/>
                  <a:pt x="1675770" y="228126"/>
                </a:cubicBezTo>
                <a:cubicBezTo>
                  <a:pt x="1681226" y="220949"/>
                  <a:pt x="1683954" y="213117"/>
                  <a:pt x="1683954" y="204630"/>
                </a:cubicBezTo>
                <a:cubicBezTo>
                  <a:pt x="1683954" y="196018"/>
                  <a:pt x="1681324" y="188498"/>
                  <a:pt x="1676066" y="182070"/>
                </a:cubicBezTo>
                <a:cubicBezTo>
                  <a:pt x="1670807" y="175642"/>
                  <a:pt x="1662131" y="170244"/>
                  <a:pt x="1650036" y="165876"/>
                </a:cubicBezTo>
                <a:cubicBezTo>
                  <a:pt x="1642279" y="163005"/>
                  <a:pt x="1625123" y="158543"/>
                  <a:pt x="1598567" y="152490"/>
                </a:cubicBezTo>
                <a:cubicBezTo>
                  <a:pt x="1572012" y="146436"/>
                  <a:pt x="1553409" y="140726"/>
                  <a:pt x="1542761" y="135359"/>
                </a:cubicBezTo>
                <a:cubicBezTo>
                  <a:pt x="1528957" y="128494"/>
                  <a:pt x="1518670" y="119976"/>
                  <a:pt x="1511899" y="109804"/>
                </a:cubicBezTo>
                <a:cubicBezTo>
                  <a:pt x="1505129" y="99632"/>
                  <a:pt x="1501744" y="88242"/>
                  <a:pt x="1501744" y="75636"/>
                </a:cubicBezTo>
                <a:cubicBezTo>
                  <a:pt x="1501744" y="61782"/>
                  <a:pt x="1505885" y="48833"/>
                  <a:pt x="1514167" y="36788"/>
                </a:cubicBezTo>
                <a:cubicBezTo>
                  <a:pt x="1522449" y="24744"/>
                  <a:pt x="1534544" y="15601"/>
                  <a:pt x="1550451" y="9361"/>
                </a:cubicBezTo>
                <a:cubicBezTo>
                  <a:pt x="1566359" y="3120"/>
                  <a:pt x="1584041" y="0"/>
                  <a:pt x="1603497" y="0"/>
                </a:cubicBezTo>
                <a:close/>
                <a:moveTo>
                  <a:pt x="662377" y="0"/>
                </a:moveTo>
                <a:cubicBezTo>
                  <a:pt x="683806" y="0"/>
                  <a:pt x="702704" y="3276"/>
                  <a:pt x="719071" y="9829"/>
                </a:cubicBezTo>
                <a:cubicBezTo>
                  <a:pt x="735438" y="16382"/>
                  <a:pt x="748026" y="26023"/>
                  <a:pt x="756834" y="38754"/>
                </a:cubicBezTo>
                <a:cubicBezTo>
                  <a:pt x="765642" y="51485"/>
                  <a:pt x="770375" y="65901"/>
                  <a:pt x="771033" y="82002"/>
                </a:cubicBezTo>
                <a:cubicBezTo>
                  <a:pt x="758806" y="82875"/>
                  <a:pt x="746580" y="83749"/>
                  <a:pt x="734354" y="84623"/>
                </a:cubicBezTo>
                <a:cubicBezTo>
                  <a:pt x="732382" y="67274"/>
                  <a:pt x="725710" y="54169"/>
                  <a:pt x="714338" y="45307"/>
                </a:cubicBezTo>
                <a:cubicBezTo>
                  <a:pt x="702967" y="36445"/>
                  <a:pt x="686172" y="32014"/>
                  <a:pt x="663955" y="32014"/>
                </a:cubicBezTo>
                <a:cubicBezTo>
                  <a:pt x="640817" y="32014"/>
                  <a:pt x="623956" y="36040"/>
                  <a:pt x="613374" y="44090"/>
                </a:cubicBezTo>
                <a:cubicBezTo>
                  <a:pt x="602790" y="52140"/>
                  <a:pt x="597499" y="61845"/>
                  <a:pt x="597499" y="73203"/>
                </a:cubicBezTo>
                <a:cubicBezTo>
                  <a:pt x="597499" y="83063"/>
                  <a:pt x="601246" y="91176"/>
                  <a:pt x="608739" y="97541"/>
                </a:cubicBezTo>
                <a:cubicBezTo>
                  <a:pt x="616101" y="103906"/>
                  <a:pt x="635328" y="110428"/>
                  <a:pt x="666419" y="117105"/>
                </a:cubicBezTo>
                <a:cubicBezTo>
                  <a:pt x="697511" y="123783"/>
                  <a:pt x="718841" y="129618"/>
                  <a:pt x="730410" y="134610"/>
                </a:cubicBezTo>
                <a:cubicBezTo>
                  <a:pt x="747238" y="141974"/>
                  <a:pt x="759661" y="151304"/>
                  <a:pt x="767680" y="162600"/>
                </a:cubicBezTo>
                <a:cubicBezTo>
                  <a:pt x="775700" y="173895"/>
                  <a:pt x="779709" y="186907"/>
                  <a:pt x="779709" y="201635"/>
                </a:cubicBezTo>
                <a:cubicBezTo>
                  <a:pt x="779709" y="216238"/>
                  <a:pt x="775305" y="229998"/>
                  <a:pt x="766497" y="242917"/>
                </a:cubicBezTo>
                <a:cubicBezTo>
                  <a:pt x="757689" y="255835"/>
                  <a:pt x="745035" y="265882"/>
                  <a:pt x="728537" y="273059"/>
                </a:cubicBezTo>
                <a:cubicBezTo>
                  <a:pt x="712038" y="280235"/>
                  <a:pt x="693468" y="283824"/>
                  <a:pt x="672828" y="283824"/>
                </a:cubicBezTo>
                <a:cubicBezTo>
                  <a:pt x="646667" y="283824"/>
                  <a:pt x="624745" y="280204"/>
                  <a:pt x="607063" y="272965"/>
                </a:cubicBezTo>
                <a:cubicBezTo>
                  <a:pt x="589381" y="265726"/>
                  <a:pt x="575511" y="254836"/>
                  <a:pt x="565454" y="240295"/>
                </a:cubicBezTo>
                <a:cubicBezTo>
                  <a:pt x="555397" y="225755"/>
                  <a:pt x="550106" y="209311"/>
                  <a:pt x="549580" y="190963"/>
                </a:cubicBezTo>
                <a:cubicBezTo>
                  <a:pt x="561609" y="189965"/>
                  <a:pt x="573638" y="188966"/>
                  <a:pt x="585667" y="187968"/>
                </a:cubicBezTo>
                <a:cubicBezTo>
                  <a:pt x="587376" y="201697"/>
                  <a:pt x="591353" y="212961"/>
                  <a:pt x="597598" y="221761"/>
                </a:cubicBezTo>
                <a:cubicBezTo>
                  <a:pt x="603842" y="230560"/>
                  <a:pt x="613538" y="237674"/>
                  <a:pt x="626684" y="243104"/>
                </a:cubicBezTo>
                <a:cubicBezTo>
                  <a:pt x="639831" y="248533"/>
                  <a:pt x="654621" y="251248"/>
                  <a:pt x="671054" y="251248"/>
                </a:cubicBezTo>
                <a:cubicBezTo>
                  <a:pt x="685646" y="251248"/>
                  <a:pt x="698530" y="249188"/>
                  <a:pt x="709704" y="245070"/>
                </a:cubicBezTo>
                <a:cubicBezTo>
                  <a:pt x="720879" y="240951"/>
                  <a:pt x="729194" y="235303"/>
                  <a:pt x="734650" y="228126"/>
                </a:cubicBezTo>
                <a:cubicBezTo>
                  <a:pt x="740106" y="220949"/>
                  <a:pt x="742833" y="213117"/>
                  <a:pt x="742833" y="204630"/>
                </a:cubicBezTo>
                <a:cubicBezTo>
                  <a:pt x="742833" y="196018"/>
                  <a:pt x="740204" y="188498"/>
                  <a:pt x="734945" y="182070"/>
                </a:cubicBezTo>
                <a:cubicBezTo>
                  <a:pt x="729687" y="175642"/>
                  <a:pt x="721010" y="170244"/>
                  <a:pt x="708915" y="165876"/>
                </a:cubicBezTo>
                <a:cubicBezTo>
                  <a:pt x="701159" y="163005"/>
                  <a:pt x="684003" y="158543"/>
                  <a:pt x="657447" y="152490"/>
                </a:cubicBezTo>
                <a:cubicBezTo>
                  <a:pt x="630891" y="146436"/>
                  <a:pt x="612289" y="140726"/>
                  <a:pt x="601640" y="135359"/>
                </a:cubicBezTo>
                <a:cubicBezTo>
                  <a:pt x="587836" y="128494"/>
                  <a:pt x="577549" y="119976"/>
                  <a:pt x="570779" y="109804"/>
                </a:cubicBezTo>
                <a:cubicBezTo>
                  <a:pt x="564008" y="99632"/>
                  <a:pt x="560623" y="88242"/>
                  <a:pt x="560623" y="75636"/>
                </a:cubicBezTo>
                <a:cubicBezTo>
                  <a:pt x="560623" y="61782"/>
                  <a:pt x="564764" y="48833"/>
                  <a:pt x="573046" y="36788"/>
                </a:cubicBezTo>
                <a:cubicBezTo>
                  <a:pt x="581329" y="24744"/>
                  <a:pt x="593423" y="15601"/>
                  <a:pt x="609331" y="9361"/>
                </a:cubicBezTo>
                <a:cubicBezTo>
                  <a:pt x="625238" y="3120"/>
                  <a:pt x="642920" y="0"/>
                  <a:pt x="662377" y="0"/>
                </a:cubicBezTo>
                <a:close/>
              </a:path>
            </a:pathLst>
          </a:custGeom>
          <a:solidFill>
            <a:srgbClr val="444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2118" y="2002613"/>
            <a:ext cx="11129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buNone/>
            </a:pPr>
            <a:r>
              <a:rPr lang="en-US" altLang="zh-CN" sz="4800" b="1" cap="all" dirty="0">
                <a:solidFill>
                  <a:srgbClr val="44457B"/>
                </a:solidFill>
                <a:latin typeface="+mn-lt"/>
                <a:ea typeface="+mn-ea"/>
                <a:cs typeface="+mn-ea"/>
                <a:sym typeface="+mn-lt"/>
              </a:rPr>
              <a:t>HR</a:t>
            </a:r>
            <a:endParaRPr lang="zh-CN" altLang="en-US" sz="4800" b="1" cap="all" dirty="0">
              <a:solidFill>
                <a:srgbClr val="44457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/>
      <p:bldP spid="9" grpId="0"/>
      <p:bldP spid="10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ight Arrow 20"/>
          <p:cNvSpPr/>
          <p:nvPr/>
        </p:nvSpPr>
        <p:spPr>
          <a:xfrm>
            <a:off x="8009080" y="2235107"/>
            <a:ext cx="306369" cy="23632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 rot="5400000">
            <a:off x="8967744" y="2695978"/>
            <a:ext cx="848322" cy="26392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3720108" y="2235107"/>
            <a:ext cx="306369" cy="23632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5864594" y="2235107"/>
            <a:ext cx="306369" cy="23632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03938" y="2101625"/>
            <a:ext cx="1834458" cy="503289"/>
          </a:xfrm>
          <a:prstGeom prst="rect">
            <a:avLst/>
          </a:prstGeom>
          <a:solidFill>
            <a:srgbClr val="325087"/>
          </a:solidFill>
          <a:effectLst/>
        </p:spPr>
        <p:txBody>
          <a:bodyPr wrap="square" lIns="243791" tIns="121896" rIns="243791" bIns="121896" rtlCol="0" anchor="ctr" anchorCtr="0">
            <a:noAutofit/>
          </a:bodyPr>
          <a:lstStyle/>
          <a:p>
            <a:pPr marL="573405"/>
            <a:endParaRPr lang="en-US" sz="1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7428" y="2101625"/>
            <a:ext cx="1834458" cy="503289"/>
          </a:xfrm>
          <a:prstGeom prst="rect">
            <a:avLst/>
          </a:prstGeom>
          <a:solidFill>
            <a:srgbClr val="325087"/>
          </a:solidFill>
          <a:effectLst/>
        </p:spPr>
        <p:txBody>
          <a:bodyPr wrap="square" lIns="243791" tIns="121896" rIns="243791" bIns="121896" rtlCol="0" anchor="ctr" anchorCtr="0">
            <a:noAutofit/>
          </a:bodyPr>
          <a:lstStyle>
            <a:defPPr>
              <a:defRPr lang="en-US"/>
            </a:defPPr>
            <a:lvl1pPr marL="573405">
              <a:defRPr sz="1400">
                <a:solidFill>
                  <a:srgbClr val="FFFFFF"/>
                </a:solidFill>
              </a:defRPr>
            </a:lvl1pPr>
          </a:lstStyle>
          <a:p>
            <a:endParaRPr lang="en-US" sz="700" dirty="0"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03195" y="2101625"/>
            <a:ext cx="1834458" cy="503289"/>
          </a:xfrm>
          <a:prstGeom prst="rect">
            <a:avLst/>
          </a:prstGeom>
          <a:solidFill>
            <a:srgbClr val="325087"/>
          </a:solidFill>
          <a:effectLst/>
        </p:spPr>
        <p:txBody>
          <a:bodyPr wrap="square" lIns="243791" tIns="121896" rIns="243791" bIns="121896" rtlCol="0" anchor="ctr" anchorCtr="0">
            <a:noAutofit/>
          </a:bodyPr>
          <a:lstStyle>
            <a:defPPr>
              <a:defRPr lang="en-US"/>
            </a:defPPr>
            <a:lvl1pPr marL="573405">
              <a:defRPr sz="1400">
                <a:solidFill>
                  <a:srgbClr val="FFFFFF"/>
                </a:solidFill>
              </a:defRPr>
            </a:lvl1pPr>
          </a:lstStyle>
          <a:p>
            <a:endParaRPr lang="en-US" sz="700" dirty="0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74676" y="2101625"/>
            <a:ext cx="1834458" cy="503289"/>
          </a:xfrm>
          <a:prstGeom prst="rect">
            <a:avLst/>
          </a:prstGeom>
          <a:solidFill>
            <a:srgbClr val="325087"/>
          </a:solidFill>
          <a:effectLst/>
        </p:spPr>
        <p:txBody>
          <a:bodyPr wrap="square" lIns="243791" tIns="121896" rIns="243791" bIns="121896" rtlCol="0" anchor="ctr" anchorCtr="0">
            <a:noAutofit/>
          </a:bodyPr>
          <a:lstStyle>
            <a:defPPr>
              <a:defRPr lang="en-US"/>
            </a:defPPr>
            <a:lvl1pPr marL="573405">
              <a:defRPr sz="1400">
                <a:solidFill>
                  <a:srgbClr val="FFFFFF"/>
                </a:solidFill>
              </a:defRPr>
            </a:lvl1pPr>
          </a:lstStyle>
          <a:p>
            <a:endParaRPr lang="en-US" sz="700" dirty="0"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74676" y="3392489"/>
            <a:ext cx="1834458" cy="503289"/>
          </a:xfrm>
          <a:prstGeom prst="rect">
            <a:avLst/>
          </a:prstGeom>
          <a:noFill/>
          <a:ln w="38100" cmpd="sng">
            <a:solidFill>
              <a:srgbClr val="E6A81F"/>
            </a:solidFill>
          </a:ln>
          <a:effectLst/>
        </p:spPr>
        <p:txBody>
          <a:bodyPr wrap="square" lIns="243791" tIns="121896" rIns="243791" bIns="121896" rtlCol="0" anchor="ctr" anchorCtr="0">
            <a:noAutofit/>
          </a:bodyPr>
          <a:lstStyle>
            <a:defPPr>
              <a:defRPr lang="en-US"/>
            </a:defPPr>
            <a:lvl1pPr marL="573405">
              <a:defRPr sz="1400">
                <a:solidFill>
                  <a:srgbClr val="FFFFFF"/>
                </a:solidFill>
              </a:defRPr>
            </a:lvl1pPr>
          </a:lstStyle>
          <a:p>
            <a:endParaRPr lang="en-US" sz="700" dirty="0">
              <a:cs typeface="+mn-ea"/>
              <a:sym typeface="+mn-lt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878169" y="2056422"/>
            <a:ext cx="593541" cy="593695"/>
          </a:xfrm>
          <a:prstGeom prst="ellipse">
            <a:avLst/>
          </a:prstGeom>
          <a:solidFill>
            <a:srgbClr val="E6A81F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22" tIns="45711" rIns="91422" bIns="45711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030184" y="2056422"/>
            <a:ext cx="593541" cy="593695"/>
          </a:xfrm>
          <a:prstGeom prst="ellipse">
            <a:avLst/>
          </a:prstGeom>
          <a:solidFill>
            <a:srgbClr val="E6A81F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22" tIns="45711" rIns="91422" bIns="45711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6182199" y="2056422"/>
            <a:ext cx="593541" cy="593695"/>
          </a:xfrm>
          <a:prstGeom prst="ellipse">
            <a:avLst/>
          </a:prstGeom>
          <a:solidFill>
            <a:srgbClr val="E6A81F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22" tIns="45711" rIns="91422" bIns="45711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334214" y="2056422"/>
            <a:ext cx="593541" cy="593695"/>
          </a:xfrm>
          <a:prstGeom prst="ellipse">
            <a:avLst/>
          </a:prstGeom>
          <a:solidFill>
            <a:srgbClr val="E6A81F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22" tIns="45711" rIns="91422" bIns="45711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Shape 188"/>
          <p:cNvSpPr/>
          <p:nvPr/>
        </p:nvSpPr>
        <p:spPr>
          <a:xfrm>
            <a:off x="8733648" y="3392488"/>
            <a:ext cx="1316514" cy="481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800" b="1" dirty="0">
                <a:solidFill>
                  <a:srgbClr val="E6A81F"/>
                </a:solidFill>
                <a:latin typeface="+mn-lt"/>
                <a:ea typeface="+mn-ea"/>
                <a:cs typeface="+mn-ea"/>
                <a:sym typeface="+mn-lt"/>
              </a:rPr>
              <a:t>实际报到</a:t>
            </a:r>
            <a:endParaRPr lang="en-US" sz="1800" b="1" dirty="0">
              <a:solidFill>
                <a:srgbClr val="E6A81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80660" y="5372138"/>
            <a:ext cx="902644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人力资源管理公司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1980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日公开招股上市，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2012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年创下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6235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亿美元的市值记录，截至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，人力资源管理公司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已经连续三年成为全球市值最大公司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。人力资源管理公司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2016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年世界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500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强排行榜中排名第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名。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2013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日，在宏盟集团的“越努力越幸运”报告中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，人力资源管理公司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超过可口可乐成为世界最有价值品牌。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，人力资源管理品牌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超越谷歌（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Google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），成为世界最具价值品牌。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238458" y="5003552"/>
            <a:ext cx="971508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Shape 188"/>
          <p:cNvSpPr/>
          <p:nvPr/>
        </p:nvSpPr>
        <p:spPr>
          <a:xfrm>
            <a:off x="4888455" y="2112625"/>
            <a:ext cx="848742" cy="481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06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初试通过</a:t>
            </a:r>
            <a:endParaRPr 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Shape 188"/>
          <p:cNvSpPr/>
          <p:nvPr/>
        </p:nvSpPr>
        <p:spPr>
          <a:xfrm>
            <a:off x="7037652" y="2112625"/>
            <a:ext cx="848742" cy="481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06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复试通过</a:t>
            </a:r>
            <a:endParaRPr 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Shape 188"/>
          <p:cNvSpPr/>
          <p:nvPr/>
        </p:nvSpPr>
        <p:spPr>
          <a:xfrm>
            <a:off x="9201421" y="2112625"/>
            <a:ext cx="848742" cy="481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06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录用</a:t>
            </a:r>
            <a:endParaRPr 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Shape 188"/>
          <p:cNvSpPr/>
          <p:nvPr/>
        </p:nvSpPr>
        <p:spPr>
          <a:xfrm>
            <a:off x="2730682" y="2112625"/>
            <a:ext cx="848742" cy="481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06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简历初选</a:t>
            </a:r>
            <a:endParaRPr lang="en-US" sz="106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招聘过程管理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64" name="直接连接符 63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 Placeholder 33"/>
          <p:cNvSpPr txBox="1"/>
          <p:nvPr/>
        </p:nvSpPr>
        <p:spPr>
          <a:xfrm>
            <a:off x="2290470" y="3387707"/>
            <a:ext cx="154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TextBox 20"/>
          <p:cNvSpPr txBox="1"/>
          <p:nvPr/>
        </p:nvSpPr>
        <p:spPr>
          <a:xfrm>
            <a:off x="2290470" y="3752814"/>
            <a:ext cx="154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速度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 Placeholder 33"/>
          <p:cNvSpPr txBox="1"/>
          <p:nvPr/>
        </p:nvSpPr>
        <p:spPr>
          <a:xfrm>
            <a:off x="4443960" y="3387707"/>
            <a:ext cx="154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TextBox 20"/>
          <p:cNvSpPr txBox="1"/>
          <p:nvPr/>
        </p:nvSpPr>
        <p:spPr>
          <a:xfrm>
            <a:off x="4443960" y="3752814"/>
            <a:ext cx="154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速度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 Placeholder 33"/>
          <p:cNvSpPr txBox="1"/>
          <p:nvPr/>
        </p:nvSpPr>
        <p:spPr>
          <a:xfrm>
            <a:off x="6597450" y="3387707"/>
            <a:ext cx="154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20"/>
          <p:cNvSpPr txBox="1"/>
          <p:nvPr/>
        </p:nvSpPr>
        <p:spPr>
          <a:xfrm>
            <a:off x="6597450" y="3752814"/>
            <a:ext cx="154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速度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646849" y="20589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en-US" sz="1335" b="1" dirty="0">
                <a:latin typeface="+mn-lt"/>
                <a:ea typeface="+mn-ea"/>
                <a:cs typeface="+mn-ea"/>
                <a:sym typeface="+mn-lt"/>
              </a:rPr>
              <a:t>Predictive 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培训演讲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646849" y="2382838"/>
            <a:ext cx="2552700" cy="461665"/>
          </a:xfr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1646849" y="34686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en-US" sz="1335" b="1" dirty="0">
                <a:latin typeface="+mn-lt"/>
                <a:ea typeface="+mn-ea"/>
                <a:cs typeface="+mn-ea"/>
                <a:sym typeface="+mn-lt"/>
              </a:rPr>
              <a:t>Rocketing 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培训演讲</a:t>
            </a:r>
            <a:r>
              <a:rPr lang="en-US" sz="1335" b="1" dirty="0">
                <a:latin typeface="+mn-lt"/>
                <a:ea typeface="+mn-ea"/>
                <a:cs typeface="+mn-ea"/>
                <a:sym typeface="+mn-lt"/>
              </a:rPr>
              <a:t>s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646849" y="3792538"/>
            <a:ext cx="2552700" cy="438838"/>
          </a:xfrm>
          <a:noFill/>
        </p:spPr>
        <p:txBody>
          <a:bodyPr wrap="square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4294967295"/>
          </p:nvPr>
        </p:nvSpPr>
        <p:spPr>
          <a:xfrm>
            <a:off x="1646849" y="48783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 Placeholder 57"/>
          <p:cNvSpPr>
            <a:spLocks noGrp="1"/>
          </p:cNvSpPr>
          <p:nvPr>
            <p:ph type="body" sz="quarter" idx="4294967295"/>
          </p:nvPr>
        </p:nvSpPr>
        <p:spPr>
          <a:xfrm>
            <a:off x="1646849" y="5202238"/>
            <a:ext cx="2552700" cy="438838"/>
          </a:xfrm>
          <a:noFill/>
        </p:spPr>
        <p:txBody>
          <a:bodyPr wrap="square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4294967295"/>
          </p:nvPr>
        </p:nvSpPr>
        <p:spPr>
          <a:xfrm>
            <a:off x="8953473" y="20589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 Placeholder 59"/>
          <p:cNvSpPr>
            <a:spLocks noGrp="1"/>
          </p:cNvSpPr>
          <p:nvPr>
            <p:ph type="body" sz="quarter" idx="4294967295"/>
          </p:nvPr>
        </p:nvSpPr>
        <p:spPr>
          <a:xfrm>
            <a:off x="8953473" y="2382838"/>
            <a:ext cx="2552700" cy="461665"/>
          </a:xfr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Text Placeholder 60"/>
          <p:cNvSpPr>
            <a:spLocks noGrp="1"/>
          </p:cNvSpPr>
          <p:nvPr>
            <p:ph type="body" sz="quarter" idx="4294967295"/>
          </p:nvPr>
        </p:nvSpPr>
        <p:spPr>
          <a:xfrm>
            <a:off x="8953473" y="34686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Text Placeholder 61"/>
          <p:cNvSpPr>
            <a:spLocks noGrp="1"/>
          </p:cNvSpPr>
          <p:nvPr>
            <p:ph type="body" sz="quarter" idx="4294967295"/>
          </p:nvPr>
        </p:nvSpPr>
        <p:spPr>
          <a:xfrm>
            <a:off x="8953473" y="3792538"/>
            <a:ext cx="2552700" cy="461665"/>
          </a:xfr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Text Placeholder 62"/>
          <p:cNvSpPr>
            <a:spLocks noGrp="1"/>
          </p:cNvSpPr>
          <p:nvPr>
            <p:ph type="body" sz="quarter" idx="4294967295"/>
          </p:nvPr>
        </p:nvSpPr>
        <p:spPr>
          <a:xfrm>
            <a:off x="8953473" y="48783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4294967295"/>
          </p:nvPr>
        </p:nvSpPr>
        <p:spPr>
          <a:xfrm>
            <a:off x="8953473" y="5202238"/>
            <a:ext cx="2552700" cy="461665"/>
          </a:xfr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4294967295"/>
          </p:nvPr>
        </p:nvSpPr>
        <p:spPr>
          <a:xfrm>
            <a:off x="5300161" y="20589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4294967295"/>
          </p:nvPr>
        </p:nvSpPr>
        <p:spPr>
          <a:xfrm>
            <a:off x="5300161" y="2382838"/>
            <a:ext cx="2552700" cy="461665"/>
          </a:xfr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4294967295"/>
          </p:nvPr>
        </p:nvSpPr>
        <p:spPr>
          <a:xfrm>
            <a:off x="5300161" y="34686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4294967295"/>
          </p:nvPr>
        </p:nvSpPr>
        <p:spPr>
          <a:xfrm>
            <a:off x="5300161" y="3792538"/>
            <a:ext cx="2552700" cy="438838"/>
          </a:xfrm>
          <a:noFill/>
        </p:spPr>
        <p:txBody>
          <a:bodyPr wrap="square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4294967295"/>
          </p:nvPr>
        </p:nvSpPr>
        <p:spPr>
          <a:xfrm>
            <a:off x="5300161" y="4878388"/>
            <a:ext cx="2552700" cy="3238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演讲</a:t>
            </a:r>
            <a:r>
              <a:rPr lang="en-US" altLang="zh-CN" sz="1335" b="1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335" b="1" dirty="0">
                <a:latin typeface="+mn-lt"/>
                <a:ea typeface="+mn-ea"/>
                <a:cs typeface="+mn-ea"/>
                <a:sym typeface="+mn-lt"/>
              </a:rPr>
              <a:t>培训主题</a:t>
            </a:r>
            <a:endParaRPr lang="en-US" sz="1335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Text Placeholder 69"/>
          <p:cNvSpPr>
            <a:spLocks noGrp="1"/>
          </p:cNvSpPr>
          <p:nvPr>
            <p:ph type="body" sz="quarter" idx="4294967295"/>
          </p:nvPr>
        </p:nvSpPr>
        <p:spPr>
          <a:xfrm>
            <a:off x="5300161" y="5202238"/>
            <a:ext cx="2552700" cy="438838"/>
          </a:xfrm>
          <a:noFill/>
        </p:spPr>
        <p:txBody>
          <a:bodyPr wrap="square" rtlCol="0">
            <a:spAutoFit/>
          </a:bodyPr>
          <a:lstStyle/>
          <a:p>
            <a:pPr marL="0" indent="0" defTabSz="1219200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Far until that magically peered following more and much how ever cracked this jeez split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10342" y="1920462"/>
            <a:ext cx="838086" cy="838086"/>
          </a:xfrm>
          <a:prstGeom prst="ellips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4267447" y="1920462"/>
            <a:ext cx="838086" cy="838086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7924554" y="1920462"/>
            <a:ext cx="838086" cy="838086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610342" y="3304014"/>
            <a:ext cx="838086" cy="838086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267447" y="3304014"/>
            <a:ext cx="838086" cy="838086"/>
          </a:xfrm>
          <a:prstGeom prst="ellips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7924554" y="3304014"/>
            <a:ext cx="838086" cy="838086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610342" y="4742095"/>
            <a:ext cx="838086" cy="838086"/>
          </a:xfrm>
          <a:prstGeom prst="ellips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4267447" y="4742095"/>
            <a:ext cx="838086" cy="838086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7924554" y="4742095"/>
            <a:ext cx="838086" cy="838086"/>
          </a:xfrm>
          <a:prstGeom prst="ellips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06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9" name="Freeform 204"/>
          <p:cNvSpPr>
            <a:spLocks noChangeAspect="1" noEditPoints="1"/>
          </p:cNvSpPr>
          <p:nvPr/>
        </p:nvSpPr>
        <p:spPr bwMode="auto">
          <a:xfrm>
            <a:off x="8139837" y="2153226"/>
            <a:ext cx="407576" cy="383996"/>
          </a:xfrm>
          <a:custGeom>
            <a:avLst/>
            <a:gdLst>
              <a:gd name="T0" fmla="*/ 9 w 51"/>
              <a:gd name="T1" fmla="*/ 28 h 48"/>
              <a:gd name="T2" fmla="*/ 5 w 51"/>
              <a:gd name="T3" fmla="*/ 28 h 48"/>
              <a:gd name="T4" fmla="*/ 0 w 51"/>
              <a:gd name="T5" fmla="*/ 23 h 48"/>
              <a:gd name="T6" fmla="*/ 3 w 51"/>
              <a:gd name="T7" fmla="*/ 14 h 48"/>
              <a:gd name="T8" fmla="*/ 10 w 51"/>
              <a:gd name="T9" fmla="*/ 16 h 48"/>
              <a:gd name="T10" fmla="*/ 14 w 51"/>
              <a:gd name="T11" fmla="*/ 16 h 48"/>
              <a:gd name="T12" fmla="*/ 14 w 51"/>
              <a:gd name="T13" fmla="*/ 17 h 48"/>
              <a:gd name="T14" fmla="*/ 16 w 51"/>
              <a:gd name="T15" fmla="*/ 24 h 48"/>
              <a:gd name="T16" fmla="*/ 9 w 51"/>
              <a:gd name="T17" fmla="*/ 28 h 48"/>
              <a:gd name="T18" fmla="*/ 10 w 51"/>
              <a:gd name="T19" fmla="*/ 14 h 48"/>
              <a:gd name="T20" fmla="*/ 3 w 51"/>
              <a:gd name="T21" fmla="*/ 7 h 48"/>
              <a:gd name="T22" fmla="*/ 10 w 51"/>
              <a:gd name="T23" fmla="*/ 0 h 48"/>
              <a:gd name="T24" fmla="*/ 17 w 51"/>
              <a:gd name="T25" fmla="*/ 7 h 48"/>
              <a:gd name="T26" fmla="*/ 10 w 51"/>
              <a:gd name="T27" fmla="*/ 14 h 48"/>
              <a:gd name="T28" fmla="*/ 37 w 51"/>
              <a:gd name="T29" fmla="*/ 48 h 48"/>
              <a:gd name="T30" fmla="*/ 14 w 51"/>
              <a:gd name="T31" fmla="*/ 48 h 48"/>
              <a:gd name="T32" fmla="*/ 7 w 51"/>
              <a:gd name="T33" fmla="*/ 41 h 48"/>
              <a:gd name="T34" fmla="*/ 16 w 51"/>
              <a:gd name="T35" fmla="*/ 26 h 48"/>
              <a:gd name="T36" fmla="*/ 26 w 51"/>
              <a:gd name="T37" fmla="*/ 30 h 48"/>
              <a:gd name="T38" fmla="*/ 35 w 51"/>
              <a:gd name="T39" fmla="*/ 26 h 48"/>
              <a:gd name="T40" fmla="*/ 45 w 51"/>
              <a:gd name="T41" fmla="*/ 41 h 48"/>
              <a:gd name="T42" fmla="*/ 37 w 51"/>
              <a:gd name="T43" fmla="*/ 48 h 48"/>
              <a:gd name="T44" fmla="*/ 26 w 51"/>
              <a:gd name="T45" fmla="*/ 28 h 48"/>
              <a:gd name="T46" fmla="*/ 15 w 51"/>
              <a:gd name="T47" fmla="*/ 17 h 48"/>
              <a:gd name="T48" fmla="*/ 26 w 51"/>
              <a:gd name="T49" fmla="*/ 7 h 48"/>
              <a:gd name="T50" fmla="*/ 36 w 51"/>
              <a:gd name="T51" fmla="*/ 17 h 48"/>
              <a:gd name="T52" fmla="*/ 26 w 51"/>
              <a:gd name="T53" fmla="*/ 28 h 48"/>
              <a:gd name="T54" fmla="*/ 41 w 51"/>
              <a:gd name="T55" fmla="*/ 14 h 48"/>
              <a:gd name="T56" fmla="*/ 34 w 51"/>
              <a:gd name="T57" fmla="*/ 7 h 48"/>
              <a:gd name="T58" fmla="*/ 41 w 51"/>
              <a:gd name="T59" fmla="*/ 0 h 48"/>
              <a:gd name="T60" fmla="*/ 48 w 51"/>
              <a:gd name="T61" fmla="*/ 7 h 48"/>
              <a:gd name="T62" fmla="*/ 41 w 51"/>
              <a:gd name="T63" fmla="*/ 14 h 48"/>
              <a:gd name="T64" fmla="*/ 46 w 51"/>
              <a:gd name="T65" fmla="*/ 28 h 48"/>
              <a:gd name="T66" fmla="*/ 43 w 51"/>
              <a:gd name="T67" fmla="*/ 28 h 48"/>
              <a:gd name="T68" fmla="*/ 35 w 51"/>
              <a:gd name="T69" fmla="*/ 24 h 48"/>
              <a:gd name="T70" fmla="*/ 38 w 51"/>
              <a:gd name="T71" fmla="*/ 17 h 48"/>
              <a:gd name="T72" fmla="*/ 38 w 51"/>
              <a:gd name="T73" fmla="*/ 16 h 48"/>
              <a:gd name="T74" fmla="*/ 41 w 51"/>
              <a:gd name="T75" fmla="*/ 16 h 48"/>
              <a:gd name="T76" fmla="*/ 48 w 51"/>
              <a:gd name="T77" fmla="*/ 14 h 48"/>
              <a:gd name="T78" fmla="*/ 51 w 51"/>
              <a:gd name="T79" fmla="*/ 23 h 48"/>
              <a:gd name="T80" fmla="*/ 46 w 51"/>
              <a:gd name="T81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" h="48">
                <a:moveTo>
                  <a:pt x="9" y="28"/>
                </a:move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21"/>
                  <a:pt x="0" y="14"/>
                  <a:pt x="3" y="14"/>
                </a:cubicBezTo>
                <a:cubicBezTo>
                  <a:pt x="4" y="14"/>
                  <a:pt x="7" y="16"/>
                  <a:pt x="10" y="16"/>
                </a:cubicBezTo>
                <a:cubicBezTo>
                  <a:pt x="11" y="16"/>
                  <a:pt x="13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20"/>
                  <a:pt x="14" y="22"/>
                  <a:pt x="16" y="24"/>
                </a:cubicBezTo>
                <a:cubicBezTo>
                  <a:pt x="13" y="24"/>
                  <a:pt x="11" y="26"/>
                  <a:pt x="9" y="28"/>
                </a:cubicBezTo>
                <a:close/>
                <a:moveTo>
                  <a:pt x="10" y="14"/>
                </a:moveTo>
                <a:cubicBezTo>
                  <a:pt x="6" y="14"/>
                  <a:pt x="3" y="11"/>
                  <a:pt x="3" y="7"/>
                </a:cubicBezTo>
                <a:cubicBezTo>
                  <a:pt x="3" y="3"/>
                  <a:pt x="6" y="0"/>
                  <a:pt x="10" y="0"/>
                </a:cubicBezTo>
                <a:cubicBezTo>
                  <a:pt x="14" y="0"/>
                  <a:pt x="17" y="3"/>
                  <a:pt x="17" y="7"/>
                </a:cubicBezTo>
                <a:cubicBezTo>
                  <a:pt x="17" y="11"/>
                  <a:pt x="14" y="14"/>
                  <a:pt x="10" y="14"/>
                </a:cubicBezTo>
                <a:close/>
                <a:moveTo>
                  <a:pt x="37" y="48"/>
                </a:moveTo>
                <a:cubicBezTo>
                  <a:pt x="14" y="48"/>
                  <a:pt x="14" y="48"/>
                  <a:pt x="14" y="48"/>
                </a:cubicBezTo>
                <a:cubicBezTo>
                  <a:pt x="10" y="48"/>
                  <a:pt x="7" y="46"/>
                  <a:pt x="7" y="41"/>
                </a:cubicBezTo>
                <a:cubicBezTo>
                  <a:pt x="7" y="35"/>
                  <a:pt x="8" y="26"/>
                  <a:pt x="16" y="26"/>
                </a:cubicBezTo>
                <a:cubicBezTo>
                  <a:pt x="17" y="26"/>
                  <a:pt x="20" y="30"/>
                  <a:pt x="26" y="30"/>
                </a:cubicBezTo>
                <a:cubicBezTo>
                  <a:pt x="31" y="30"/>
                  <a:pt x="34" y="26"/>
                  <a:pt x="35" y="26"/>
                </a:cubicBezTo>
                <a:cubicBezTo>
                  <a:pt x="43" y="26"/>
                  <a:pt x="45" y="35"/>
                  <a:pt x="45" y="41"/>
                </a:cubicBezTo>
                <a:cubicBezTo>
                  <a:pt x="45" y="46"/>
                  <a:pt x="42" y="48"/>
                  <a:pt x="37" y="48"/>
                </a:cubicBezTo>
                <a:close/>
                <a:moveTo>
                  <a:pt x="26" y="28"/>
                </a:moveTo>
                <a:cubicBezTo>
                  <a:pt x="20" y="28"/>
                  <a:pt x="15" y="23"/>
                  <a:pt x="15" y="17"/>
                </a:cubicBezTo>
                <a:cubicBezTo>
                  <a:pt x="15" y="12"/>
                  <a:pt x="20" y="7"/>
                  <a:pt x="26" y="7"/>
                </a:cubicBezTo>
                <a:cubicBezTo>
                  <a:pt x="31" y="7"/>
                  <a:pt x="36" y="12"/>
                  <a:pt x="36" y="17"/>
                </a:cubicBezTo>
                <a:cubicBezTo>
                  <a:pt x="36" y="23"/>
                  <a:pt x="31" y="28"/>
                  <a:pt x="26" y="28"/>
                </a:cubicBezTo>
                <a:close/>
                <a:moveTo>
                  <a:pt x="41" y="14"/>
                </a:moveTo>
                <a:cubicBezTo>
                  <a:pt x="37" y="14"/>
                  <a:pt x="34" y="11"/>
                  <a:pt x="34" y="7"/>
                </a:cubicBezTo>
                <a:cubicBezTo>
                  <a:pt x="34" y="3"/>
                  <a:pt x="37" y="0"/>
                  <a:pt x="41" y="0"/>
                </a:cubicBezTo>
                <a:cubicBezTo>
                  <a:pt x="45" y="0"/>
                  <a:pt x="48" y="3"/>
                  <a:pt x="48" y="7"/>
                </a:cubicBezTo>
                <a:cubicBezTo>
                  <a:pt x="48" y="11"/>
                  <a:pt x="45" y="14"/>
                  <a:pt x="41" y="14"/>
                </a:cubicBezTo>
                <a:close/>
                <a:moveTo>
                  <a:pt x="46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8" y="24"/>
                  <a:pt x="35" y="24"/>
                </a:cubicBezTo>
                <a:cubicBezTo>
                  <a:pt x="37" y="22"/>
                  <a:pt x="38" y="20"/>
                  <a:pt x="38" y="17"/>
                </a:cubicBezTo>
                <a:cubicBezTo>
                  <a:pt x="38" y="17"/>
                  <a:pt x="38" y="16"/>
                  <a:pt x="38" y="16"/>
                </a:cubicBezTo>
                <a:cubicBezTo>
                  <a:pt x="39" y="16"/>
                  <a:pt x="40" y="16"/>
                  <a:pt x="41" y="16"/>
                </a:cubicBezTo>
                <a:cubicBezTo>
                  <a:pt x="45" y="16"/>
                  <a:pt x="47" y="14"/>
                  <a:pt x="48" y="14"/>
                </a:cubicBezTo>
                <a:cubicBezTo>
                  <a:pt x="51" y="14"/>
                  <a:pt x="51" y="21"/>
                  <a:pt x="51" y="23"/>
                </a:cubicBezTo>
                <a:cubicBezTo>
                  <a:pt x="51" y="26"/>
                  <a:pt x="49" y="28"/>
                  <a:pt x="46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0" name="Freeform 210"/>
          <p:cNvSpPr>
            <a:spLocks noChangeAspect="1" noEditPoints="1"/>
          </p:cNvSpPr>
          <p:nvPr/>
        </p:nvSpPr>
        <p:spPr bwMode="auto">
          <a:xfrm>
            <a:off x="8124533" y="4964062"/>
            <a:ext cx="443424" cy="365710"/>
          </a:xfrm>
          <a:custGeom>
            <a:avLst/>
            <a:gdLst>
              <a:gd name="T0" fmla="*/ 41 w 41"/>
              <a:gd name="T1" fmla="*/ 30 h 34"/>
              <a:gd name="T2" fmla="*/ 37 w 41"/>
              <a:gd name="T3" fmla="*/ 34 h 34"/>
              <a:gd name="T4" fmla="*/ 4 w 41"/>
              <a:gd name="T5" fmla="*/ 34 h 34"/>
              <a:gd name="T6" fmla="*/ 0 w 41"/>
              <a:gd name="T7" fmla="*/ 30 h 34"/>
              <a:gd name="T8" fmla="*/ 0 w 41"/>
              <a:gd name="T9" fmla="*/ 21 h 34"/>
              <a:gd name="T10" fmla="*/ 0 w 41"/>
              <a:gd name="T11" fmla="*/ 19 h 34"/>
              <a:gd name="T12" fmla="*/ 6 w 41"/>
              <a:gd name="T13" fmla="*/ 3 h 34"/>
              <a:gd name="T14" fmla="*/ 10 w 41"/>
              <a:gd name="T15" fmla="*/ 0 h 34"/>
              <a:gd name="T16" fmla="*/ 31 w 41"/>
              <a:gd name="T17" fmla="*/ 0 h 34"/>
              <a:gd name="T18" fmla="*/ 35 w 41"/>
              <a:gd name="T19" fmla="*/ 3 h 34"/>
              <a:gd name="T20" fmla="*/ 41 w 41"/>
              <a:gd name="T21" fmla="*/ 19 h 34"/>
              <a:gd name="T22" fmla="*/ 41 w 41"/>
              <a:gd name="T23" fmla="*/ 21 h 34"/>
              <a:gd name="T24" fmla="*/ 41 w 41"/>
              <a:gd name="T25" fmla="*/ 30 h 34"/>
              <a:gd name="T26" fmla="*/ 38 w 41"/>
              <a:gd name="T27" fmla="*/ 21 h 34"/>
              <a:gd name="T28" fmla="*/ 37 w 41"/>
              <a:gd name="T29" fmla="*/ 21 h 34"/>
              <a:gd name="T30" fmla="*/ 4 w 41"/>
              <a:gd name="T31" fmla="*/ 21 h 34"/>
              <a:gd name="T32" fmla="*/ 3 w 41"/>
              <a:gd name="T33" fmla="*/ 21 h 34"/>
              <a:gd name="T34" fmla="*/ 3 w 41"/>
              <a:gd name="T35" fmla="*/ 30 h 34"/>
              <a:gd name="T36" fmla="*/ 4 w 41"/>
              <a:gd name="T37" fmla="*/ 31 h 34"/>
              <a:gd name="T38" fmla="*/ 37 w 41"/>
              <a:gd name="T39" fmla="*/ 31 h 34"/>
              <a:gd name="T40" fmla="*/ 38 w 41"/>
              <a:gd name="T41" fmla="*/ 30 h 34"/>
              <a:gd name="T42" fmla="*/ 38 w 41"/>
              <a:gd name="T43" fmla="*/ 21 h 34"/>
              <a:gd name="T44" fmla="*/ 36 w 41"/>
              <a:gd name="T45" fmla="*/ 17 h 34"/>
              <a:gd name="T46" fmla="*/ 32 w 41"/>
              <a:gd name="T47" fmla="*/ 4 h 34"/>
              <a:gd name="T48" fmla="*/ 31 w 41"/>
              <a:gd name="T49" fmla="*/ 3 h 34"/>
              <a:gd name="T50" fmla="*/ 10 w 41"/>
              <a:gd name="T51" fmla="*/ 3 h 34"/>
              <a:gd name="T52" fmla="*/ 9 w 41"/>
              <a:gd name="T53" fmla="*/ 4 h 34"/>
              <a:gd name="T54" fmla="*/ 5 w 41"/>
              <a:gd name="T55" fmla="*/ 17 h 34"/>
              <a:gd name="T56" fmla="*/ 36 w 41"/>
              <a:gd name="T57" fmla="*/ 17 h 34"/>
              <a:gd name="T58" fmla="*/ 26 w 41"/>
              <a:gd name="T59" fmla="*/ 28 h 34"/>
              <a:gd name="T60" fmla="*/ 23 w 41"/>
              <a:gd name="T61" fmla="*/ 26 h 34"/>
              <a:gd name="T62" fmla="*/ 26 w 41"/>
              <a:gd name="T63" fmla="*/ 24 h 34"/>
              <a:gd name="T64" fmla="*/ 28 w 41"/>
              <a:gd name="T65" fmla="*/ 26 h 34"/>
              <a:gd name="T66" fmla="*/ 26 w 41"/>
              <a:gd name="T67" fmla="*/ 28 h 34"/>
              <a:gd name="T68" fmla="*/ 32 w 41"/>
              <a:gd name="T69" fmla="*/ 28 h 34"/>
              <a:gd name="T70" fmla="*/ 30 w 41"/>
              <a:gd name="T71" fmla="*/ 26 h 34"/>
              <a:gd name="T72" fmla="*/ 32 w 41"/>
              <a:gd name="T73" fmla="*/ 24 h 34"/>
              <a:gd name="T74" fmla="*/ 35 w 41"/>
              <a:gd name="T75" fmla="*/ 26 h 34"/>
              <a:gd name="T76" fmla="*/ 32 w 41"/>
              <a:gd name="T77" fmla="*/ 2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" h="34">
                <a:moveTo>
                  <a:pt x="41" y="30"/>
                </a:moveTo>
                <a:cubicBezTo>
                  <a:pt x="41" y="32"/>
                  <a:pt x="39" y="34"/>
                  <a:pt x="37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4"/>
                  <a:pt x="0" y="32"/>
                  <a:pt x="0" y="3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0"/>
                  <a:pt x="0" y="19"/>
                </a:cubicBezTo>
                <a:cubicBezTo>
                  <a:pt x="6" y="3"/>
                  <a:pt x="6" y="3"/>
                  <a:pt x="6" y="3"/>
                </a:cubicBezTo>
                <a:cubicBezTo>
                  <a:pt x="6" y="1"/>
                  <a:pt x="8" y="0"/>
                  <a:pt x="1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0"/>
                  <a:pt x="41" y="21"/>
                  <a:pt x="41" y="21"/>
                </a:cubicBezTo>
                <a:lnTo>
                  <a:pt x="41" y="30"/>
                </a:lnTo>
                <a:close/>
                <a:moveTo>
                  <a:pt x="38" y="21"/>
                </a:moveTo>
                <a:cubicBezTo>
                  <a:pt x="38" y="21"/>
                  <a:pt x="37" y="21"/>
                  <a:pt x="37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3" y="21"/>
                  <a:pt x="3" y="21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4" y="31"/>
                  <a:pt x="4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8" y="30"/>
                  <a:pt x="38" y="30"/>
                </a:cubicBezTo>
                <a:lnTo>
                  <a:pt x="38" y="21"/>
                </a:lnTo>
                <a:close/>
                <a:moveTo>
                  <a:pt x="36" y="17"/>
                </a:move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3"/>
                  <a:pt x="3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3"/>
                  <a:pt x="9" y="4"/>
                  <a:pt x="9" y="4"/>
                </a:cubicBezTo>
                <a:cubicBezTo>
                  <a:pt x="5" y="17"/>
                  <a:pt x="5" y="17"/>
                  <a:pt x="5" y="17"/>
                </a:cubicBezTo>
                <a:lnTo>
                  <a:pt x="36" y="17"/>
                </a:lnTo>
                <a:close/>
                <a:moveTo>
                  <a:pt x="26" y="28"/>
                </a:moveTo>
                <a:cubicBezTo>
                  <a:pt x="24" y="28"/>
                  <a:pt x="23" y="27"/>
                  <a:pt x="23" y="26"/>
                </a:cubicBezTo>
                <a:cubicBezTo>
                  <a:pt x="23" y="24"/>
                  <a:pt x="24" y="24"/>
                  <a:pt x="26" y="24"/>
                </a:cubicBezTo>
                <a:cubicBezTo>
                  <a:pt x="27" y="24"/>
                  <a:pt x="28" y="24"/>
                  <a:pt x="28" y="26"/>
                </a:cubicBezTo>
                <a:cubicBezTo>
                  <a:pt x="28" y="27"/>
                  <a:pt x="27" y="28"/>
                  <a:pt x="26" y="28"/>
                </a:cubicBezTo>
                <a:close/>
                <a:moveTo>
                  <a:pt x="32" y="28"/>
                </a:moveTo>
                <a:cubicBezTo>
                  <a:pt x="31" y="28"/>
                  <a:pt x="30" y="27"/>
                  <a:pt x="30" y="26"/>
                </a:cubicBezTo>
                <a:cubicBezTo>
                  <a:pt x="30" y="24"/>
                  <a:pt x="31" y="24"/>
                  <a:pt x="32" y="24"/>
                </a:cubicBezTo>
                <a:cubicBezTo>
                  <a:pt x="34" y="24"/>
                  <a:pt x="35" y="24"/>
                  <a:pt x="35" y="26"/>
                </a:cubicBezTo>
                <a:cubicBezTo>
                  <a:pt x="35" y="27"/>
                  <a:pt x="34" y="28"/>
                  <a:pt x="32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1" name="Freeform 257"/>
          <p:cNvSpPr>
            <a:spLocks noEditPoints="1"/>
          </p:cNvSpPr>
          <p:nvPr/>
        </p:nvSpPr>
        <p:spPr bwMode="auto">
          <a:xfrm>
            <a:off x="833403" y="2129983"/>
            <a:ext cx="428611" cy="409303"/>
          </a:xfrm>
          <a:custGeom>
            <a:avLst/>
            <a:gdLst>
              <a:gd name="T0" fmla="*/ 35 w 47"/>
              <a:gd name="T1" fmla="*/ 39 h 45"/>
              <a:gd name="T2" fmla="*/ 21 w 47"/>
              <a:gd name="T3" fmla="*/ 45 h 45"/>
              <a:gd name="T4" fmla="*/ 0 w 47"/>
              <a:gd name="T5" fmla="*/ 24 h 45"/>
              <a:gd name="T6" fmla="*/ 21 w 47"/>
              <a:gd name="T7" fmla="*/ 4 h 45"/>
              <a:gd name="T8" fmla="*/ 21 w 47"/>
              <a:gd name="T9" fmla="*/ 24 h 45"/>
              <a:gd name="T10" fmla="*/ 35 w 47"/>
              <a:gd name="T11" fmla="*/ 39 h 45"/>
              <a:gd name="T12" fmla="*/ 24 w 47"/>
              <a:gd name="T13" fmla="*/ 21 h 45"/>
              <a:gd name="T14" fmla="*/ 24 w 47"/>
              <a:gd name="T15" fmla="*/ 0 h 45"/>
              <a:gd name="T16" fmla="*/ 45 w 47"/>
              <a:gd name="T17" fmla="*/ 21 h 45"/>
              <a:gd name="T18" fmla="*/ 24 w 47"/>
              <a:gd name="T19" fmla="*/ 21 h 45"/>
              <a:gd name="T20" fmla="*/ 47 w 47"/>
              <a:gd name="T21" fmla="*/ 24 h 45"/>
              <a:gd name="T22" fmla="*/ 40 w 47"/>
              <a:gd name="T23" fmla="*/ 39 h 45"/>
              <a:gd name="T24" fmla="*/ 26 w 47"/>
              <a:gd name="T25" fmla="*/ 24 h 45"/>
              <a:gd name="T26" fmla="*/ 47 w 47"/>
              <a:gd name="T27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" h="45">
                <a:moveTo>
                  <a:pt x="35" y="39"/>
                </a:moveTo>
                <a:cubicBezTo>
                  <a:pt x="32" y="43"/>
                  <a:pt x="27" y="45"/>
                  <a:pt x="21" y="45"/>
                </a:cubicBezTo>
                <a:cubicBezTo>
                  <a:pt x="9" y="45"/>
                  <a:pt x="0" y="36"/>
                  <a:pt x="0" y="24"/>
                </a:cubicBezTo>
                <a:cubicBezTo>
                  <a:pt x="0" y="13"/>
                  <a:pt x="9" y="4"/>
                  <a:pt x="21" y="4"/>
                </a:cubicBezTo>
                <a:cubicBezTo>
                  <a:pt x="21" y="24"/>
                  <a:pt x="21" y="24"/>
                  <a:pt x="21" y="24"/>
                </a:cubicBezTo>
                <a:lnTo>
                  <a:pt x="35" y="39"/>
                </a:lnTo>
                <a:close/>
                <a:moveTo>
                  <a:pt x="24" y="21"/>
                </a:moveTo>
                <a:cubicBezTo>
                  <a:pt x="24" y="0"/>
                  <a:pt x="24" y="0"/>
                  <a:pt x="24" y="0"/>
                </a:cubicBezTo>
                <a:cubicBezTo>
                  <a:pt x="36" y="0"/>
                  <a:pt x="45" y="10"/>
                  <a:pt x="45" y="21"/>
                </a:cubicBezTo>
                <a:lnTo>
                  <a:pt x="24" y="21"/>
                </a:lnTo>
                <a:close/>
                <a:moveTo>
                  <a:pt x="47" y="24"/>
                </a:moveTo>
                <a:cubicBezTo>
                  <a:pt x="47" y="30"/>
                  <a:pt x="44" y="35"/>
                  <a:pt x="40" y="39"/>
                </a:cubicBezTo>
                <a:cubicBezTo>
                  <a:pt x="26" y="24"/>
                  <a:pt x="26" y="24"/>
                  <a:pt x="26" y="24"/>
                </a:cubicBezTo>
                <a:lnTo>
                  <a:pt x="47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2" name="Freeform 270"/>
          <p:cNvSpPr>
            <a:spLocks noEditPoints="1"/>
          </p:cNvSpPr>
          <p:nvPr/>
        </p:nvSpPr>
        <p:spPr bwMode="auto">
          <a:xfrm>
            <a:off x="800815" y="3515390"/>
            <a:ext cx="432568" cy="428447"/>
          </a:xfrm>
          <a:custGeom>
            <a:avLst/>
            <a:gdLst>
              <a:gd name="T0" fmla="*/ 35 w 44"/>
              <a:gd name="T1" fmla="*/ 22 h 44"/>
              <a:gd name="T2" fmla="*/ 30 w 44"/>
              <a:gd name="T3" fmla="*/ 27 h 44"/>
              <a:gd name="T4" fmla="*/ 30 w 44"/>
              <a:gd name="T5" fmla="*/ 37 h 44"/>
              <a:gd name="T6" fmla="*/ 29 w 44"/>
              <a:gd name="T7" fmla="*/ 38 h 44"/>
              <a:gd name="T8" fmla="*/ 19 w 44"/>
              <a:gd name="T9" fmla="*/ 44 h 44"/>
              <a:gd name="T10" fmla="*/ 19 w 44"/>
              <a:gd name="T11" fmla="*/ 44 h 44"/>
              <a:gd name="T12" fmla="*/ 18 w 44"/>
              <a:gd name="T13" fmla="*/ 44 h 44"/>
              <a:gd name="T14" fmla="*/ 16 w 44"/>
              <a:gd name="T15" fmla="*/ 42 h 44"/>
              <a:gd name="T16" fmla="*/ 16 w 44"/>
              <a:gd name="T17" fmla="*/ 41 h 44"/>
              <a:gd name="T18" fmla="*/ 18 w 44"/>
              <a:gd name="T19" fmla="*/ 34 h 44"/>
              <a:gd name="T20" fmla="*/ 11 w 44"/>
              <a:gd name="T21" fmla="*/ 26 h 44"/>
              <a:gd name="T22" fmla="*/ 3 w 44"/>
              <a:gd name="T23" fmla="*/ 29 h 44"/>
              <a:gd name="T24" fmla="*/ 3 w 44"/>
              <a:gd name="T25" fmla="*/ 29 h 44"/>
              <a:gd name="T26" fmla="*/ 2 w 44"/>
              <a:gd name="T27" fmla="*/ 28 h 44"/>
              <a:gd name="T28" fmla="*/ 1 w 44"/>
              <a:gd name="T29" fmla="*/ 27 h 44"/>
              <a:gd name="T30" fmla="*/ 1 w 44"/>
              <a:gd name="T31" fmla="*/ 26 h 44"/>
              <a:gd name="T32" fmla="*/ 7 w 44"/>
              <a:gd name="T33" fmla="*/ 15 h 44"/>
              <a:gd name="T34" fmla="*/ 7 w 44"/>
              <a:gd name="T35" fmla="*/ 15 h 44"/>
              <a:gd name="T36" fmla="*/ 17 w 44"/>
              <a:gd name="T37" fmla="*/ 14 h 44"/>
              <a:gd name="T38" fmla="*/ 22 w 44"/>
              <a:gd name="T39" fmla="*/ 9 h 44"/>
              <a:gd name="T40" fmla="*/ 43 w 44"/>
              <a:gd name="T41" fmla="*/ 0 h 44"/>
              <a:gd name="T42" fmla="*/ 44 w 44"/>
              <a:gd name="T43" fmla="*/ 1 h 44"/>
              <a:gd name="T44" fmla="*/ 35 w 44"/>
              <a:gd name="T45" fmla="*/ 22 h 44"/>
              <a:gd name="T46" fmla="*/ 36 w 44"/>
              <a:gd name="T47" fmla="*/ 6 h 44"/>
              <a:gd name="T48" fmla="*/ 33 w 44"/>
              <a:gd name="T49" fmla="*/ 9 h 44"/>
              <a:gd name="T50" fmla="*/ 36 w 44"/>
              <a:gd name="T51" fmla="*/ 11 h 44"/>
              <a:gd name="T52" fmla="*/ 38 w 44"/>
              <a:gd name="T53" fmla="*/ 9 h 44"/>
              <a:gd name="T54" fmla="*/ 36 w 44"/>
              <a:gd name="T55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" h="44">
                <a:moveTo>
                  <a:pt x="35" y="22"/>
                </a:moveTo>
                <a:cubicBezTo>
                  <a:pt x="34" y="24"/>
                  <a:pt x="32" y="25"/>
                  <a:pt x="30" y="2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29" y="38"/>
                  <a:pt x="29" y="38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1"/>
                  <a:pt x="16" y="41"/>
                </a:cubicBezTo>
                <a:cubicBezTo>
                  <a:pt x="18" y="34"/>
                  <a:pt x="18" y="34"/>
                  <a:pt x="18" y="34"/>
                </a:cubicBezTo>
                <a:cubicBezTo>
                  <a:pt x="11" y="26"/>
                  <a:pt x="11" y="26"/>
                  <a:pt x="1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6"/>
                  <a:pt x="0" y="26"/>
                  <a:pt x="1" y="2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9" y="12"/>
                  <a:pt x="21" y="11"/>
                  <a:pt x="22" y="9"/>
                </a:cubicBezTo>
                <a:cubicBezTo>
                  <a:pt x="29" y="2"/>
                  <a:pt x="34" y="0"/>
                  <a:pt x="43" y="0"/>
                </a:cubicBezTo>
                <a:cubicBezTo>
                  <a:pt x="44" y="0"/>
                  <a:pt x="44" y="1"/>
                  <a:pt x="44" y="1"/>
                </a:cubicBezTo>
                <a:cubicBezTo>
                  <a:pt x="44" y="10"/>
                  <a:pt x="42" y="16"/>
                  <a:pt x="35" y="22"/>
                </a:cubicBezTo>
                <a:close/>
                <a:moveTo>
                  <a:pt x="36" y="6"/>
                </a:moveTo>
                <a:cubicBezTo>
                  <a:pt x="34" y="6"/>
                  <a:pt x="33" y="7"/>
                  <a:pt x="33" y="9"/>
                </a:cubicBezTo>
                <a:cubicBezTo>
                  <a:pt x="33" y="10"/>
                  <a:pt x="34" y="11"/>
                  <a:pt x="36" y="11"/>
                </a:cubicBezTo>
                <a:cubicBezTo>
                  <a:pt x="37" y="11"/>
                  <a:pt x="38" y="10"/>
                  <a:pt x="38" y="9"/>
                </a:cubicBezTo>
                <a:cubicBezTo>
                  <a:pt x="38" y="7"/>
                  <a:pt x="37" y="6"/>
                  <a:pt x="3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3" name="Freeform 274"/>
          <p:cNvSpPr>
            <a:spLocks noChangeAspect="1" noEditPoints="1"/>
          </p:cNvSpPr>
          <p:nvPr/>
        </p:nvSpPr>
        <p:spPr bwMode="auto">
          <a:xfrm>
            <a:off x="4462075" y="2161191"/>
            <a:ext cx="422598" cy="365710"/>
          </a:xfrm>
          <a:custGeom>
            <a:avLst/>
            <a:gdLst>
              <a:gd name="T0" fmla="*/ 44 w 44"/>
              <a:gd name="T1" fmla="*/ 19 h 38"/>
              <a:gd name="T2" fmla="*/ 43 w 44"/>
              <a:gd name="T3" fmla="*/ 21 h 38"/>
              <a:gd name="T4" fmla="*/ 15 w 44"/>
              <a:gd name="T5" fmla="*/ 24 h 38"/>
              <a:gd name="T6" fmla="*/ 15 w 44"/>
              <a:gd name="T7" fmla="*/ 26 h 38"/>
              <a:gd name="T8" fmla="*/ 15 w 44"/>
              <a:gd name="T9" fmla="*/ 28 h 38"/>
              <a:gd name="T10" fmla="*/ 39 w 44"/>
              <a:gd name="T11" fmla="*/ 28 h 38"/>
              <a:gd name="T12" fmla="*/ 41 w 44"/>
              <a:gd name="T13" fmla="*/ 29 h 38"/>
              <a:gd name="T14" fmla="*/ 39 w 44"/>
              <a:gd name="T15" fmla="*/ 31 h 38"/>
              <a:gd name="T16" fmla="*/ 12 w 44"/>
              <a:gd name="T17" fmla="*/ 31 h 38"/>
              <a:gd name="T18" fmla="*/ 10 w 44"/>
              <a:gd name="T19" fmla="*/ 29 h 38"/>
              <a:gd name="T20" fmla="*/ 12 w 44"/>
              <a:gd name="T21" fmla="*/ 26 h 38"/>
              <a:gd name="T22" fmla="*/ 7 w 44"/>
              <a:gd name="T23" fmla="*/ 4 h 38"/>
              <a:gd name="T24" fmla="*/ 2 w 44"/>
              <a:gd name="T25" fmla="*/ 4 h 38"/>
              <a:gd name="T26" fmla="*/ 0 w 44"/>
              <a:gd name="T27" fmla="*/ 2 h 38"/>
              <a:gd name="T28" fmla="*/ 2 w 44"/>
              <a:gd name="T29" fmla="*/ 0 h 38"/>
              <a:gd name="T30" fmla="*/ 8 w 44"/>
              <a:gd name="T31" fmla="*/ 0 h 38"/>
              <a:gd name="T32" fmla="*/ 10 w 44"/>
              <a:gd name="T33" fmla="*/ 4 h 38"/>
              <a:gd name="T34" fmla="*/ 43 w 44"/>
              <a:gd name="T35" fmla="*/ 4 h 38"/>
              <a:gd name="T36" fmla="*/ 44 w 44"/>
              <a:gd name="T37" fmla="*/ 5 h 38"/>
              <a:gd name="T38" fmla="*/ 44 w 44"/>
              <a:gd name="T39" fmla="*/ 19 h 38"/>
              <a:gd name="T40" fmla="*/ 14 w 44"/>
              <a:gd name="T41" fmla="*/ 38 h 38"/>
              <a:gd name="T42" fmla="*/ 10 w 44"/>
              <a:gd name="T43" fmla="*/ 35 h 38"/>
              <a:gd name="T44" fmla="*/ 14 w 44"/>
              <a:gd name="T45" fmla="*/ 31 h 38"/>
              <a:gd name="T46" fmla="*/ 17 w 44"/>
              <a:gd name="T47" fmla="*/ 35 h 38"/>
              <a:gd name="T48" fmla="*/ 14 w 44"/>
              <a:gd name="T49" fmla="*/ 38 h 38"/>
              <a:gd name="T50" fmla="*/ 38 w 44"/>
              <a:gd name="T51" fmla="*/ 38 h 38"/>
              <a:gd name="T52" fmla="*/ 34 w 44"/>
              <a:gd name="T53" fmla="*/ 35 h 38"/>
              <a:gd name="T54" fmla="*/ 38 w 44"/>
              <a:gd name="T55" fmla="*/ 31 h 38"/>
              <a:gd name="T56" fmla="*/ 41 w 44"/>
              <a:gd name="T57" fmla="*/ 35 h 38"/>
              <a:gd name="T58" fmla="*/ 38 w 44"/>
              <a:gd name="T5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" h="38">
                <a:moveTo>
                  <a:pt x="44" y="19"/>
                </a:moveTo>
                <a:cubicBezTo>
                  <a:pt x="44" y="20"/>
                  <a:pt x="44" y="21"/>
                  <a:pt x="43" y="21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5"/>
                  <a:pt x="15" y="25"/>
                  <a:pt x="15" y="26"/>
                </a:cubicBezTo>
                <a:cubicBezTo>
                  <a:pt x="15" y="27"/>
                  <a:pt x="15" y="27"/>
                  <a:pt x="15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40" y="28"/>
                  <a:pt x="41" y="28"/>
                  <a:pt x="41" y="29"/>
                </a:cubicBezTo>
                <a:cubicBezTo>
                  <a:pt x="41" y="30"/>
                  <a:pt x="40" y="31"/>
                  <a:pt x="39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1" y="31"/>
                  <a:pt x="10" y="30"/>
                  <a:pt x="10" y="29"/>
                </a:cubicBezTo>
                <a:cubicBezTo>
                  <a:pt x="10" y="29"/>
                  <a:pt x="11" y="27"/>
                  <a:pt x="12" y="26"/>
                </a:cubicBezTo>
                <a:cubicBezTo>
                  <a:pt x="7" y="4"/>
                  <a:pt x="7" y="4"/>
                  <a:pt x="7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8" y="0"/>
                  <a:pt x="8" y="0"/>
                  <a:pt x="8" y="0"/>
                </a:cubicBezTo>
                <a:cubicBezTo>
                  <a:pt x="10" y="0"/>
                  <a:pt x="10" y="2"/>
                  <a:pt x="10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4" y="4"/>
                  <a:pt x="44" y="4"/>
                  <a:pt x="44" y="5"/>
                </a:cubicBezTo>
                <a:lnTo>
                  <a:pt x="44" y="19"/>
                </a:lnTo>
                <a:close/>
                <a:moveTo>
                  <a:pt x="14" y="38"/>
                </a:moveTo>
                <a:cubicBezTo>
                  <a:pt x="12" y="38"/>
                  <a:pt x="10" y="36"/>
                  <a:pt x="10" y="35"/>
                </a:cubicBezTo>
                <a:cubicBezTo>
                  <a:pt x="10" y="33"/>
                  <a:pt x="12" y="31"/>
                  <a:pt x="14" y="31"/>
                </a:cubicBezTo>
                <a:cubicBezTo>
                  <a:pt x="15" y="31"/>
                  <a:pt x="17" y="33"/>
                  <a:pt x="17" y="35"/>
                </a:cubicBezTo>
                <a:cubicBezTo>
                  <a:pt x="17" y="36"/>
                  <a:pt x="15" y="38"/>
                  <a:pt x="14" y="38"/>
                </a:cubicBezTo>
                <a:close/>
                <a:moveTo>
                  <a:pt x="38" y="38"/>
                </a:moveTo>
                <a:cubicBezTo>
                  <a:pt x="36" y="38"/>
                  <a:pt x="34" y="36"/>
                  <a:pt x="34" y="35"/>
                </a:cubicBezTo>
                <a:cubicBezTo>
                  <a:pt x="34" y="33"/>
                  <a:pt x="36" y="31"/>
                  <a:pt x="38" y="31"/>
                </a:cubicBezTo>
                <a:cubicBezTo>
                  <a:pt x="39" y="31"/>
                  <a:pt x="41" y="33"/>
                  <a:pt x="41" y="35"/>
                </a:cubicBezTo>
                <a:cubicBezTo>
                  <a:pt x="41" y="36"/>
                  <a:pt x="39" y="38"/>
                  <a:pt x="38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4" name="Freeform 275"/>
          <p:cNvSpPr>
            <a:spLocks noChangeAspect="1"/>
          </p:cNvSpPr>
          <p:nvPr/>
        </p:nvSpPr>
        <p:spPr bwMode="auto">
          <a:xfrm>
            <a:off x="4484804" y="4957555"/>
            <a:ext cx="408313" cy="347425"/>
          </a:xfrm>
          <a:custGeom>
            <a:avLst/>
            <a:gdLst>
              <a:gd name="T0" fmla="*/ 48 w 48"/>
              <a:gd name="T1" fmla="*/ 38 h 41"/>
              <a:gd name="T2" fmla="*/ 45 w 48"/>
              <a:gd name="T3" fmla="*/ 41 h 41"/>
              <a:gd name="T4" fmla="*/ 36 w 48"/>
              <a:gd name="T5" fmla="*/ 41 h 41"/>
              <a:gd name="T6" fmla="*/ 34 w 48"/>
              <a:gd name="T7" fmla="*/ 38 h 41"/>
              <a:gd name="T8" fmla="*/ 34 w 48"/>
              <a:gd name="T9" fmla="*/ 30 h 41"/>
              <a:gd name="T10" fmla="*/ 36 w 48"/>
              <a:gd name="T11" fmla="*/ 27 h 41"/>
              <a:gd name="T12" fmla="*/ 39 w 48"/>
              <a:gd name="T13" fmla="*/ 27 h 41"/>
              <a:gd name="T14" fmla="*/ 39 w 48"/>
              <a:gd name="T15" fmla="*/ 22 h 41"/>
              <a:gd name="T16" fmla="*/ 25 w 48"/>
              <a:gd name="T17" fmla="*/ 22 h 41"/>
              <a:gd name="T18" fmla="*/ 25 w 48"/>
              <a:gd name="T19" fmla="*/ 27 h 41"/>
              <a:gd name="T20" fmla="*/ 28 w 48"/>
              <a:gd name="T21" fmla="*/ 27 h 41"/>
              <a:gd name="T22" fmla="*/ 30 w 48"/>
              <a:gd name="T23" fmla="*/ 30 h 41"/>
              <a:gd name="T24" fmla="*/ 30 w 48"/>
              <a:gd name="T25" fmla="*/ 38 h 41"/>
              <a:gd name="T26" fmla="*/ 28 w 48"/>
              <a:gd name="T27" fmla="*/ 41 h 41"/>
              <a:gd name="T28" fmla="*/ 19 w 48"/>
              <a:gd name="T29" fmla="*/ 41 h 41"/>
              <a:gd name="T30" fmla="*/ 17 w 48"/>
              <a:gd name="T31" fmla="*/ 38 h 41"/>
              <a:gd name="T32" fmla="*/ 17 w 48"/>
              <a:gd name="T33" fmla="*/ 30 h 41"/>
              <a:gd name="T34" fmla="*/ 19 w 48"/>
              <a:gd name="T35" fmla="*/ 27 h 41"/>
              <a:gd name="T36" fmla="*/ 22 w 48"/>
              <a:gd name="T37" fmla="*/ 27 h 41"/>
              <a:gd name="T38" fmla="*/ 22 w 48"/>
              <a:gd name="T39" fmla="*/ 22 h 41"/>
              <a:gd name="T40" fmla="*/ 8 w 48"/>
              <a:gd name="T41" fmla="*/ 22 h 41"/>
              <a:gd name="T42" fmla="*/ 8 w 48"/>
              <a:gd name="T43" fmla="*/ 27 h 41"/>
              <a:gd name="T44" fmla="*/ 11 w 48"/>
              <a:gd name="T45" fmla="*/ 27 h 41"/>
              <a:gd name="T46" fmla="*/ 13 w 48"/>
              <a:gd name="T47" fmla="*/ 30 h 41"/>
              <a:gd name="T48" fmla="*/ 13 w 48"/>
              <a:gd name="T49" fmla="*/ 38 h 41"/>
              <a:gd name="T50" fmla="*/ 11 w 48"/>
              <a:gd name="T51" fmla="*/ 41 h 41"/>
              <a:gd name="T52" fmla="*/ 2 w 48"/>
              <a:gd name="T53" fmla="*/ 41 h 41"/>
              <a:gd name="T54" fmla="*/ 0 w 48"/>
              <a:gd name="T55" fmla="*/ 38 h 41"/>
              <a:gd name="T56" fmla="*/ 0 w 48"/>
              <a:gd name="T57" fmla="*/ 30 h 41"/>
              <a:gd name="T58" fmla="*/ 2 w 48"/>
              <a:gd name="T59" fmla="*/ 27 h 41"/>
              <a:gd name="T60" fmla="*/ 5 w 48"/>
              <a:gd name="T61" fmla="*/ 27 h 41"/>
              <a:gd name="T62" fmla="*/ 5 w 48"/>
              <a:gd name="T63" fmla="*/ 22 h 41"/>
              <a:gd name="T64" fmla="*/ 8 w 48"/>
              <a:gd name="T65" fmla="*/ 18 h 41"/>
              <a:gd name="T66" fmla="*/ 22 w 48"/>
              <a:gd name="T67" fmla="*/ 18 h 41"/>
              <a:gd name="T68" fmla="*/ 22 w 48"/>
              <a:gd name="T69" fmla="*/ 13 h 41"/>
              <a:gd name="T70" fmla="*/ 19 w 48"/>
              <a:gd name="T71" fmla="*/ 13 h 41"/>
              <a:gd name="T72" fmla="*/ 17 w 48"/>
              <a:gd name="T73" fmla="*/ 11 h 41"/>
              <a:gd name="T74" fmla="*/ 17 w 48"/>
              <a:gd name="T75" fmla="*/ 2 h 41"/>
              <a:gd name="T76" fmla="*/ 19 w 48"/>
              <a:gd name="T77" fmla="*/ 0 h 41"/>
              <a:gd name="T78" fmla="*/ 28 w 48"/>
              <a:gd name="T79" fmla="*/ 0 h 41"/>
              <a:gd name="T80" fmla="*/ 30 w 48"/>
              <a:gd name="T81" fmla="*/ 2 h 41"/>
              <a:gd name="T82" fmla="*/ 30 w 48"/>
              <a:gd name="T83" fmla="*/ 11 h 41"/>
              <a:gd name="T84" fmla="*/ 28 w 48"/>
              <a:gd name="T85" fmla="*/ 13 h 41"/>
              <a:gd name="T86" fmla="*/ 25 w 48"/>
              <a:gd name="T87" fmla="*/ 13 h 41"/>
              <a:gd name="T88" fmla="*/ 25 w 48"/>
              <a:gd name="T89" fmla="*/ 18 h 41"/>
              <a:gd name="T90" fmla="*/ 39 w 48"/>
              <a:gd name="T91" fmla="*/ 18 h 41"/>
              <a:gd name="T92" fmla="*/ 42 w 48"/>
              <a:gd name="T93" fmla="*/ 22 h 41"/>
              <a:gd name="T94" fmla="*/ 42 w 48"/>
              <a:gd name="T95" fmla="*/ 27 h 41"/>
              <a:gd name="T96" fmla="*/ 45 w 48"/>
              <a:gd name="T97" fmla="*/ 27 h 41"/>
              <a:gd name="T98" fmla="*/ 48 w 48"/>
              <a:gd name="T99" fmla="*/ 30 h 41"/>
              <a:gd name="T100" fmla="*/ 48 w 48"/>
              <a:gd name="T101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6" y="41"/>
                  <a:pt x="45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1"/>
                  <a:pt x="34" y="40"/>
                  <a:pt x="34" y="38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6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2"/>
                  <a:pt x="39" y="22"/>
                  <a:pt x="39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7"/>
                  <a:pt x="25" y="27"/>
                  <a:pt x="25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30" y="28"/>
                  <a:pt x="30" y="30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40"/>
                  <a:pt x="29" y="41"/>
                  <a:pt x="2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19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2"/>
                  <a:pt x="22" y="22"/>
                  <a:pt x="22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27"/>
                  <a:pt x="13" y="28"/>
                  <a:pt x="13" y="30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40"/>
                  <a:pt x="12" y="41"/>
                  <a:pt x="11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2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6" y="18"/>
                  <a:pt x="8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3"/>
                  <a:pt x="22" y="13"/>
                  <a:pt x="22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1"/>
                  <a:pt x="30" y="11"/>
                  <a:pt x="30" y="11"/>
                </a:cubicBezTo>
                <a:cubicBezTo>
                  <a:pt x="30" y="12"/>
                  <a:pt x="29" y="13"/>
                  <a:pt x="28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1" y="18"/>
                  <a:pt x="42" y="20"/>
                  <a:pt x="42" y="22"/>
                </a:cubicBezTo>
                <a:cubicBezTo>
                  <a:pt x="42" y="27"/>
                  <a:pt x="42" y="27"/>
                  <a:pt x="4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5" name="Freeform 291"/>
          <p:cNvSpPr>
            <a:spLocks noChangeAspect="1" noEditPoints="1"/>
          </p:cNvSpPr>
          <p:nvPr/>
        </p:nvSpPr>
        <p:spPr bwMode="auto">
          <a:xfrm>
            <a:off x="839749" y="4980026"/>
            <a:ext cx="405328" cy="319997"/>
          </a:xfrm>
          <a:custGeom>
            <a:avLst/>
            <a:gdLst>
              <a:gd name="T0" fmla="*/ 44 w 48"/>
              <a:gd name="T1" fmla="*/ 37 h 38"/>
              <a:gd name="T2" fmla="*/ 43 w 48"/>
              <a:gd name="T3" fmla="*/ 38 h 38"/>
              <a:gd name="T4" fmla="*/ 5 w 48"/>
              <a:gd name="T5" fmla="*/ 38 h 38"/>
              <a:gd name="T6" fmla="*/ 4 w 48"/>
              <a:gd name="T7" fmla="*/ 37 h 38"/>
              <a:gd name="T8" fmla="*/ 0 w 48"/>
              <a:gd name="T9" fmla="*/ 24 h 38"/>
              <a:gd name="T10" fmla="*/ 24 w 48"/>
              <a:gd name="T11" fmla="*/ 0 h 38"/>
              <a:gd name="T12" fmla="*/ 48 w 48"/>
              <a:gd name="T13" fmla="*/ 24 h 38"/>
              <a:gd name="T14" fmla="*/ 44 w 48"/>
              <a:gd name="T15" fmla="*/ 37 h 38"/>
              <a:gd name="T16" fmla="*/ 7 w 48"/>
              <a:gd name="T17" fmla="*/ 21 h 38"/>
              <a:gd name="T18" fmla="*/ 3 w 48"/>
              <a:gd name="T19" fmla="*/ 24 h 38"/>
              <a:gd name="T20" fmla="*/ 7 w 48"/>
              <a:gd name="T21" fmla="*/ 28 h 38"/>
              <a:gd name="T22" fmla="*/ 10 w 48"/>
              <a:gd name="T23" fmla="*/ 24 h 38"/>
              <a:gd name="T24" fmla="*/ 7 w 48"/>
              <a:gd name="T25" fmla="*/ 21 h 38"/>
              <a:gd name="T26" fmla="*/ 12 w 48"/>
              <a:gd name="T27" fmla="*/ 9 h 38"/>
              <a:gd name="T28" fmla="*/ 8 w 48"/>
              <a:gd name="T29" fmla="*/ 12 h 38"/>
              <a:gd name="T30" fmla="*/ 12 w 48"/>
              <a:gd name="T31" fmla="*/ 16 h 38"/>
              <a:gd name="T32" fmla="*/ 15 w 48"/>
              <a:gd name="T33" fmla="*/ 12 h 38"/>
              <a:gd name="T34" fmla="*/ 12 w 48"/>
              <a:gd name="T35" fmla="*/ 9 h 38"/>
              <a:gd name="T36" fmla="*/ 29 w 48"/>
              <a:gd name="T37" fmla="*/ 15 h 38"/>
              <a:gd name="T38" fmla="*/ 28 w 48"/>
              <a:gd name="T39" fmla="*/ 13 h 38"/>
              <a:gd name="T40" fmla="*/ 26 w 48"/>
              <a:gd name="T41" fmla="*/ 14 h 38"/>
              <a:gd name="T42" fmla="*/ 23 w 48"/>
              <a:gd name="T43" fmla="*/ 25 h 38"/>
              <a:gd name="T44" fmla="*/ 19 w 48"/>
              <a:gd name="T45" fmla="*/ 28 h 38"/>
              <a:gd name="T46" fmla="*/ 23 w 48"/>
              <a:gd name="T47" fmla="*/ 35 h 38"/>
              <a:gd name="T48" fmla="*/ 29 w 48"/>
              <a:gd name="T49" fmla="*/ 31 h 38"/>
              <a:gd name="T50" fmla="*/ 27 w 48"/>
              <a:gd name="T51" fmla="*/ 25 h 38"/>
              <a:gd name="T52" fmla="*/ 29 w 48"/>
              <a:gd name="T53" fmla="*/ 15 h 38"/>
              <a:gd name="T54" fmla="*/ 24 w 48"/>
              <a:gd name="T55" fmla="*/ 4 h 38"/>
              <a:gd name="T56" fmla="*/ 20 w 48"/>
              <a:gd name="T57" fmla="*/ 7 h 38"/>
              <a:gd name="T58" fmla="*/ 24 w 48"/>
              <a:gd name="T59" fmla="*/ 11 h 38"/>
              <a:gd name="T60" fmla="*/ 27 w 48"/>
              <a:gd name="T61" fmla="*/ 7 h 38"/>
              <a:gd name="T62" fmla="*/ 24 w 48"/>
              <a:gd name="T63" fmla="*/ 4 h 38"/>
              <a:gd name="T64" fmla="*/ 36 w 48"/>
              <a:gd name="T65" fmla="*/ 9 h 38"/>
              <a:gd name="T66" fmla="*/ 32 w 48"/>
              <a:gd name="T67" fmla="*/ 12 h 38"/>
              <a:gd name="T68" fmla="*/ 36 w 48"/>
              <a:gd name="T69" fmla="*/ 16 h 38"/>
              <a:gd name="T70" fmla="*/ 39 w 48"/>
              <a:gd name="T71" fmla="*/ 12 h 38"/>
              <a:gd name="T72" fmla="*/ 36 w 48"/>
              <a:gd name="T73" fmla="*/ 9 h 38"/>
              <a:gd name="T74" fmla="*/ 41 w 48"/>
              <a:gd name="T75" fmla="*/ 21 h 38"/>
              <a:gd name="T76" fmla="*/ 38 w 48"/>
              <a:gd name="T77" fmla="*/ 24 h 38"/>
              <a:gd name="T78" fmla="*/ 41 w 48"/>
              <a:gd name="T79" fmla="*/ 28 h 38"/>
              <a:gd name="T80" fmla="*/ 44 w 48"/>
              <a:gd name="T81" fmla="*/ 24 h 38"/>
              <a:gd name="T82" fmla="*/ 41 w 48"/>
              <a:gd name="T83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" h="38">
                <a:moveTo>
                  <a:pt x="44" y="37"/>
                </a:moveTo>
                <a:cubicBezTo>
                  <a:pt x="44" y="38"/>
                  <a:pt x="43" y="38"/>
                  <a:pt x="43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4" y="38"/>
                  <a:pt x="4" y="37"/>
                </a:cubicBezTo>
                <a:cubicBezTo>
                  <a:pt x="1" y="34"/>
                  <a:pt x="0" y="29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29"/>
                  <a:pt x="47" y="34"/>
                  <a:pt x="44" y="37"/>
                </a:cubicBezTo>
                <a:close/>
                <a:moveTo>
                  <a:pt x="7" y="21"/>
                </a:moveTo>
                <a:cubicBezTo>
                  <a:pt x="5" y="21"/>
                  <a:pt x="3" y="23"/>
                  <a:pt x="3" y="24"/>
                </a:cubicBezTo>
                <a:cubicBezTo>
                  <a:pt x="3" y="26"/>
                  <a:pt x="5" y="28"/>
                  <a:pt x="7" y="28"/>
                </a:cubicBezTo>
                <a:cubicBezTo>
                  <a:pt x="9" y="28"/>
                  <a:pt x="10" y="26"/>
                  <a:pt x="10" y="24"/>
                </a:cubicBezTo>
                <a:cubicBezTo>
                  <a:pt x="10" y="23"/>
                  <a:pt x="9" y="21"/>
                  <a:pt x="7" y="21"/>
                </a:cubicBezTo>
                <a:close/>
                <a:moveTo>
                  <a:pt x="12" y="9"/>
                </a:moveTo>
                <a:cubicBezTo>
                  <a:pt x="10" y="9"/>
                  <a:pt x="8" y="11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5" y="14"/>
                  <a:pt x="15" y="12"/>
                </a:cubicBezTo>
                <a:cubicBezTo>
                  <a:pt x="15" y="11"/>
                  <a:pt x="14" y="9"/>
                  <a:pt x="12" y="9"/>
                </a:cubicBezTo>
                <a:close/>
                <a:moveTo>
                  <a:pt x="29" y="15"/>
                </a:moveTo>
                <a:cubicBezTo>
                  <a:pt x="30" y="14"/>
                  <a:pt x="29" y="13"/>
                  <a:pt x="28" y="13"/>
                </a:cubicBezTo>
                <a:cubicBezTo>
                  <a:pt x="27" y="13"/>
                  <a:pt x="26" y="13"/>
                  <a:pt x="26" y="14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19" y="26"/>
                  <a:pt x="19" y="28"/>
                </a:cubicBezTo>
                <a:cubicBezTo>
                  <a:pt x="18" y="31"/>
                  <a:pt x="20" y="34"/>
                  <a:pt x="23" y="35"/>
                </a:cubicBezTo>
                <a:cubicBezTo>
                  <a:pt x="25" y="35"/>
                  <a:pt x="28" y="34"/>
                  <a:pt x="29" y="31"/>
                </a:cubicBezTo>
                <a:cubicBezTo>
                  <a:pt x="29" y="29"/>
                  <a:pt x="28" y="27"/>
                  <a:pt x="27" y="25"/>
                </a:cubicBezTo>
                <a:lnTo>
                  <a:pt x="29" y="15"/>
                </a:lnTo>
                <a:close/>
                <a:moveTo>
                  <a:pt x="24" y="4"/>
                </a:moveTo>
                <a:cubicBezTo>
                  <a:pt x="22" y="4"/>
                  <a:pt x="20" y="5"/>
                  <a:pt x="20" y="7"/>
                </a:cubicBezTo>
                <a:cubicBezTo>
                  <a:pt x="20" y="9"/>
                  <a:pt x="22" y="11"/>
                  <a:pt x="24" y="11"/>
                </a:cubicBezTo>
                <a:cubicBezTo>
                  <a:pt x="26" y="11"/>
                  <a:pt x="27" y="9"/>
                  <a:pt x="27" y="7"/>
                </a:cubicBezTo>
                <a:cubicBezTo>
                  <a:pt x="27" y="5"/>
                  <a:pt x="26" y="4"/>
                  <a:pt x="24" y="4"/>
                </a:cubicBezTo>
                <a:close/>
                <a:moveTo>
                  <a:pt x="36" y="9"/>
                </a:moveTo>
                <a:cubicBezTo>
                  <a:pt x="34" y="9"/>
                  <a:pt x="32" y="11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39" y="14"/>
                  <a:pt x="39" y="12"/>
                </a:cubicBezTo>
                <a:cubicBezTo>
                  <a:pt x="39" y="11"/>
                  <a:pt x="38" y="9"/>
                  <a:pt x="36" y="9"/>
                </a:cubicBezTo>
                <a:close/>
                <a:moveTo>
                  <a:pt x="41" y="21"/>
                </a:moveTo>
                <a:cubicBezTo>
                  <a:pt x="39" y="21"/>
                  <a:pt x="38" y="23"/>
                  <a:pt x="38" y="24"/>
                </a:cubicBezTo>
                <a:cubicBezTo>
                  <a:pt x="38" y="26"/>
                  <a:pt x="39" y="28"/>
                  <a:pt x="41" y="28"/>
                </a:cubicBezTo>
                <a:cubicBezTo>
                  <a:pt x="43" y="28"/>
                  <a:pt x="44" y="26"/>
                  <a:pt x="44" y="24"/>
                </a:cubicBezTo>
                <a:cubicBezTo>
                  <a:pt x="44" y="23"/>
                  <a:pt x="43" y="21"/>
                  <a:pt x="41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6" name="Freeform 293"/>
          <p:cNvSpPr>
            <a:spLocks noChangeAspect="1" noEditPoints="1"/>
          </p:cNvSpPr>
          <p:nvPr/>
        </p:nvSpPr>
        <p:spPr bwMode="auto">
          <a:xfrm>
            <a:off x="4465868" y="3535771"/>
            <a:ext cx="456195" cy="365710"/>
          </a:xfrm>
          <a:custGeom>
            <a:avLst/>
            <a:gdLst>
              <a:gd name="T0" fmla="*/ 40 w 51"/>
              <a:gd name="T1" fmla="*/ 27 h 41"/>
              <a:gd name="T2" fmla="*/ 27 w 51"/>
              <a:gd name="T3" fmla="*/ 40 h 41"/>
              <a:gd name="T4" fmla="*/ 24 w 51"/>
              <a:gd name="T5" fmla="*/ 41 h 41"/>
              <a:gd name="T6" fmla="*/ 22 w 51"/>
              <a:gd name="T7" fmla="*/ 40 h 41"/>
              <a:gd name="T8" fmla="*/ 3 w 51"/>
              <a:gd name="T9" fmla="*/ 21 h 41"/>
              <a:gd name="T10" fmla="*/ 0 w 51"/>
              <a:gd name="T11" fmla="*/ 15 h 41"/>
              <a:gd name="T12" fmla="*/ 0 w 51"/>
              <a:gd name="T13" fmla="*/ 4 h 41"/>
              <a:gd name="T14" fmla="*/ 4 w 51"/>
              <a:gd name="T15" fmla="*/ 0 h 41"/>
              <a:gd name="T16" fmla="*/ 15 w 51"/>
              <a:gd name="T17" fmla="*/ 0 h 41"/>
              <a:gd name="T18" fmla="*/ 21 w 51"/>
              <a:gd name="T19" fmla="*/ 3 h 41"/>
              <a:gd name="T20" fmla="*/ 40 w 51"/>
              <a:gd name="T21" fmla="*/ 22 h 41"/>
              <a:gd name="T22" fmla="*/ 41 w 51"/>
              <a:gd name="T23" fmla="*/ 24 h 41"/>
              <a:gd name="T24" fmla="*/ 40 w 51"/>
              <a:gd name="T25" fmla="*/ 27 h 41"/>
              <a:gd name="T26" fmla="*/ 9 w 51"/>
              <a:gd name="T27" fmla="*/ 5 h 41"/>
              <a:gd name="T28" fmla="*/ 5 w 51"/>
              <a:gd name="T29" fmla="*/ 9 h 41"/>
              <a:gd name="T30" fmla="*/ 9 w 51"/>
              <a:gd name="T31" fmla="*/ 12 h 41"/>
              <a:gd name="T32" fmla="*/ 12 w 51"/>
              <a:gd name="T33" fmla="*/ 9 h 41"/>
              <a:gd name="T34" fmla="*/ 9 w 51"/>
              <a:gd name="T35" fmla="*/ 5 h 41"/>
              <a:gd name="T36" fmla="*/ 50 w 51"/>
              <a:gd name="T37" fmla="*/ 27 h 41"/>
              <a:gd name="T38" fmla="*/ 37 w 51"/>
              <a:gd name="T39" fmla="*/ 40 h 41"/>
              <a:gd name="T40" fmla="*/ 35 w 51"/>
              <a:gd name="T41" fmla="*/ 41 h 41"/>
              <a:gd name="T42" fmla="*/ 32 w 51"/>
              <a:gd name="T43" fmla="*/ 39 h 41"/>
              <a:gd name="T44" fmla="*/ 44 w 51"/>
              <a:gd name="T45" fmla="*/ 27 h 41"/>
              <a:gd name="T46" fmla="*/ 45 w 51"/>
              <a:gd name="T47" fmla="*/ 24 h 41"/>
              <a:gd name="T48" fmla="*/ 44 w 51"/>
              <a:gd name="T49" fmla="*/ 22 h 41"/>
              <a:gd name="T50" fmla="*/ 25 w 51"/>
              <a:gd name="T51" fmla="*/ 3 h 41"/>
              <a:gd name="T52" fmla="*/ 19 w 51"/>
              <a:gd name="T53" fmla="*/ 0 h 41"/>
              <a:gd name="T54" fmla="*/ 25 w 51"/>
              <a:gd name="T55" fmla="*/ 0 h 41"/>
              <a:gd name="T56" fmla="*/ 31 w 51"/>
              <a:gd name="T57" fmla="*/ 3 h 41"/>
              <a:gd name="T58" fmla="*/ 50 w 51"/>
              <a:gd name="T59" fmla="*/ 22 h 41"/>
              <a:gd name="T60" fmla="*/ 51 w 51"/>
              <a:gd name="T61" fmla="*/ 24 h 41"/>
              <a:gd name="T62" fmla="*/ 50 w 51"/>
              <a:gd name="T63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1">
                <a:moveTo>
                  <a:pt x="40" y="27"/>
                </a:moveTo>
                <a:cubicBezTo>
                  <a:pt x="27" y="40"/>
                  <a:pt x="27" y="40"/>
                  <a:pt x="27" y="40"/>
                </a:cubicBezTo>
                <a:cubicBezTo>
                  <a:pt x="26" y="41"/>
                  <a:pt x="25" y="41"/>
                  <a:pt x="24" y="41"/>
                </a:cubicBezTo>
                <a:cubicBezTo>
                  <a:pt x="23" y="41"/>
                  <a:pt x="22" y="41"/>
                  <a:pt x="22" y="40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7" y="0"/>
                  <a:pt x="19" y="1"/>
                  <a:pt x="21" y="3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3"/>
                  <a:pt x="41" y="23"/>
                  <a:pt x="41" y="24"/>
                </a:cubicBezTo>
                <a:cubicBezTo>
                  <a:pt x="41" y="25"/>
                  <a:pt x="40" y="26"/>
                  <a:pt x="40" y="27"/>
                </a:cubicBezTo>
                <a:close/>
                <a:moveTo>
                  <a:pt x="9" y="5"/>
                </a:moveTo>
                <a:cubicBezTo>
                  <a:pt x="7" y="5"/>
                  <a:pt x="5" y="7"/>
                  <a:pt x="5" y="9"/>
                </a:cubicBezTo>
                <a:cubicBezTo>
                  <a:pt x="5" y="11"/>
                  <a:pt x="7" y="12"/>
                  <a:pt x="9" y="12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5"/>
                  <a:pt x="9" y="5"/>
                </a:cubicBezTo>
                <a:close/>
                <a:moveTo>
                  <a:pt x="50" y="27"/>
                </a:moveTo>
                <a:cubicBezTo>
                  <a:pt x="37" y="40"/>
                  <a:pt x="37" y="40"/>
                  <a:pt x="37" y="40"/>
                </a:cubicBezTo>
                <a:cubicBezTo>
                  <a:pt x="36" y="41"/>
                  <a:pt x="35" y="41"/>
                  <a:pt x="35" y="41"/>
                </a:cubicBezTo>
                <a:cubicBezTo>
                  <a:pt x="33" y="41"/>
                  <a:pt x="32" y="40"/>
                  <a:pt x="32" y="39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6"/>
                  <a:pt x="45" y="25"/>
                  <a:pt x="45" y="24"/>
                </a:cubicBezTo>
                <a:cubicBezTo>
                  <a:pt x="45" y="23"/>
                  <a:pt x="45" y="23"/>
                  <a:pt x="44" y="22"/>
                </a:cubicBezTo>
                <a:cubicBezTo>
                  <a:pt x="25" y="3"/>
                  <a:pt x="25" y="3"/>
                  <a:pt x="25" y="3"/>
                </a:cubicBezTo>
                <a:cubicBezTo>
                  <a:pt x="24" y="1"/>
                  <a:pt x="21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30" y="1"/>
                  <a:pt x="31" y="3"/>
                </a:cubicBezTo>
                <a:cubicBezTo>
                  <a:pt x="50" y="22"/>
                  <a:pt x="50" y="22"/>
                  <a:pt x="50" y="22"/>
                </a:cubicBezTo>
                <a:cubicBezTo>
                  <a:pt x="51" y="23"/>
                  <a:pt x="51" y="23"/>
                  <a:pt x="51" y="24"/>
                </a:cubicBezTo>
                <a:cubicBezTo>
                  <a:pt x="51" y="25"/>
                  <a:pt x="51" y="26"/>
                  <a:pt x="50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7" name="Freeform 316"/>
          <p:cNvSpPr>
            <a:spLocks noChangeAspect="1" noEditPoints="1"/>
          </p:cNvSpPr>
          <p:nvPr/>
        </p:nvSpPr>
        <p:spPr bwMode="auto">
          <a:xfrm>
            <a:off x="8179039" y="3501099"/>
            <a:ext cx="348127" cy="411424"/>
          </a:xfrm>
          <a:custGeom>
            <a:avLst/>
            <a:gdLst>
              <a:gd name="T0" fmla="*/ 30 w 37"/>
              <a:gd name="T1" fmla="*/ 44 h 44"/>
              <a:gd name="T2" fmla="*/ 7 w 37"/>
              <a:gd name="T3" fmla="*/ 44 h 44"/>
              <a:gd name="T4" fmla="*/ 0 w 37"/>
              <a:gd name="T5" fmla="*/ 37 h 44"/>
              <a:gd name="T6" fmla="*/ 5 w 37"/>
              <a:gd name="T7" fmla="*/ 23 h 44"/>
              <a:gd name="T8" fmla="*/ 3 w 37"/>
              <a:gd name="T9" fmla="*/ 17 h 44"/>
              <a:gd name="T10" fmla="*/ 9 w 37"/>
              <a:gd name="T11" fmla="*/ 17 h 44"/>
              <a:gd name="T12" fmla="*/ 8 w 37"/>
              <a:gd name="T13" fmla="*/ 13 h 44"/>
              <a:gd name="T14" fmla="*/ 8 w 37"/>
              <a:gd name="T15" fmla="*/ 13 h 44"/>
              <a:gd name="T16" fmla="*/ 3 w 37"/>
              <a:gd name="T17" fmla="*/ 10 h 44"/>
              <a:gd name="T18" fmla="*/ 9 w 37"/>
              <a:gd name="T19" fmla="*/ 7 h 44"/>
              <a:gd name="T20" fmla="*/ 12 w 37"/>
              <a:gd name="T21" fmla="*/ 1 h 44"/>
              <a:gd name="T22" fmla="*/ 14 w 37"/>
              <a:gd name="T23" fmla="*/ 0 h 44"/>
              <a:gd name="T24" fmla="*/ 18 w 37"/>
              <a:gd name="T25" fmla="*/ 1 h 44"/>
              <a:gd name="T26" fmla="*/ 23 w 37"/>
              <a:gd name="T27" fmla="*/ 0 h 44"/>
              <a:gd name="T28" fmla="*/ 25 w 37"/>
              <a:gd name="T29" fmla="*/ 1 h 44"/>
              <a:gd name="T30" fmla="*/ 28 w 37"/>
              <a:gd name="T31" fmla="*/ 7 h 44"/>
              <a:gd name="T32" fmla="*/ 34 w 37"/>
              <a:gd name="T33" fmla="*/ 10 h 44"/>
              <a:gd name="T34" fmla="*/ 29 w 37"/>
              <a:gd name="T35" fmla="*/ 13 h 44"/>
              <a:gd name="T36" fmla="*/ 28 w 37"/>
              <a:gd name="T37" fmla="*/ 17 h 44"/>
              <a:gd name="T38" fmla="*/ 34 w 37"/>
              <a:gd name="T39" fmla="*/ 17 h 44"/>
              <a:gd name="T40" fmla="*/ 32 w 37"/>
              <a:gd name="T41" fmla="*/ 23 h 44"/>
              <a:gd name="T42" fmla="*/ 37 w 37"/>
              <a:gd name="T43" fmla="*/ 37 h 44"/>
              <a:gd name="T44" fmla="*/ 30 w 37"/>
              <a:gd name="T45" fmla="*/ 44 h 44"/>
              <a:gd name="T46" fmla="*/ 26 w 37"/>
              <a:gd name="T47" fmla="*/ 14 h 44"/>
              <a:gd name="T48" fmla="*/ 23 w 37"/>
              <a:gd name="T49" fmla="*/ 13 h 44"/>
              <a:gd name="T50" fmla="*/ 19 w 37"/>
              <a:gd name="T51" fmla="*/ 14 h 44"/>
              <a:gd name="T52" fmla="*/ 18 w 37"/>
              <a:gd name="T53" fmla="*/ 14 h 44"/>
              <a:gd name="T54" fmla="*/ 18 w 37"/>
              <a:gd name="T55" fmla="*/ 14 h 44"/>
              <a:gd name="T56" fmla="*/ 13 w 37"/>
              <a:gd name="T57" fmla="*/ 13 h 44"/>
              <a:gd name="T58" fmla="*/ 11 w 37"/>
              <a:gd name="T59" fmla="*/ 14 h 44"/>
              <a:gd name="T60" fmla="*/ 11 w 37"/>
              <a:gd name="T61" fmla="*/ 14 h 44"/>
              <a:gd name="T62" fmla="*/ 11 w 37"/>
              <a:gd name="T63" fmla="*/ 14 h 44"/>
              <a:gd name="T64" fmla="*/ 11 w 37"/>
              <a:gd name="T65" fmla="*/ 15 h 44"/>
              <a:gd name="T66" fmla="*/ 15 w 37"/>
              <a:gd name="T67" fmla="*/ 18 h 44"/>
              <a:gd name="T68" fmla="*/ 18 w 37"/>
              <a:gd name="T69" fmla="*/ 15 h 44"/>
              <a:gd name="T70" fmla="*/ 19 w 37"/>
              <a:gd name="T71" fmla="*/ 15 h 44"/>
              <a:gd name="T72" fmla="*/ 22 w 37"/>
              <a:gd name="T73" fmla="*/ 18 h 44"/>
              <a:gd name="T74" fmla="*/ 26 w 37"/>
              <a:gd name="T75" fmla="*/ 15 h 44"/>
              <a:gd name="T76" fmla="*/ 26 w 37"/>
              <a:gd name="T77" fmla="*/ 14 h 44"/>
              <a:gd name="T78" fmla="*/ 26 w 37"/>
              <a:gd name="T79" fmla="*/ 14 h 44"/>
              <a:gd name="T80" fmla="*/ 26 w 37"/>
              <a:gd name="T81" fmla="*/ 14 h 44"/>
              <a:gd name="T82" fmla="*/ 18 w 37"/>
              <a:gd name="T83" fmla="*/ 29 h 44"/>
              <a:gd name="T84" fmla="*/ 15 w 37"/>
              <a:gd name="T85" fmla="*/ 25 h 44"/>
              <a:gd name="T86" fmla="*/ 12 w 37"/>
              <a:gd name="T87" fmla="*/ 24 h 44"/>
              <a:gd name="T88" fmla="*/ 15 w 37"/>
              <a:gd name="T89" fmla="*/ 41 h 44"/>
              <a:gd name="T90" fmla="*/ 18 w 37"/>
              <a:gd name="T91" fmla="*/ 29 h 44"/>
              <a:gd name="T92" fmla="*/ 25 w 37"/>
              <a:gd name="T93" fmla="*/ 24 h 44"/>
              <a:gd name="T94" fmla="*/ 22 w 37"/>
              <a:gd name="T95" fmla="*/ 25 h 44"/>
              <a:gd name="T96" fmla="*/ 19 w 37"/>
              <a:gd name="T97" fmla="*/ 29 h 44"/>
              <a:gd name="T98" fmla="*/ 22 w 37"/>
              <a:gd name="T99" fmla="*/ 41 h 44"/>
              <a:gd name="T100" fmla="*/ 25 w 37"/>
              <a:gd name="T101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" h="44">
                <a:moveTo>
                  <a:pt x="30" y="44"/>
                </a:moveTo>
                <a:cubicBezTo>
                  <a:pt x="7" y="44"/>
                  <a:pt x="7" y="44"/>
                  <a:pt x="7" y="44"/>
                </a:cubicBezTo>
                <a:cubicBezTo>
                  <a:pt x="2" y="44"/>
                  <a:pt x="0" y="42"/>
                  <a:pt x="0" y="37"/>
                </a:cubicBezTo>
                <a:cubicBezTo>
                  <a:pt x="0" y="32"/>
                  <a:pt x="0" y="25"/>
                  <a:pt x="5" y="23"/>
                </a:cubicBezTo>
                <a:cubicBezTo>
                  <a:pt x="3" y="17"/>
                  <a:pt x="3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6"/>
                  <a:pt x="8" y="15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7" y="12"/>
                  <a:pt x="3" y="11"/>
                  <a:pt x="3" y="10"/>
                </a:cubicBezTo>
                <a:cubicBezTo>
                  <a:pt x="3" y="8"/>
                  <a:pt x="8" y="8"/>
                  <a:pt x="9" y="7"/>
                </a:cubicBezTo>
                <a:cubicBezTo>
                  <a:pt x="9" y="5"/>
                  <a:pt x="11" y="2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6" y="0"/>
                  <a:pt x="17" y="1"/>
                  <a:pt x="18" y="1"/>
                </a:cubicBezTo>
                <a:cubicBezTo>
                  <a:pt x="20" y="1"/>
                  <a:pt x="21" y="0"/>
                  <a:pt x="23" y="0"/>
                </a:cubicBezTo>
                <a:cubicBezTo>
                  <a:pt x="24" y="0"/>
                  <a:pt x="24" y="0"/>
                  <a:pt x="25" y="1"/>
                </a:cubicBezTo>
                <a:cubicBezTo>
                  <a:pt x="26" y="2"/>
                  <a:pt x="28" y="5"/>
                  <a:pt x="28" y="7"/>
                </a:cubicBezTo>
                <a:cubicBezTo>
                  <a:pt x="29" y="8"/>
                  <a:pt x="34" y="8"/>
                  <a:pt x="34" y="10"/>
                </a:cubicBezTo>
                <a:cubicBezTo>
                  <a:pt x="34" y="11"/>
                  <a:pt x="30" y="12"/>
                  <a:pt x="29" y="13"/>
                </a:cubicBezTo>
                <a:cubicBezTo>
                  <a:pt x="29" y="14"/>
                  <a:pt x="29" y="15"/>
                  <a:pt x="28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2" y="23"/>
                  <a:pt x="32" y="23"/>
                  <a:pt x="32" y="23"/>
                </a:cubicBezTo>
                <a:cubicBezTo>
                  <a:pt x="36" y="25"/>
                  <a:pt x="37" y="33"/>
                  <a:pt x="37" y="37"/>
                </a:cubicBezTo>
                <a:cubicBezTo>
                  <a:pt x="37" y="42"/>
                  <a:pt x="34" y="44"/>
                  <a:pt x="30" y="44"/>
                </a:cubicBezTo>
                <a:close/>
                <a:moveTo>
                  <a:pt x="26" y="14"/>
                </a:moveTo>
                <a:cubicBezTo>
                  <a:pt x="26" y="13"/>
                  <a:pt x="24" y="13"/>
                  <a:pt x="23" y="13"/>
                </a:cubicBezTo>
                <a:cubicBezTo>
                  <a:pt x="22" y="13"/>
                  <a:pt x="21" y="14"/>
                  <a:pt x="19" y="14"/>
                </a:cubicBezTo>
                <a:cubicBezTo>
                  <a:pt x="19" y="14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6" y="14"/>
                  <a:pt x="15" y="13"/>
                  <a:pt x="13" y="13"/>
                </a:cubicBezTo>
                <a:cubicBezTo>
                  <a:pt x="13" y="13"/>
                  <a:pt x="11" y="13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5"/>
                  <a:pt x="11" y="15"/>
                  <a:pt x="11" y="15"/>
                </a:cubicBezTo>
                <a:cubicBezTo>
                  <a:pt x="12" y="17"/>
                  <a:pt x="12" y="18"/>
                  <a:pt x="15" y="18"/>
                </a:cubicBezTo>
                <a:cubicBezTo>
                  <a:pt x="18" y="18"/>
                  <a:pt x="17" y="15"/>
                  <a:pt x="18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19" y="18"/>
                  <a:pt x="22" y="18"/>
                </a:cubicBezTo>
                <a:cubicBezTo>
                  <a:pt x="25" y="18"/>
                  <a:pt x="25" y="17"/>
                  <a:pt x="26" y="15"/>
                </a:cubicBezTo>
                <a:cubicBezTo>
                  <a:pt x="26" y="15"/>
                  <a:pt x="26" y="15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lose/>
                <a:moveTo>
                  <a:pt x="18" y="29"/>
                </a:moveTo>
                <a:cubicBezTo>
                  <a:pt x="15" y="25"/>
                  <a:pt x="15" y="25"/>
                  <a:pt x="15" y="25"/>
                </a:cubicBezTo>
                <a:cubicBezTo>
                  <a:pt x="12" y="24"/>
                  <a:pt x="12" y="24"/>
                  <a:pt x="12" y="24"/>
                </a:cubicBezTo>
                <a:cubicBezTo>
                  <a:pt x="15" y="41"/>
                  <a:pt x="15" y="41"/>
                  <a:pt x="15" y="41"/>
                </a:cubicBezTo>
                <a:lnTo>
                  <a:pt x="18" y="29"/>
                </a:lnTo>
                <a:close/>
                <a:moveTo>
                  <a:pt x="25" y="24"/>
                </a:moveTo>
                <a:cubicBezTo>
                  <a:pt x="22" y="25"/>
                  <a:pt x="22" y="25"/>
                  <a:pt x="22" y="25"/>
                </a:cubicBezTo>
                <a:cubicBezTo>
                  <a:pt x="19" y="29"/>
                  <a:pt x="19" y="29"/>
                  <a:pt x="19" y="29"/>
                </a:cubicBezTo>
                <a:cubicBezTo>
                  <a:pt x="22" y="41"/>
                  <a:pt x="22" y="41"/>
                  <a:pt x="22" y="41"/>
                </a:cubicBezTo>
                <a:lnTo>
                  <a:pt x="25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培训与开发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49" name="直接连接符 48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sosceles Triangle 33"/>
          <p:cNvSpPr/>
          <p:nvPr/>
        </p:nvSpPr>
        <p:spPr>
          <a:xfrm>
            <a:off x="5588277" y="2547254"/>
            <a:ext cx="1111141" cy="626663"/>
          </a:xfrm>
          <a:prstGeom prst="triangle">
            <a:avLst/>
          </a:prstGeom>
          <a:solidFill>
            <a:srgbClr val="32508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Trapezoid 34"/>
          <p:cNvSpPr/>
          <p:nvPr/>
        </p:nvSpPr>
        <p:spPr>
          <a:xfrm>
            <a:off x="5192006" y="3491095"/>
            <a:ext cx="1895786" cy="530556"/>
          </a:xfrm>
          <a:prstGeom prst="trapezoid">
            <a:avLst>
              <a:gd name="adj" fmla="val 73472"/>
            </a:avLst>
          </a:prstGeom>
          <a:solidFill>
            <a:srgbClr val="32508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en-US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Trapezoid 35"/>
          <p:cNvSpPr/>
          <p:nvPr/>
        </p:nvSpPr>
        <p:spPr>
          <a:xfrm>
            <a:off x="4808898" y="4338620"/>
            <a:ext cx="2656733" cy="530558"/>
          </a:xfrm>
          <a:prstGeom prst="trapezoid">
            <a:avLst>
              <a:gd name="adj" fmla="val 73472"/>
            </a:avLst>
          </a:prstGeom>
          <a:solidFill>
            <a:srgbClr val="32508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en-US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Trapezoid 36"/>
          <p:cNvSpPr/>
          <p:nvPr/>
        </p:nvSpPr>
        <p:spPr>
          <a:xfrm>
            <a:off x="4453439" y="5171076"/>
            <a:ext cx="3392667" cy="530556"/>
          </a:xfrm>
          <a:prstGeom prst="trapezoid">
            <a:avLst>
              <a:gd name="adj" fmla="val 69501"/>
            </a:avLst>
          </a:prstGeom>
          <a:solidFill>
            <a:srgbClr val="32508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en-US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Trapezoid 67"/>
          <p:cNvSpPr/>
          <p:nvPr/>
        </p:nvSpPr>
        <p:spPr>
          <a:xfrm>
            <a:off x="4032408" y="5995846"/>
            <a:ext cx="4194172" cy="539625"/>
          </a:xfrm>
          <a:prstGeom prst="trapezoid">
            <a:avLst>
              <a:gd name="adj" fmla="val 71487"/>
            </a:avLst>
          </a:prstGeom>
          <a:solidFill>
            <a:srgbClr val="32508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en-US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767530" y="2575386"/>
            <a:ext cx="2022175" cy="4277369"/>
            <a:chOff x="742656" y="2178626"/>
            <a:chExt cx="2022446" cy="4277947"/>
          </a:xfrm>
          <a:solidFill>
            <a:srgbClr val="D2E1F9"/>
          </a:solidFill>
        </p:grpSpPr>
        <p:sp>
          <p:nvSpPr>
            <p:cNvPr id="57" name="Rectangle 95"/>
            <p:cNvSpPr/>
            <p:nvPr/>
          </p:nvSpPr>
          <p:spPr>
            <a:xfrm>
              <a:off x="742656" y="6140566"/>
              <a:ext cx="316007" cy="316007"/>
            </a:xfrm>
            <a:prstGeom prst="rect">
              <a:avLst/>
            </a:prstGeom>
            <a:solidFill>
              <a:srgbClr val="F8F3F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8" name="Parallelogram 96"/>
            <p:cNvSpPr/>
            <p:nvPr/>
          </p:nvSpPr>
          <p:spPr>
            <a:xfrm>
              <a:off x="742656" y="5597187"/>
              <a:ext cx="704433" cy="543380"/>
            </a:xfrm>
            <a:prstGeom prst="parallelogram">
              <a:avLst>
                <a:gd name="adj" fmla="val 74963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97"/>
            <p:cNvSpPr/>
            <p:nvPr/>
          </p:nvSpPr>
          <p:spPr>
            <a:xfrm>
              <a:off x="1131082" y="5305295"/>
              <a:ext cx="316007" cy="304642"/>
            </a:xfrm>
            <a:prstGeom prst="rect">
              <a:avLst/>
            </a:prstGeom>
            <a:solidFill>
              <a:srgbClr val="F8F3F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0" name="Parallelogram 98"/>
            <p:cNvSpPr/>
            <p:nvPr/>
          </p:nvSpPr>
          <p:spPr>
            <a:xfrm>
              <a:off x="1131083" y="4775568"/>
              <a:ext cx="705749" cy="530099"/>
            </a:xfrm>
            <a:prstGeom prst="parallelogram">
              <a:avLst>
                <a:gd name="adj" fmla="val 74963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1" name="Rectangle 99"/>
            <p:cNvSpPr/>
            <p:nvPr/>
          </p:nvSpPr>
          <p:spPr>
            <a:xfrm>
              <a:off x="1520825" y="4470403"/>
              <a:ext cx="316007" cy="305166"/>
            </a:xfrm>
            <a:prstGeom prst="rect">
              <a:avLst/>
            </a:prstGeom>
            <a:solidFill>
              <a:srgbClr val="F8F3F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2" name="Parallelogram 100"/>
            <p:cNvSpPr/>
            <p:nvPr/>
          </p:nvSpPr>
          <p:spPr>
            <a:xfrm>
              <a:off x="1520825" y="3942628"/>
              <a:ext cx="704432" cy="527775"/>
            </a:xfrm>
            <a:prstGeom prst="parallelogram">
              <a:avLst>
                <a:gd name="adj" fmla="val 74963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Rectangle 101"/>
            <p:cNvSpPr/>
            <p:nvPr/>
          </p:nvSpPr>
          <p:spPr>
            <a:xfrm>
              <a:off x="1909250" y="3624350"/>
              <a:ext cx="316007" cy="318279"/>
            </a:xfrm>
            <a:prstGeom prst="rect">
              <a:avLst/>
            </a:prstGeom>
            <a:solidFill>
              <a:srgbClr val="F8F3F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4" name="Parallelogram 102"/>
            <p:cNvSpPr/>
            <p:nvPr/>
          </p:nvSpPr>
          <p:spPr>
            <a:xfrm>
              <a:off x="1909250" y="3095040"/>
              <a:ext cx="704433" cy="531053"/>
            </a:xfrm>
            <a:prstGeom prst="parallelogram">
              <a:avLst>
                <a:gd name="adj" fmla="val 74963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5" name="Up Arrow 104"/>
            <p:cNvSpPr/>
            <p:nvPr/>
          </p:nvSpPr>
          <p:spPr>
            <a:xfrm>
              <a:off x="2159422" y="2178626"/>
              <a:ext cx="605680" cy="916414"/>
            </a:xfrm>
            <a:prstGeom prst="upArrow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3" name="Rectangle 101"/>
            <p:cNvSpPr/>
            <p:nvPr/>
          </p:nvSpPr>
          <p:spPr>
            <a:xfrm>
              <a:off x="2311717" y="2781487"/>
              <a:ext cx="301966" cy="318279"/>
            </a:xfrm>
            <a:prstGeom prst="rect">
              <a:avLst/>
            </a:prstGeom>
            <a:solidFill>
              <a:srgbClr val="F8F3F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zh-CN" altLang="zh-CN" sz="1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Ellipse 53"/>
          <p:cNvSpPr>
            <a:spLocks noChangeArrowheads="1"/>
          </p:cNvSpPr>
          <p:nvPr/>
        </p:nvSpPr>
        <p:spPr bwMode="auto">
          <a:xfrm>
            <a:off x="6037123" y="6156944"/>
            <a:ext cx="223809" cy="225125"/>
          </a:xfrm>
          <a:prstGeom prst="ellipse">
            <a:avLst/>
          </a:prstGeom>
          <a:solidFill>
            <a:srgbClr val="FFFFFF">
              <a:alpha val="61960"/>
            </a:srgbClr>
          </a:solidFill>
          <a:ln w="9525">
            <a:noFill/>
            <a:rou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6" name="Tekstboks 54"/>
          <p:cNvSpPr txBox="1">
            <a:spLocks noChangeArrowheads="1"/>
          </p:cNvSpPr>
          <p:nvPr/>
        </p:nvSpPr>
        <p:spPr bwMode="auto">
          <a:xfrm>
            <a:off x="6017420" y="6131930"/>
            <a:ext cx="263214" cy="2616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>
              <a:defRPr/>
            </a:pPr>
            <a:r>
              <a:rPr lang="da-DK" sz="1100" kern="0">
                <a:solidFill>
                  <a:srgbClr val="151616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da-DK" sz="1100" kern="0">
              <a:solidFill>
                <a:srgbClr val="15161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Ellipse 53"/>
          <p:cNvSpPr>
            <a:spLocks noChangeArrowheads="1"/>
          </p:cNvSpPr>
          <p:nvPr/>
        </p:nvSpPr>
        <p:spPr bwMode="auto">
          <a:xfrm>
            <a:off x="6036465" y="5361767"/>
            <a:ext cx="225124" cy="225124"/>
          </a:xfrm>
          <a:prstGeom prst="ellipse">
            <a:avLst/>
          </a:prstGeom>
          <a:solidFill>
            <a:srgbClr val="FFFFFF">
              <a:alpha val="61960"/>
            </a:srgbClr>
          </a:solidFill>
          <a:ln w="9525">
            <a:noFill/>
            <a:rou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" name="Tekstboks 54"/>
          <p:cNvSpPr txBox="1">
            <a:spLocks noChangeArrowheads="1"/>
          </p:cNvSpPr>
          <p:nvPr/>
        </p:nvSpPr>
        <p:spPr bwMode="auto">
          <a:xfrm>
            <a:off x="6017420" y="5350819"/>
            <a:ext cx="263214" cy="2616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>
              <a:defRPr/>
            </a:pPr>
            <a:r>
              <a:rPr lang="da-DK" sz="1100" kern="0" dirty="0">
                <a:solidFill>
                  <a:srgbClr val="151616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da-DK" sz="1100" kern="0" dirty="0">
              <a:solidFill>
                <a:srgbClr val="15161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Ellipse 53"/>
          <p:cNvSpPr>
            <a:spLocks noChangeArrowheads="1"/>
          </p:cNvSpPr>
          <p:nvPr/>
        </p:nvSpPr>
        <p:spPr bwMode="auto">
          <a:xfrm>
            <a:off x="6037123" y="4511297"/>
            <a:ext cx="223809" cy="225125"/>
          </a:xfrm>
          <a:prstGeom prst="ellipse">
            <a:avLst/>
          </a:prstGeom>
          <a:solidFill>
            <a:srgbClr val="FFFFFF">
              <a:alpha val="61960"/>
            </a:srgbClr>
          </a:solidFill>
          <a:ln w="9525">
            <a:noFill/>
            <a:rou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" name="Tekstboks 54"/>
          <p:cNvSpPr txBox="1">
            <a:spLocks noChangeArrowheads="1"/>
          </p:cNvSpPr>
          <p:nvPr/>
        </p:nvSpPr>
        <p:spPr bwMode="auto">
          <a:xfrm>
            <a:off x="6017420" y="4486283"/>
            <a:ext cx="263214" cy="2616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>
              <a:defRPr/>
            </a:pPr>
            <a:r>
              <a:rPr lang="da-DK" sz="1100" kern="0">
                <a:solidFill>
                  <a:srgbClr val="151616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da-DK" sz="1100" kern="0">
              <a:solidFill>
                <a:srgbClr val="15161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Ellipse 53"/>
          <p:cNvSpPr>
            <a:spLocks noChangeArrowheads="1"/>
          </p:cNvSpPr>
          <p:nvPr/>
        </p:nvSpPr>
        <p:spPr bwMode="auto">
          <a:xfrm>
            <a:off x="6037123" y="3664776"/>
            <a:ext cx="223809" cy="225126"/>
          </a:xfrm>
          <a:prstGeom prst="ellipse">
            <a:avLst/>
          </a:prstGeom>
          <a:solidFill>
            <a:srgbClr val="FFFFFF">
              <a:alpha val="61960"/>
            </a:srgbClr>
          </a:solidFill>
          <a:ln w="9525">
            <a:noFill/>
            <a:rou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0" name="Tekstboks 54"/>
          <p:cNvSpPr txBox="1">
            <a:spLocks noChangeArrowheads="1"/>
          </p:cNvSpPr>
          <p:nvPr/>
        </p:nvSpPr>
        <p:spPr bwMode="auto">
          <a:xfrm>
            <a:off x="6017420" y="3639763"/>
            <a:ext cx="263214" cy="2616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>
              <a:defRPr/>
            </a:pPr>
            <a:r>
              <a:rPr lang="da-DK" sz="1100" kern="0" dirty="0">
                <a:solidFill>
                  <a:srgbClr val="151616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da-DK" sz="1100" kern="0" dirty="0">
              <a:solidFill>
                <a:srgbClr val="15161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Ellipse 53"/>
          <p:cNvSpPr>
            <a:spLocks noChangeArrowheads="1"/>
          </p:cNvSpPr>
          <p:nvPr/>
        </p:nvSpPr>
        <p:spPr bwMode="auto">
          <a:xfrm>
            <a:off x="6037123" y="2822204"/>
            <a:ext cx="223809" cy="225126"/>
          </a:xfrm>
          <a:prstGeom prst="ellipse">
            <a:avLst/>
          </a:prstGeom>
          <a:solidFill>
            <a:srgbClr val="FFFFFF">
              <a:alpha val="61960"/>
            </a:srgbClr>
          </a:solidFill>
          <a:ln w="9525">
            <a:noFill/>
            <a:rou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zh-CN" sz="1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Tekstboks 54"/>
          <p:cNvSpPr txBox="1">
            <a:spLocks noChangeArrowheads="1"/>
          </p:cNvSpPr>
          <p:nvPr/>
        </p:nvSpPr>
        <p:spPr bwMode="auto">
          <a:xfrm>
            <a:off x="6017420" y="2797191"/>
            <a:ext cx="263214" cy="2616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>
              <a:defRPr/>
            </a:pPr>
            <a:r>
              <a:rPr lang="da-DK" sz="1100" kern="0" dirty="0">
                <a:solidFill>
                  <a:srgbClr val="151616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da-DK" sz="1100" kern="0" dirty="0">
              <a:solidFill>
                <a:srgbClr val="15161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2" name="Text Placeholder 33"/>
          <p:cNvSpPr txBox="1"/>
          <p:nvPr/>
        </p:nvSpPr>
        <p:spPr>
          <a:xfrm>
            <a:off x="546443" y="2780531"/>
            <a:ext cx="189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纯正英语课堂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" name="TextBox 20"/>
          <p:cNvSpPr txBox="1"/>
          <p:nvPr/>
        </p:nvSpPr>
        <p:spPr>
          <a:xfrm>
            <a:off x="546442" y="3145638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4" name="Text Placeholder 33"/>
          <p:cNvSpPr txBox="1"/>
          <p:nvPr/>
        </p:nvSpPr>
        <p:spPr>
          <a:xfrm>
            <a:off x="546443" y="3955753"/>
            <a:ext cx="189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智能化平台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5" name="TextBox 20"/>
          <p:cNvSpPr txBox="1"/>
          <p:nvPr/>
        </p:nvSpPr>
        <p:spPr>
          <a:xfrm>
            <a:off x="546442" y="4320860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6" name="Text Placeholder 33"/>
          <p:cNvSpPr txBox="1"/>
          <p:nvPr/>
        </p:nvSpPr>
        <p:spPr>
          <a:xfrm>
            <a:off x="546443" y="5046541"/>
            <a:ext cx="189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个性化教学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5" name="TextBox 20"/>
          <p:cNvSpPr txBox="1"/>
          <p:nvPr/>
        </p:nvSpPr>
        <p:spPr>
          <a:xfrm>
            <a:off x="546442" y="5411648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8" name="Text Placeholder 33"/>
          <p:cNvSpPr txBox="1"/>
          <p:nvPr/>
        </p:nvSpPr>
        <p:spPr>
          <a:xfrm>
            <a:off x="8414579" y="3273755"/>
            <a:ext cx="189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智能化平台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1" name="TextBox 20"/>
          <p:cNvSpPr txBox="1"/>
          <p:nvPr/>
        </p:nvSpPr>
        <p:spPr>
          <a:xfrm>
            <a:off x="8414579" y="3638861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7" name="Text Placeholder 33"/>
          <p:cNvSpPr txBox="1"/>
          <p:nvPr/>
        </p:nvSpPr>
        <p:spPr>
          <a:xfrm>
            <a:off x="8414579" y="4364543"/>
            <a:ext cx="189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个性化教学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8" name="TextBox 20"/>
          <p:cNvSpPr txBox="1"/>
          <p:nvPr/>
        </p:nvSpPr>
        <p:spPr>
          <a:xfrm>
            <a:off x="8414579" y="4729649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81810" y="6535472"/>
            <a:ext cx="4140538" cy="31728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65" dirty="0" smtClean="0">
                <a:cs typeface="+mn-ea"/>
                <a:sym typeface="+mn-lt"/>
              </a:rPr>
              <a:t>较差绩效</a:t>
            </a:r>
            <a:endParaRPr lang="zh-CN" altLang="en-US" sz="1065" dirty="0">
              <a:cs typeface="+mn-ea"/>
              <a:sym typeface="+mn-lt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4471869" y="5701633"/>
            <a:ext cx="3374237" cy="29515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65" dirty="0" smtClean="0">
                <a:cs typeface="+mn-ea"/>
                <a:sym typeface="+mn-lt"/>
              </a:rPr>
              <a:t>不合格绩效</a:t>
            </a:r>
            <a:endParaRPr lang="zh-CN" altLang="en-US" sz="1065" dirty="0">
              <a:cs typeface="+mn-ea"/>
              <a:sym typeface="+mn-lt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4861560" y="4869177"/>
            <a:ext cx="2604072" cy="30280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65" dirty="0" smtClean="0">
                <a:cs typeface="+mn-ea"/>
                <a:sym typeface="+mn-lt"/>
              </a:rPr>
              <a:t>合格绩效</a:t>
            </a:r>
            <a:endParaRPr lang="zh-CN" altLang="en-US" sz="1065" dirty="0">
              <a:cs typeface="+mn-ea"/>
              <a:sym typeface="+mn-lt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249933" y="4022086"/>
            <a:ext cx="1837859" cy="3155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65" dirty="0" smtClean="0">
                <a:cs typeface="+mn-ea"/>
                <a:sym typeface="+mn-lt"/>
              </a:rPr>
              <a:t>优秀绩效</a:t>
            </a:r>
            <a:endParaRPr lang="zh-CN" altLang="en-US" sz="1065" dirty="0">
              <a:cs typeface="+mn-ea"/>
              <a:sym typeface="+mn-lt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5638307" y="3174595"/>
            <a:ext cx="1061111" cy="3170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65" dirty="0" smtClean="0">
                <a:cs typeface="+mn-ea"/>
                <a:sym typeface="+mn-lt"/>
              </a:rPr>
              <a:t>完美绩效</a:t>
            </a:r>
            <a:endParaRPr lang="zh-CN" altLang="en-US" sz="1065" dirty="0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绩效考核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69" name="直接连接符 68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0919" y="2119086"/>
            <a:ext cx="5849227" cy="3766232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cs typeface="+mn-ea"/>
              <a:sym typeface="+mn-lt"/>
            </a:endParaRPr>
          </a:p>
        </p:txBody>
      </p:sp>
      <p:sp>
        <p:nvSpPr>
          <p:cNvPr id="22" name="Text Placeholder 33"/>
          <p:cNvSpPr txBox="1"/>
          <p:nvPr/>
        </p:nvSpPr>
        <p:spPr>
          <a:xfrm>
            <a:off x="3908040" y="2944100"/>
            <a:ext cx="44202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8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TW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人生沒有彩排，每一個細節都是現場直播。</a:t>
            </a:r>
            <a:endParaRPr lang="en-AU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3908040" y="4531135"/>
            <a:ext cx="4420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en-US" sz="700" dirty="0" smtClean="0">
                <a:solidFill>
                  <a:schemeClr val="bg1"/>
                </a:solidFill>
                <a:cs typeface="+mn-ea"/>
                <a:sym typeface="+mn-lt"/>
              </a:rPr>
              <a:t>人力资源管理公司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（</a:t>
            </a:r>
            <a:r>
              <a:rPr lang="en-US" altLang="zh-CN" sz="700" dirty="0" err="1">
                <a:solidFill>
                  <a:schemeClr val="bg1"/>
                </a:solidFill>
                <a:cs typeface="+mn-ea"/>
                <a:sym typeface="+mn-lt"/>
              </a:rPr>
              <a:t>Beile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 Inc. 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）是美国的一家高科技公司。</a:t>
            </a:r>
            <a:r>
              <a:rPr lang="zh-CN" altLang="en-US" sz="700" dirty="0" smtClean="0">
                <a:solidFill>
                  <a:schemeClr val="bg1"/>
                </a:solidFill>
                <a:cs typeface="+mn-ea"/>
                <a:sym typeface="+mn-lt"/>
              </a:rPr>
              <a:t>由、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斯蒂夫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沃兹尼亚克和罗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韦恩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(Ron Wayne)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等人于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1976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日创立，并命名为</a:t>
            </a:r>
            <a:r>
              <a:rPr lang="zh-CN" altLang="en-US" sz="700" dirty="0" smtClean="0">
                <a:solidFill>
                  <a:schemeClr val="bg1"/>
                </a:solidFill>
                <a:cs typeface="+mn-ea"/>
                <a:sym typeface="+mn-lt"/>
              </a:rPr>
              <a:t>美国电脑公司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（</a:t>
            </a:r>
            <a:r>
              <a:rPr lang="en-US" altLang="zh-CN" sz="700" dirty="0" err="1">
                <a:solidFill>
                  <a:schemeClr val="bg1"/>
                </a:solidFill>
                <a:cs typeface="+mn-ea"/>
                <a:sym typeface="+mn-lt"/>
              </a:rPr>
              <a:t>Beibei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 Computer Inc. 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），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2007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9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日更名</a:t>
            </a:r>
            <a:r>
              <a:rPr lang="zh-CN" altLang="en-US" sz="700" dirty="0" smtClean="0">
                <a:solidFill>
                  <a:schemeClr val="bg1"/>
                </a:solidFill>
                <a:cs typeface="+mn-ea"/>
                <a:sym typeface="+mn-lt"/>
              </a:rPr>
              <a:t>为人力资源管理公司</a:t>
            </a:r>
            <a:r>
              <a:rPr lang="zh-CN" altLang="en-US" sz="700" dirty="0">
                <a:solidFill>
                  <a:schemeClr val="bg1"/>
                </a:solidFill>
                <a:cs typeface="+mn-ea"/>
                <a:sym typeface="+mn-lt"/>
              </a:rPr>
              <a:t>，总部位于加利福尼亚州的库比蒂诺。</a:t>
            </a:r>
            <a:endParaRPr lang="en-US" altLang="zh-CN" sz="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810399" y="4330765"/>
            <a:ext cx="615522" cy="3047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00">
              <a:defRPr/>
            </a:pPr>
            <a:endParaRPr lang="zh-CN" altLang="en-US" sz="1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薪酬管理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3" r="22063"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9" r="15649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6"/>
          </p:nvPr>
        </p:nvSpPr>
        <p:spPr>
          <a:xfrm>
            <a:off x="7003088" y="2060482"/>
            <a:ext cx="2972574" cy="228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#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 Go Global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26"/>
          </p:nvPr>
        </p:nvSpPr>
        <p:spPr>
          <a:xfrm>
            <a:off x="4716492" y="3640509"/>
            <a:ext cx="2972574" cy="228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#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 Recruitment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28"/>
          </p:nvPr>
        </p:nvSpPr>
        <p:spPr>
          <a:xfrm>
            <a:off x="2429896" y="5071018"/>
            <a:ext cx="2972574" cy="228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#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 New Office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Shape 185"/>
          <p:cNvSpPr/>
          <p:nvPr/>
        </p:nvSpPr>
        <p:spPr>
          <a:xfrm>
            <a:off x="6998617" y="1837136"/>
            <a:ext cx="817892" cy="52257"/>
          </a:xfrm>
          <a:prstGeom prst="rect">
            <a:avLst/>
          </a:prstGeom>
          <a:solidFill>
            <a:srgbClr val="E6A81F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3000">
              <a:cs typeface="+mn-ea"/>
              <a:sym typeface="+mn-lt"/>
            </a:endParaRPr>
          </a:p>
        </p:txBody>
      </p:sp>
      <p:sp>
        <p:nvSpPr>
          <p:cNvPr id="30" name="Shape 190"/>
          <p:cNvSpPr/>
          <p:nvPr/>
        </p:nvSpPr>
        <p:spPr>
          <a:xfrm>
            <a:off x="4729444" y="3392488"/>
            <a:ext cx="817892" cy="52257"/>
          </a:xfrm>
          <a:prstGeom prst="rect">
            <a:avLst/>
          </a:prstGeom>
          <a:solidFill>
            <a:srgbClr val="E6A81F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3000">
              <a:cs typeface="+mn-ea"/>
              <a:sym typeface="+mn-lt"/>
            </a:endParaRPr>
          </a:p>
        </p:txBody>
      </p:sp>
      <p:sp>
        <p:nvSpPr>
          <p:cNvPr id="31" name="Shape 195"/>
          <p:cNvSpPr/>
          <p:nvPr/>
        </p:nvSpPr>
        <p:spPr>
          <a:xfrm>
            <a:off x="2448317" y="4826446"/>
            <a:ext cx="817892" cy="52257"/>
          </a:xfrm>
          <a:prstGeom prst="rect">
            <a:avLst/>
          </a:prstGeom>
          <a:solidFill>
            <a:srgbClr val="E6A81F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3000">
              <a:cs typeface="+mn-ea"/>
              <a:sym typeface="+mn-lt"/>
            </a:endParaRPr>
          </a:p>
        </p:txBody>
      </p:sp>
      <p:sp>
        <p:nvSpPr>
          <p:cNvPr id="43" name="Text Placeholder 33"/>
          <p:cNvSpPr txBox="1"/>
          <p:nvPr/>
        </p:nvSpPr>
        <p:spPr>
          <a:xfrm>
            <a:off x="6949204" y="2306119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纯正英语课堂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20"/>
          <p:cNvSpPr txBox="1"/>
          <p:nvPr/>
        </p:nvSpPr>
        <p:spPr>
          <a:xfrm>
            <a:off x="6949204" y="2671226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 Placeholder 33"/>
          <p:cNvSpPr txBox="1"/>
          <p:nvPr/>
        </p:nvSpPr>
        <p:spPr>
          <a:xfrm>
            <a:off x="4661610" y="3910187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智能化平台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4661610" y="4275294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 Placeholder 33"/>
          <p:cNvSpPr txBox="1"/>
          <p:nvPr/>
        </p:nvSpPr>
        <p:spPr>
          <a:xfrm>
            <a:off x="2357578" y="5351957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个性化教学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20"/>
          <p:cNvSpPr txBox="1"/>
          <p:nvPr/>
        </p:nvSpPr>
        <p:spPr>
          <a:xfrm>
            <a:off x="2357578" y="5717064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不足与</a:t>
            </a:r>
            <a:r>
              <a:rPr lang="zh-CN" altLang="en-US" sz="2800" b="1" dirty="0" smtClean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改善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52" name="直接连接符 51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占位符 6"/>
          <p:cNvPicPr>
            <a:picLocks noGrp="1" noChangeAspect="1"/>
          </p:cNvPicPr>
          <p:nvPr>
            <p:ph type="pic" sz="quarter" idx="22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r="16656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2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2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7" r="14937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 bwMode="auto">
          <a:xfrm>
            <a:off x="816547" y="3908905"/>
            <a:ext cx="10558908" cy="0"/>
          </a:xfrm>
          <a:prstGeom prst="straightConnector1">
            <a:avLst/>
          </a:prstGeom>
          <a:blipFill dpi="0" rotWithShape="0">
            <a:blip r:embed="rId1"/>
            <a:srcRect/>
            <a:tile tx="0" ty="0" sx="100000" sy="100000" flip="none" algn="tl"/>
          </a:blipFill>
          <a:ln w="25400" cap="flat" cmpd="sng" algn="ctr">
            <a:solidFill>
              <a:srgbClr val="325087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777" name="Oval 29"/>
          <p:cNvSpPr/>
          <p:nvPr/>
        </p:nvSpPr>
        <p:spPr bwMode="auto">
          <a:xfrm>
            <a:off x="2942482" y="3793212"/>
            <a:ext cx="221361" cy="221546"/>
          </a:xfrm>
          <a:prstGeom prst="ellipse">
            <a:avLst/>
          </a:prstGeom>
          <a:solidFill>
            <a:srgbClr val="E6A81F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>
            <a:lvl1pPr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1pPr>
            <a:lvl2pPr marL="742950" indent="-28575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2pPr>
            <a:lvl3pPr marL="11430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3pPr>
            <a:lvl4pPr marL="16002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4pPr>
            <a:lvl5pPr marL="20574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s-ES" altLang="zh-CN" sz="29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75" name="Oval 32"/>
          <p:cNvSpPr/>
          <p:nvPr/>
        </p:nvSpPr>
        <p:spPr bwMode="auto">
          <a:xfrm>
            <a:off x="4501186" y="3792741"/>
            <a:ext cx="221361" cy="221518"/>
          </a:xfrm>
          <a:prstGeom prst="ellipse">
            <a:avLst/>
          </a:prstGeom>
          <a:solidFill>
            <a:srgbClr val="E6A81F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>
            <a:lvl1pPr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1pPr>
            <a:lvl2pPr marL="742950" indent="-28575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2pPr>
            <a:lvl3pPr marL="11430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3pPr>
            <a:lvl4pPr marL="16002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4pPr>
            <a:lvl5pPr marL="20574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s-ES" altLang="zh-CN" sz="29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73" name="Oval 35"/>
          <p:cNvSpPr/>
          <p:nvPr/>
        </p:nvSpPr>
        <p:spPr bwMode="auto">
          <a:xfrm>
            <a:off x="6059586" y="3793212"/>
            <a:ext cx="221240" cy="221546"/>
          </a:xfrm>
          <a:prstGeom prst="ellipse">
            <a:avLst/>
          </a:prstGeom>
          <a:solidFill>
            <a:srgbClr val="E6A81F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>
            <a:lvl1pPr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1pPr>
            <a:lvl2pPr marL="742950" indent="-28575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2pPr>
            <a:lvl3pPr marL="11430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3pPr>
            <a:lvl4pPr marL="16002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4pPr>
            <a:lvl5pPr marL="20574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s-ES" altLang="zh-CN" sz="29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71" name="Oval 38"/>
          <p:cNvSpPr/>
          <p:nvPr/>
        </p:nvSpPr>
        <p:spPr bwMode="auto">
          <a:xfrm>
            <a:off x="7647968" y="3792741"/>
            <a:ext cx="221361" cy="221518"/>
          </a:xfrm>
          <a:prstGeom prst="ellipse">
            <a:avLst/>
          </a:prstGeom>
          <a:solidFill>
            <a:srgbClr val="E6A81F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>
            <a:lvl1pPr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1pPr>
            <a:lvl2pPr marL="742950" indent="-28575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2pPr>
            <a:lvl3pPr marL="11430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3pPr>
            <a:lvl4pPr marL="16002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4pPr>
            <a:lvl5pPr marL="20574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s-ES" altLang="zh-CN" sz="29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69" name="Oval 41"/>
          <p:cNvSpPr/>
          <p:nvPr/>
        </p:nvSpPr>
        <p:spPr bwMode="auto">
          <a:xfrm>
            <a:off x="9095623" y="3793212"/>
            <a:ext cx="221361" cy="221546"/>
          </a:xfrm>
          <a:prstGeom prst="ellipse">
            <a:avLst/>
          </a:prstGeom>
          <a:solidFill>
            <a:srgbClr val="E6A81F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>
            <a:lvl1pPr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1pPr>
            <a:lvl2pPr marL="742950" indent="-28575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2pPr>
            <a:lvl3pPr marL="11430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3pPr>
            <a:lvl4pPr marL="16002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4pPr>
            <a:lvl5pPr marL="2057400" indent="-228600" algn="ctr"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Gill Sans" pitchFamily="2" charset="0"/>
                <a:ea typeface="ヒラギノ角ゴ ProN W3" pitchFamily="2" charset="-128"/>
                <a:sym typeface="Gill Sans" pitchFamily="2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s-ES" altLang="zh-CN" sz="29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877958" y="5235981"/>
            <a:ext cx="2998920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整站网页风格平面优化设计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前端页面代码开发实现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877958" y="4943633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877957" y="4498173"/>
            <a:ext cx="220471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玩得酷 靠得住</a:t>
            </a:r>
            <a:endParaRPr lang="zh-CN" altLang="en-US" sz="2135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853056" y="5230135"/>
            <a:ext cx="2998920" cy="255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服务产品图标重新设计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853056" y="4937787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853056" y="4492327"/>
            <a:ext cx="202783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下一种生活</a:t>
            </a:r>
            <a:endParaRPr lang="zh-CN" altLang="en-US" sz="2135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198495" y="2935755"/>
            <a:ext cx="2611002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整站网页风格平面优化设计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前端页面代码开发实现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198495" y="2643407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198495" y="2197947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越努力越幸运</a:t>
            </a:r>
            <a:endParaRPr lang="zh-CN" altLang="en-US" sz="2135" kern="0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750819" y="5222171"/>
            <a:ext cx="2611002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整站网页风格平面优化设计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前端页面代码开发实现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2750819" y="4929823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2750819" y="4484363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/>
            <a:r>
              <a:rPr lang="zh-CN" altLang="en-US" sz="2135" kern="0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不负好时光</a:t>
            </a:r>
            <a:endParaRPr lang="zh-CN" altLang="en-US" sz="2135" kern="0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433645" y="2935755"/>
            <a:ext cx="2611002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整站网页风格平面优化设计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前端页面代码开发实现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433645" y="2643407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433645" y="2197947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越努力越幸运</a:t>
            </a:r>
            <a:endParaRPr lang="zh-CN" altLang="en-US" sz="2135" kern="0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50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3404021"/>
          </a:xfrm>
          <a:prstGeom prst="rect">
            <a:avLst/>
          </a:prstGeom>
          <a:solidFill>
            <a:srgbClr val="F8F3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33551" y="4096287"/>
            <a:ext cx="872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pc="200" dirty="0">
                <a:solidFill>
                  <a:srgbClr val="FFFFFF"/>
                </a:solidFill>
                <a:effectLst>
                  <a:outerShdw dist="76200" dir="2700000" algn="t" rotWithShape="0">
                    <a:schemeClr val="accent2">
                      <a:lumMod val="50000"/>
                      <a:alpha val="29000"/>
                    </a:schemeClr>
                  </a:outerShdw>
                </a:effectLst>
                <a:cs typeface="+mn-ea"/>
                <a:sym typeface="+mn-lt"/>
              </a:rPr>
              <a:t>成功就是每天进步一点点</a:t>
            </a:r>
            <a:endParaRPr lang="zh-CN" altLang="en-US" sz="5400" b="1" spc="200" dirty="0">
              <a:solidFill>
                <a:srgbClr val="FFFFFF"/>
              </a:solidFill>
              <a:effectLst>
                <a:outerShdw dist="76200" dir="2700000" algn="t" rotWithShape="0">
                  <a:schemeClr val="accent2">
                    <a:lumMod val="50000"/>
                    <a:alpha val="29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17"/>
          <p:cNvSpPr>
            <a:spLocks noChangeArrowheads="1"/>
          </p:cNvSpPr>
          <p:nvPr/>
        </p:nvSpPr>
        <p:spPr bwMode="auto">
          <a:xfrm>
            <a:off x="3323944" y="5044186"/>
            <a:ext cx="55441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Annual work summary</a:t>
            </a:r>
            <a:endParaRPr lang="zh-CN" altLang="en-US" sz="9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096000" y="-11532"/>
            <a:ext cx="0" cy="1865732"/>
          </a:xfrm>
          <a:prstGeom prst="line">
            <a:avLst/>
          </a:prstGeom>
          <a:ln w="12700">
            <a:solidFill>
              <a:srgbClr val="E6A81F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4235846" y="1931741"/>
            <a:ext cx="3720307" cy="716999"/>
            <a:chOff x="3181747" y="1155196"/>
            <a:chExt cx="3086550" cy="594859"/>
          </a:xfrm>
          <a:solidFill>
            <a:srgbClr val="325087"/>
          </a:solidFill>
        </p:grpSpPr>
        <p:sp>
          <p:nvSpPr>
            <p:cNvPr id="12" name="十字形 11"/>
            <p:cNvSpPr/>
            <p:nvPr/>
          </p:nvSpPr>
          <p:spPr>
            <a:xfrm>
              <a:off x="6012160" y="1155196"/>
              <a:ext cx="256137" cy="256137"/>
            </a:xfrm>
            <a:prstGeom prst="plus">
              <a:avLst>
                <a:gd name="adj" fmla="val 431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>
              <a:spLocks noChangeArrowheads="1"/>
            </p:cNvSpPr>
            <p:nvPr/>
          </p:nvSpPr>
          <p:spPr bwMode="auto">
            <a:xfrm>
              <a:off x="3181747" y="1412675"/>
              <a:ext cx="2865164" cy="337380"/>
            </a:xfrm>
            <a:custGeom>
              <a:avLst/>
              <a:gdLst/>
              <a:ahLst/>
              <a:cxnLst/>
              <a:rect l="l" t="t" r="r" b="b"/>
              <a:pathLst>
                <a:path w="2865164" h="337380">
                  <a:moveTo>
                    <a:pt x="84195" y="184589"/>
                  </a:moveTo>
                  <a:lnTo>
                    <a:pt x="84195" y="275183"/>
                  </a:lnTo>
                  <a:cubicBezTo>
                    <a:pt x="96060" y="274783"/>
                    <a:pt x="103627" y="272917"/>
                    <a:pt x="106893" y="269584"/>
                  </a:cubicBezTo>
                  <a:cubicBezTo>
                    <a:pt x="110160" y="266251"/>
                    <a:pt x="111793" y="258051"/>
                    <a:pt x="111793" y="244985"/>
                  </a:cubicBezTo>
                  <a:lnTo>
                    <a:pt x="111793" y="214787"/>
                  </a:lnTo>
                  <a:cubicBezTo>
                    <a:pt x="111793" y="200921"/>
                    <a:pt x="110326" y="192522"/>
                    <a:pt x="107393" y="189589"/>
                  </a:cubicBezTo>
                  <a:cubicBezTo>
                    <a:pt x="104460" y="186656"/>
                    <a:pt x="96727" y="184989"/>
                    <a:pt x="84195" y="184589"/>
                  </a:cubicBezTo>
                  <a:close/>
                  <a:moveTo>
                    <a:pt x="2560694" y="62196"/>
                  </a:moveTo>
                  <a:lnTo>
                    <a:pt x="2560694" y="134192"/>
                  </a:lnTo>
                  <a:cubicBezTo>
                    <a:pt x="2570161" y="134192"/>
                    <a:pt x="2576793" y="132892"/>
                    <a:pt x="2580593" y="130292"/>
                  </a:cubicBezTo>
                  <a:cubicBezTo>
                    <a:pt x="2584393" y="127692"/>
                    <a:pt x="2586293" y="119260"/>
                    <a:pt x="2586293" y="104994"/>
                  </a:cubicBezTo>
                  <a:lnTo>
                    <a:pt x="2586293" y="87195"/>
                  </a:lnTo>
                  <a:cubicBezTo>
                    <a:pt x="2586293" y="76929"/>
                    <a:pt x="2584460" y="70196"/>
                    <a:pt x="2580793" y="66996"/>
                  </a:cubicBezTo>
                  <a:cubicBezTo>
                    <a:pt x="2577127" y="63796"/>
                    <a:pt x="2570427" y="62196"/>
                    <a:pt x="2560694" y="62196"/>
                  </a:cubicBezTo>
                  <a:close/>
                  <a:moveTo>
                    <a:pt x="2132069" y="62196"/>
                  </a:moveTo>
                  <a:lnTo>
                    <a:pt x="2132069" y="144591"/>
                  </a:lnTo>
                  <a:cubicBezTo>
                    <a:pt x="2134469" y="144725"/>
                    <a:pt x="2136536" y="144791"/>
                    <a:pt x="2138269" y="144791"/>
                  </a:cubicBezTo>
                  <a:cubicBezTo>
                    <a:pt x="2146002" y="144791"/>
                    <a:pt x="2151368" y="142892"/>
                    <a:pt x="2154368" y="139092"/>
                  </a:cubicBezTo>
                  <a:cubicBezTo>
                    <a:pt x="2157368" y="135292"/>
                    <a:pt x="2158868" y="127392"/>
                    <a:pt x="2158868" y="115393"/>
                  </a:cubicBezTo>
                  <a:lnTo>
                    <a:pt x="2158868" y="88795"/>
                  </a:lnTo>
                  <a:cubicBezTo>
                    <a:pt x="2158868" y="77729"/>
                    <a:pt x="2157135" y="70529"/>
                    <a:pt x="2153668" y="67196"/>
                  </a:cubicBezTo>
                  <a:cubicBezTo>
                    <a:pt x="2150202" y="63863"/>
                    <a:pt x="2143002" y="62196"/>
                    <a:pt x="2132069" y="62196"/>
                  </a:cubicBezTo>
                  <a:close/>
                  <a:moveTo>
                    <a:pt x="1741545" y="62196"/>
                  </a:moveTo>
                  <a:lnTo>
                    <a:pt x="1741545" y="134192"/>
                  </a:lnTo>
                  <a:cubicBezTo>
                    <a:pt x="1751010" y="134192"/>
                    <a:pt x="1757644" y="132892"/>
                    <a:pt x="1761443" y="130292"/>
                  </a:cubicBezTo>
                  <a:cubicBezTo>
                    <a:pt x="1765243" y="127692"/>
                    <a:pt x="1767143" y="119260"/>
                    <a:pt x="1767143" y="104994"/>
                  </a:cubicBezTo>
                  <a:lnTo>
                    <a:pt x="1767143" y="87195"/>
                  </a:lnTo>
                  <a:cubicBezTo>
                    <a:pt x="1767143" y="76929"/>
                    <a:pt x="1765310" y="70196"/>
                    <a:pt x="1761643" y="66996"/>
                  </a:cubicBezTo>
                  <a:cubicBezTo>
                    <a:pt x="1757977" y="63796"/>
                    <a:pt x="1751277" y="62196"/>
                    <a:pt x="1741545" y="62196"/>
                  </a:cubicBezTo>
                  <a:close/>
                  <a:moveTo>
                    <a:pt x="84195" y="62196"/>
                  </a:moveTo>
                  <a:lnTo>
                    <a:pt x="84195" y="134192"/>
                  </a:lnTo>
                  <a:cubicBezTo>
                    <a:pt x="87794" y="134059"/>
                    <a:pt x="90594" y="133992"/>
                    <a:pt x="92594" y="133992"/>
                  </a:cubicBezTo>
                  <a:cubicBezTo>
                    <a:pt x="100860" y="133992"/>
                    <a:pt x="106127" y="131959"/>
                    <a:pt x="108393" y="127892"/>
                  </a:cubicBezTo>
                  <a:cubicBezTo>
                    <a:pt x="110660" y="123826"/>
                    <a:pt x="111793" y="112193"/>
                    <a:pt x="111793" y="92995"/>
                  </a:cubicBezTo>
                  <a:cubicBezTo>
                    <a:pt x="111793" y="82862"/>
                    <a:pt x="110860" y="75762"/>
                    <a:pt x="108993" y="71696"/>
                  </a:cubicBezTo>
                  <a:cubicBezTo>
                    <a:pt x="107126" y="67629"/>
                    <a:pt x="104693" y="65063"/>
                    <a:pt x="101693" y="63996"/>
                  </a:cubicBezTo>
                  <a:cubicBezTo>
                    <a:pt x="98694" y="62930"/>
                    <a:pt x="92861" y="62330"/>
                    <a:pt x="84195" y="62196"/>
                  </a:cubicBezTo>
                  <a:close/>
                  <a:moveTo>
                    <a:pt x="2352819" y="54797"/>
                  </a:moveTo>
                  <a:cubicBezTo>
                    <a:pt x="2348419" y="54797"/>
                    <a:pt x="2345053" y="56497"/>
                    <a:pt x="2342719" y="59897"/>
                  </a:cubicBezTo>
                  <a:cubicBezTo>
                    <a:pt x="2340386" y="63296"/>
                    <a:pt x="2339220" y="73329"/>
                    <a:pt x="2339220" y="89995"/>
                  </a:cubicBezTo>
                  <a:lnTo>
                    <a:pt x="2339220" y="241186"/>
                  </a:lnTo>
                  <a:cubicBezTo>
                    <a:pt x="2339220" y="259984"/>
                    <a:pt x="2339986" y="271584"/>
                    <a:pt x="2341519" y="275983"/>
                  </a:cubicBezTo>
                  <a:cubicBezTo>
                    <a:pt x="2343053" y="280383"/>
                    <a:pt x="2346619" y="282583"/>
                    <a:pt x="2352219" y="282583"/>
                  </a:cubicBezTo>
                  <a:cubicBezTo>
                    <a:pt x="2357952" y="282583"/>
                    <a:pt x="2361618" y="280050"/>
                    <a:pt x="2363218" y="274983"/>
                  </a:cubicBezTo>
                  <a:cubicBezTo>
                    <a:pt x="2364818" y="269917"/>
                    <a:pt x="2365618" y="257851"/>
                    <a:pt x="2365618" y="238786"/>
                  </a:cubicBezTo>
                  <a:lnTo>
                    <a:pt x="2365618" y="89995"/>
                  </a:lnTo>
                  <a:cubicBezTo>
                    <a:pt x="2365618" y="74929"/>
                    <a:pt x="2364785" y="65296"/>
                    <a:pt x="2363118" y="61097"/>
                  </a:cubicBezTo>
                  <a:cubicBezTo>
                    <a:pt x="2361452" y="56897"/>
                    <a:pt x="2358018" y="54797"/>
                    <a:pt x="2352819" y="54797"/>
                  </a:cubicBezTo>
                  <a:close/>
                  <a:moveTo>
                    <a:pt x="2681175" y="6800"/>
                  </a:moveTo>
                  <a:lnTo>
                    <a:pt x="2865164" y="6800"/>
                  </a:lnTo>
                  <a:lnTo>
                    <a:pt x="2865164" y="71596"/>
                  </a:lnTo>
                  <a:lnTo>
                    <a:pt x="2815167" y="71596"/>
                  </a:lnTo>
                  <a:lnTo>
                    <a:pt x="2815167" y="330580"/>
                  </a:lnTo>
                  <a:lnTo>
                    <a:pt x="2730972" y="330580"/>
                  </a:lnTo>
                  <a:lnTo>
                    <a:pt x="2730972" y="71596"/>
                  </a:lnTo>
                  <a:lnTo>
                    <a:pt x="2681175" y="71596"/>
                  </a:lnTo>
                  <a:close/>
                  <a:moveTo>
                    <a:pt x="2476499" y="6800"/>
                  </a:moveTo>
                  <a:lnTo>
                    <a:pt x="2536096" y="6800"/>
                  </a:lnTo>
                  <a:cubicBezTo>
                    <a:pt x="2575827" y="6800"/>
                    <a:pt x="2602725" y="8333"/>
                    <a:pt x="2616791" y="11400"/>
                  </a:cubicBezTo>
                  <a:cubicBezTo>
                    <a:pt x="2630857" y="14466"/>
                    <a:pt x="2642323" y="22299"/>
                    <a:pt x="2651189" y="34898"/>
                  </a:cubicBezTo>
                  <a:cubicBezTo>
                    <a:pt x="2660055" y="47497"/>
                    <a:pt x="2664488" y="67596"/>
                    <a:pt x="2664488" y="95194"/>
                  </a:cubicBezTo>
                  <a:cubicBezTo>
                    <a:pt x="2664488" y="120393"/>
                    <a:pt x="2661355" y="137325"/>
                    <a:pt x="2655089" y="145991"/>
                  </a:cubicBezTo>
                  <a:cubicBezTo>
                    <a:pt x="2648822" y="154657"/>
                    <a:pt x="2636490" y="159857"/>
                    <a:pt x="2618091" y="161590"/>
                  </a:cubicBezTo>
                  <a:cubicBezTo>
                    <a:pt x="2634757" y="165723"/>
                    <a:pt x="2645956" y="171256"/>
                    <a:pt x="2651689" y="178189"/>
                  </a:cubicBezTo>
                  <a:cubicBezTo>
                    <a:pt x="2657422" y="185122"/>
                    <a:pt x="2660988" y="191489"/>
                    <a:pt x="2662388" y="197288"/>
                  </a:cubicBezTo>
                  <a:cubicBezTo>
                    <a:pt x="2663788" y="203088"/>
                    <a:pt x="2664488" y="219054"/>
                    <a:pt x="2664488" y="245185"/>
                  </a:cubicBezTo>
                  <a:lnTo>
                    <a:pt x="2664488" y="330580"/>
                  </a:lnTo>
                  <a:lnTo>
                    <a:pt x="2586293" y="330580"/>
                  </a:lnTo>
                  <a:lnTo>
                    <a:pt x="2586293" y="222987"/>
                  </a:lnTo>
                  <a:cubicBezTo>
                    <a:pt x="2586293" y="205654"/>
                    <a:pt x="2584926" y="194922"/>
                    <a:pt x="2582193" y="190789"/>
                  </a:cubicBezTo>
                  <a:cubicBezTo>
                    <a:pt x="2579460" y="186656"/>
                    <a:pt x="2572294" y="184589"/>
                    <a:pt x="2560694" y="184589"/>
                  </a:cubicBezTo>
                  <a:lnTo>
                    <a:pt x="2560694" y="330580"/>
                  </a:lnTo>
                  <a:lnTo>
                    <a:pt x="2476499" y="330580"/>
                  </a:lnTo>
                  <a:close/>
                  <a:moveTo>
                    <a:pt x="2047874" y="6800"/>
                  </a:moveTo>
                  <a:lnTo>
                    <a:pt x="2132669" y="6800"/>
                  </a:lnTo>
                  <a:cubicBezTo>
                    <a:pt x="2155601" y="6800"/>
                    <a:pt x="2173234" y="8600"/>
                    <a:pt x="2185566" y="12199"/>
                  </a:cubicBezTo>
                  <a:cubicBezTo>
                    <a:pt x="2197899" y="15799"/>
                    <a:pt x="2207165" y="20999"/>
                    <a:pt x="2213364" y="27799"/>
                  </a:cubicBezTo>
                  <a:cubicBezTo>
                    <a:pt x="2219564" y="34598"/>
                    <a:pt x="2223764" y="42831"/>
                    <a:pt x="2225964" y="52497"/>
                  </a:cubicBezTo>
                  <a:cubicBezTo>
                    <a:pt x="2228163" y="62163"/>
                    <a:pt x="2229263" y="77129"/>
                    <a:pt x="2229263" y="97394"/>
                  </a:cubicBezTo>
                  <a:lnTo>
                    <a:pt x="2229263" y="125593"/>
                  </a:lnTo>
                  <a:cubicBezTo>
                    <a:pt x="2229263" y="146258"/>
                    <a:pt x="2227130" y="161324"/>
                    <a:pt x="2222864" y="170790"/>
                  </a:cubicBezTo>
                  <a:cubicBezTo>
                    <a:pt x="2218598" y="180256"/>
                    <a:pt x="2210765" y="187522"/>
                    <a:pt x="2199365" y="192588"/>
                  </a:cubicBezTo>
                  <a:cubicBezTo>
                    <a:pt x="2187966" y="197655"/>
                    <a:pt x="2173067" y="200188"/>
                    <a:pt x="2154668" y="200188"/>
                  </a:cubicBezTo>
                  <a:lnTo>
                    <a:pt x="2132069" y="200188"/>
                  </a:lnTo>
                  <a:lnTo>
                    <a:pt x="2132069" y="330580"/>
                  </a:lnTo>
                  <a:lnTo>
                    <a:pt x="2047874" y="330580"/>
                  </a:lnTo>
                  <a:close/>
                  <a:moveTo>
                    <a:pt x="1876425" y="6800"/>
                  </a:moveTo>
                  <a:lnTo>
                    <a:pt x="2016816" y="6800"/>
                  </a:lnTo>
                  <a:lnTo>
                    <a:pt x="2016816" y="71596"/>
                  </a:lnTo>
                  <a:lnTo>
                    <a:pt x="1960619" y="71596"/>
                  </a:lnTo>
                  <a:lnTo>
                    <a:pt x="1960619" y="132992"/>
                  </a:lnTo>
                  <a:lnTo>
                    <a:pt x="2013216" y="132992"/>
                  </a:lnTo>
                  <a:lnTo>
                    <a:pt x="2013216" y="194588"/>
                  </a:lnTo>
                  <a:lnTo>
                    <a:pt x="1960619" y="194588"/>
                  </a:lnTo>
                  <a:lnTo>
                    <a:pt x="1960619" y="265784"/>
                  </a:lnTo>
                  <a:lnTo>
                    <a:pt x="2022416" y="265784"/>
                  </a:lnTo>
                  <a:lnTo>
                    <a:pt x="2022416" y="330580"/>
                  </a:lnTo>
                  <a:lnTo>
                    <a:pt x="1876425" y="330580"/>
                  </a:lnTo>
                  <a:close/>
                  <a:moveTo>
                    <a:pt x="1657350" y="6800"/>
                  </a:moveTo>
                  <a:lnTo>
                    <a:pt x="1716946" y="6800"/>
                  </a:lnTo>
                  <a:cubicBezTo>
                    <a:pt x="1756677" y="6800"/>
                    <a:pt x="1783575" y="8333"/>
                    <a:pt x="1797641" y="11400"/>
                  </a:cubicBezTo>
                  <a:cubicBezTo>
                    <a:pt x="1811707" y="14466"/>
                    <a:pt x="1823173" y="22299"/>
                    <a:pt x="1832039" y="34898"/>
                  </a:cubicBezTo>
                  <a:cubicBezTo>
                    <a:pt x="1840905" y="47497"/>
                    <a:pt x="1845338" y="67596"/>
                    <a:pt x="1845338" y="95194"/>
                  </a:cubicBezTo>
                  <a:cubicBezTo>
                    <a:pt x="1845338" y="120393"/>
                    <a:pt x="1842205" y="137325"/>
                    <a:pt x="1835939" y="145991"/>
                  </a:cubicBezTo>
                  <a:cubicBezTo>
                    <a:pt x="1829672" y="154657"/>
                    <a:pt x="1817340" y="159857"/>
                    <a:pt x="1798941" y="161590"/>
                  </a:cubicBezTo>
                  <a:cubicBezTo>
                    <a:pt x="1815607" y="165723"/>
                    <a:pt x="1826806" y="171256"/>
                    <a:pt x="1832539" y="178189"/>
                  </a:cubicBezTo>
                  <a:cubicBezTo>
                    <a:pt x="1838272" y="185122"/>
                    <a:pt x="1841838" y="191489"/>
                    <a:pt x="1843238" y="197288"/>
                  </a:cubicBezTo>
                  <a:cubicBezTo>
                    <a:pt x="1844638" y="203088"/>
                    <a:pt x="1845338" y="219054"/>
                    <a:pt x="1845338" y="245185"/>
                  </a:cubicBezTo>
                  <a:lnTo>
                    <a:pt x="1845338" y="330580"/>
                  </a:lnTo>
                  <a:lnTo>
                    <a:pt x="1767143" y="330580"/>
                  </a:lnTo>
                  <a:lnTo>
                    <a:pt x="1767143" y="222987"/>
                  </a:lnTo>
                  <a:cubicBezTo>
                    <a:pt x="1767143" y="205654"/>
                    <a:pt x="1765776" y="194922"/>
                    <a:pt x="1763043" y="190789"/>
                  </a:cubicBezTo>
                  <a:cubicBezTo>
                    <a:pt x="1760310" y="186656"/>
                    <a:pt x="1753144" y="184589"/>
                    <a:pt x="1741545" y="184589"/>
                  </a:cubicBezTo>
                  <a:lnTo>
                    <a:pt x="1741545" y="330580"/>
                  </a:lnTo>
                  <a:lnTo>
                    <a:pt x="1657350" y="330580"/>
                  </a:lnTo>
                  <a:close/>
                  <a:moveTo>
                    <a:pt x="1000125" y="6800"/>
                  </a:moveTo>
                  <a:lnTo>
                    <a:pt x="1140516" y="6800"/>
                  </a:lnTo>
                  <a:lnTo>
                    <a:pt x="1140516" y="71596"/>
                  </a:lnTo>
                  <a:lnTo>
                    <a:pt x="1084320" y="71596"/>
                  </a:lnTo>
                  <a:lnTo>
                    <a:pt x="1084320" y="132992"/>
                  </a:lnTo>
                  <a:lnTo>
                    <a:pt x="1136916" y="132992"/>
                  </a:lnTo>
                  <a:lnTo>
                    <a:pt x="1136916" y="194588"/>
                  </a:lnTo>
                  <a:lnTo>
                    <a:pt x="1084320" y="194588"/>
                  </a:lnTo>
                  <a:lnTo>
                    <a:pt x="1084320" y="265784"/>
                  </a:lnTo>
                  <a:lnTo>
                    <a:pt x="1146116" y="265784"/>
                  </a:lnTo>
                  <a:lnTo>
                    <a:pt x="1146116" y="330580"/>
                  </a:lnTo>
                  <a:lnTo>
                    <a:pt x="1000125" y="330580"/>
                  </a:lnTo>
                  <a:close/>
                  <a:moveTo>
                    <a:pt x="781050" y="6800"/>
                  </a:moveTo>
                  <a:lnTo>
                    <a:pt x="851445" y="6800"/>
                  </a:lnTo>
                  <a:lnTo>
                    <a:pt x="898643" y="152591"/>
                  </a:lnTo>
                  <a:lnTo>
                    <a:pt x="898643" y="6800"/>
                  </a:lnTo>
                  <a:lnTo>
                    <a:pt x="969038" y="6800"/>
                  </a:lnTo>
                  <a:lnTo>
                    <a:pt x="969038" y="330580"/>
                  </a:lnTo>
                  <a:lnTo>
                    <a:pt x="895243" y="330580"/>
                  </a:lnTo>
                  <a:lnTo>
                    <a:pt x="851445" y="183389"/>
                  </a:lnTo>
                  <a:lnTo>
                    <a:pt x="851445" y="330580"/>
                  </a:lnTo>
                  <a:lnTo>
                    <a:pt x="781050" y="330580"/>
                  </a:lnTo>
                  <a:close/>
                  <a:moveTo>
                    <a:pt x="666750" y="6800"/>
                  </a:moveTo>
                  <a:lnTo>
                    <a:pt x="750945" y="6800"/>
                  </a:lnTo>
                  <a:lnTo>
                    <a:pt x="750945" y="330580"/>
                  </a:lnTo>
                  <a:lnTo>
                    <a:pt x="666750" y="330580"/>
                  </a:lnTo>
                  <a:close/>
                  <a:moveTo>
                    <a:pt x="227400" y="6800"/>
                  </a:moveTo>
                  <a:lnTo>
                    <a:pt x="311595" y="6800"/>
                  </a:lnTo>
                  <a:lnTo>
                    <a:pt x="311595" y="249585"/>
                  </a:lnTo>
                  <a:cubicBezTo>
                    <a:pt x="311595" y="263717"/>
                    <a:pt x="312361" y="272750"/>
                    <a:pt x="313894" y="276683"/>
                  </a:cubicBezTo>
                  <a:cubicBezTo>
                    <a:pt x="315428" y="280617"/>
                    <a:pt x="318527" y="282583"/>
                    <a:pt x="323194" y="282583"/>
                  </a:cubicBezTo>
                  <a:cubicBezTo>
                    <a:pt x="328527" y="282583"/>
                    <a:pt x="331960" y="280417"/>
                    <a:pt x="333493" y="276083"/>
                  </a:cubicBezTo>
                  <a:cubicBezTo>
                    <a:pt x="335026" y="271750"/>
                    <a:pt x="335793" y="261518"/>
                    <a:pt x="335793" y="245385"/>
                  </a:cubicBezTo>
                  <a:lnTo>
                    <a:pt x="335793" y="6800"/>
                  </a:lnTo>
                  <a:lnTo>
                    <a:pt x="419988" y="6800"/>
                  </a:lnTo>
                  <a:lnTo>
                    <a:pt x="419988" y="223187"/>
                  </a:lnTo>
                  <a:cubicBezTo>
                    <a:pt x="419988" y="247718"/>
                    <a:pt x="419188" y="264951"/>
                    <a:pt x="417588" y="274883"/>
                  </a:cubicBezTo>
                  <a:cubicBezTo>
                    <a:pt x="415988" y="284816"/>
                    <a:pt x="411255" y="295016"/>
                    <a:pt x="403389" y="305482"/>
                  </a:cubicBezTo>
                  <a:cubicBezTo>
                    <a:pt x="395523" y="315948"/>
                    <a:pt x="385157" y="323881"/>
                    <a:pt x="372291" y="329280"/>
                  </a:cubicBezTo>
                  <a:cubicBezTo>
                    <a:pt x="359425" y="334680"/>
                    <a:pt x="344259" y="337380"/>
                    <a:pt x="326794" y="337380"/>
                  </a:cubicBezTo>
                  <a:cubicBezTo>
                    <a:pt x="307462" y="337380"/>
                    <a:pt x="290396" y="334180"/>
                    <a:pt x="275597" y="327780"/>
                  </a:cubicBezTo>
                  <a:cubicBezTo>
                    <a:pt x="260798" y="321381"/>
                    <a:pt x="249732" y="313048"/>
                    <a:pt x="242399" y="302782"/>
                  </a:cubicBezTo>
                  <a:cubicBezTo>
                    <a:pt x="235066" y="292516"/>
                    <a:pt x="230733" y="281683"/>
                    <a:pt x="229400" y="270284"/>
                  </a:cubicBezTo>
                  <a:cubicBezTo>
                    <a:pt x="228066" y="258884"/>
                    <a:pt x="227400" y="234919"/>
                    <a:pt x="227400" y="198388"/>
                  </a:cubicBezTo>
                  <a:close/>
                  <a:moveTo>
                    <a:pt x="0" y="6800"/>
                  </a:moveTo>
                  <a:lnTo>
                    <a:pt x="83995" y="6800"/>
                  </a:lnTo>
                  <a:cubicBezTo>
                    <a:pt x="110526" y="6800"/>
                    <a:pt x="130625" y="8865"/>
                    <a:pt x="144291" y="12995"/>
                  </a:cubicBezTo>
                  <a:cubicBezTo>
                    <a:pt x="157957" y="17125"/>
                    <a:pt x="168989" y="25485"/>
                    <a:pt x="177389" y="38076"/>
                  </a:cubicBezTo>
                  <a:cubicBezTo>
                    <a:pt x="185788" y="50667"/>
                    <a:pt x="189988" y="70952"/>
                    <a:pt x="189988" y="98932"/>
                  </a:cubicBezTo>
                  <a:cubicBezTo>
                    <a:pt x="189988" y="117851"/>
                    <a:pt x="187022" y="131042"/>
                    <a:pt x="181089" y="138503"/>
                  </a:cubicBezTo>
                  <a:cubicBezTo>
                    <a:pt x="175156" y="145964"/>
                    <a:pt x="163456" y="151693"/>
                    <a:pt x="145991" y="155691"/>
                  </a:cubicBezTo>
                  <a:cubicBezTo>
                    <a:pt x="165456" y="160093"/>
                    <a:pt x="178655" y="167396"/>
                    <a:pt x="185588" y="177602"/>
                  </a:cubicBezTo>
                  <a:cubicBezTo>
                    <a:pt x="192521" y="187808"/>
                    <a:pt x="195988" y="203449"/>
                    <a:pt x="195988" y="224527"/>
                  </a:cubicBezTo>
                  <a:lnTo>
                    <a:pt x="195988" y="254541"/>
                  </a:lnTo>
                  <a:cubicBezTo>
                    <a:pt x="195988" y="276419"/>
                    <a:pt x="193488" y="292627"/>
                    <a:pt x="188488" y="303166"/>
                  </a:cubicBezTo>
                  <a:cubicBezTo>
                    <a:pt x="183488" y="313705"/>
                    <a:pt x="175522" y="320909"/>
                    <a:pt x="164590" y="324777"/>
                  </a:cubicBezTo>
                  <a:cubicBezTo>
                    <a:pt x="153657" y="328646"/>
                    <a:pt x="131258" y="330580"/>
                    <a:pt x="97394" y="330580"/>
                  </a:cubicBezTo>
                  <a:lnTo>
                    <a:pt x="0" y="330580"/>
                  </a:lnTo>
                  <a:close/>
                  <a:moveTo>
                    <a:pt x="2352419" y="0"/>
                  </a:moveTo>
                  <a:cubicBezTo>
                    <a:pt x="2369751" y="0"/>
                    <a:pt x="2385317" y="2833"/>
                    <a:pt x="2399116" y="8500"/>
                  </a:cubicBezTo>
                  <a:cubicBezTo>
                    <a:pt x="2412915" y="14166"/>
                    <a:pt x="2424014" y="22666"/>
                    <a:pt x="2432414" y="33998"/>
                  </a:cubicBezTo>
                  <a:cubicBezTo>
                    <a:pt x="2440813" y="45331"/>
                    <a:pt x="2445813" y="57663"/>
                    <a:pt x="2447413" y="70996"/>
                  </a:cubicBezTo>
                  <a:cubicBezTo>
                    <a:pt x="2449013" y="84328"/>
                    <a:pt x="2449813" y="107660"/>
                    <a:pt x="2449813" y="140992"/>
                  </a:cubicBezTo>
                  <a:lnTo>
                    <a:pt x="2449813" y="196388"/>
                  </a:lnTo>
                  <a:cubicBezTo>
                    <a:pt x="2449813" y="228920"/>
                    <a:pt x="2449046" y="251952"/>
                    <a:pt x="2447513" y="265484"/>
                  </a:cubicBezTo>
                  <a:cubicBezTo>
                    <a:pt x="2445980" y="279017"/>
                    <a:pt x="2441180" y="291383"/>
                    <a:pt x="2433114" y="302582"/>
                  </a:cubicBezTo>
                  <a:cubicBezTo>
                    <a:pt x="2425048" y="313781"/>
                    <a:pt x="2414148" y="322381"/>
                    <a:pt x="2400416" y="328380"/>
                  </a:cubicBezTo>
                  <a:cubicBezTo>
                    <a:pt x="2386683" y="334380"/>
                    <a:pt x="2370684" y="337380"/>
                    <a:pt x="2352419" y="337380"/>
                  </a:cubicBezTo>
                  <a:cubicBezTo>
                    <a:pt x="2335087" y="337380"/>
                    <a:pt x="2319521" y="334547"/>
                    <a:pt x="2305722" y="328880"/>
                  </a:cubicBezTo>
                  <a:cubicBezTo>
                    <a:pt x="2291922" y="323214"/>
                    <a:pt x="2280823" y="314714"/>
                    <a:pt x="2272424" y="303382"/>
                  </a:cubicBezTo>
                  <a:cubicBezTo>
                    <a:pt x="2264024" y="292049"/>
                    <a:pt x="2259024" y="279717"/>
                    <a:pt x="2257424" y="266384"/>
                  </a:cubicBezTo>
                  <a:cubicBezTo>
                    <a:pt x="2255825" y="253051"/>
                    <a:pt x="2255025" y="229720"/>
                    <a:pt x="2255025" y="196388"/>
                  </a:cubicBezTo>
                  <a:lnTo>
                    <a:pt x="2255025" y="140992"/>
                  </a:lnTo>
                  <a:cubicBezTo>
                    <a:pt x="2255025" y="108460"/>
                    <a:pt x="2255791" y="85428"/>
                    <a:pt x="2257325" y="71896"/>
                  </a:cubicBezTo>
                  <a:cubicBezTo>
                    <a:pt x="2258858" y="58363"/>
                    <a:pt x="2263658" y="45997"/>
                    <a:pt x="2271724" y="34798"/>
                  </a:cubicBezTo>
                  <a:cubicBezTo>
                    <a:pt x="2279790" y="23599"/>
                    <a:pt x="2290689" y="14999"/>
                    <a:pt x="2304422" y="9000"/>
                  </a:cubicBezTo>
                  <a:cubicBezTo>
                    <a:pt x="2318154" y="3000"/>
                    <a:pt x="2334153" y="0"/>
                    <a:pt x="2352419" y="0"/>
                  </a:cubicBezTo>
                  <a:close/>
                  <a:moveTo>
                    <a:pt x="1465520" y="0"/>
                  </a:moveTo>
                  <a:cubicBezTo>
                    <a:pt x="1487385" y="0"/>
                    <a:pt x="1506017" y="3533"/>
                    <a:pt x="1521416" y="10600"/>
                  </a:cubicBezTo>
                  <a:cubicBezTo>
                    <a:pt x="1536815" y="17666"/>
                    <a:pt x="1547015" y="26565"/>
                    <a:pt x="1552014" y="37298"/>
                  </a:cubicBezTo>
                  <a:cubicBezTo>
                    <a:pt x="1557014" y="48031"/>
                    <a:pt x="1559514" y="66263"/>
                    <a:pt x="1559514" y="91995"/>
                  </a:cubicBezTo>
                  <a:lnTo>
                    <a:pt x="1559514" y="104794"/>
                  </a:lnTo>
                  <a:lnTo>
                    <a:pt x="1481319" y="104794"/>
                  </a:lnTo>
                  <a:lnTo>
                    <a:pt x="1481319" y="80795"/>
                  </a:lnTo>
                  <a:cubicBezTo>
                    <a:pt x="1481319" y="69596"/>
                    <a:pt x="1480319" y="62463"/>
                    <a:pt x="1478319" y="59397"/>
                  </a:cubicBezTo>
                  <a:cubicBezTo>
                    <a:pt x="1476319" y="56330"/>
                    <a:pt x="1472986" y="54797"/>
                    <a:pt x="1468319" y="54797"/>
                  </a:cubicBezTo>
                  <a:cubicBezTo>
                    <a:pt x="1463253" y="54797"/>
                    <a:pt x="1459420" y="56865"/>
                    <a:pt x="1456820" y="61001"/>
                  </a:cubicBezTo>
                  <a:cubicBezTo>
                    <a:pt x="1454220" y="65137"/>
                    <a:pt x="1452920" y="71408"/>
                    <a:pt x="1452920" y="79814"/>
                  </a:cubicBezTo>
                  <a:cubicBezTo>
                    <a:pt x="1452920" y="90620"/>
                    <a:pt x="1454382" y="98758"/>
                    <a:pt x="1457304" y="104228"/>
                  </a:cubicBezTo>
                  <a:cubicBezTo>
                    <a:pt x="1460096" y="109699"/>
                    <a:pt x="1468027" y="116297"/>
                    <a:pt x="1481097" y="124024"/>
                  </a:cubicBezTo>
                  <a:cubicBezTo>
                    <a:pt x="1518576" y="146268"/>
                    <a:pt x="1542182" y="164524"/>
                    <a:pt x="1551914" y="178789"/>
                  </a:cubicBezTo>
                  <a:cubicBezTo>
                    <a:pt x="1561647" y="193055"/>
                    <a:pt x="1566513" y="216054"/>
                    <a:pt x="1566513" y="247785"/>
                  </a:cubicBezTo>
                  <a:cubicBezTo>
                    <a:pt x="1566513" y="270850"/>
                    <a:pt x="1563814" y="287849"/>
                    <a:pt x="1558414" y="298782"/>
                  </a:cubicBezTo>
                  <a:cubicBezTo>
                    <a:pt x="1553014" y="309715"/>
                    <a:pt x="1542582" y="318881"/>
                    <a:pt x="1527116" y="326280"/>
                  </a:cubicBezTo>
                  <a:cubicBezTo>
                    <a:pt x="1511650" y="333680"/>
                    <a:pt x="1493651" y="337380"/>
                    <a:pt x="1473119" y="337380"/>
                  </a:cubicBezTo>
                  <a:cubicBezTo>
                    <a:pt x="1450587" y="337380"/>
                    <a:pt x="1431355" y="333113"/>
                    <a:pt x="1415423" y="324581"/>
                  </a:cubicBezTo>
                  <a:cubicBezTo>
                    <a:pt x="1399490" y="316048"/>
                    <a:pt x="1389058" y="305182"/>
                    <a:pt x="1384125" y="291982"/>
                  </a:cubicBezTo>
                  <a:cubicBezTo>
                    <a:pt x="1379192" y="278783"/>
                    <a:pt x="1376725" y="260051"/>
                    <a:pt x="1376725" y="235786"/>
                  </a:cubicBezTo>
                  <a:lnTo>
                    <a:pt x="1376725" y="214587"/>
                  </a:lnTo>
                  <a:lnTo>
                    <a:pt x="1454920" y="214587"/>
                  </a:lnTo>
                  <a:lnTo>
                    <a:pt x="1454920" y="253985"/>
                  </a:lnTo>
                  <a:cubicBezTo>
                    <a:pt x="1454920" y="266117"/>
                    <a:pt x="1456020" y="273917"/>
                    <a:pt x="1458220" y="277383"/>
                  </a:cubicBezTo>
                  <a:cubicBezTo>
                    <a:pt x="1460420" y="280850"/>
                    <a:pt x="1464320" y="282583"/>
                    <a:pt x="1469919" y="282583"/>
                  </a:cubicBezTo>
                  <a:cubicBezTo>
                    <a:pt x="1475519" y="282583"/>
                    <a:pt x="1479685" y="280383"/>
                    <a:pt x="1482419" y="275983"/>
                  </a:cubicBezTo>
                  <a:cubicBezTo>
                    <a:pt x="1485152" y="271584"/>
                    <a:pt x="1486518" y="265051"/>
                    <a:pt x="1486518" y="256385"/>
                  </a:cubicBezTo>
                  <a:cubicBezTo>
                    <a:pt x="1486518" y="237319"/>
                    <a:pt x="1483918" y="224853"/>
                    <a:pt x="1478719" y="218987"/>
                  </a:cubicBezTo>
                  <a:cubicBezTo>
                    <a:pt x="1473386" y="213121"/>
                    <a:pt x="1460253" y="203321"/>
                    <a:pt x="1439321" y="189589"/>
                  </a:cubicBezTo>
                  <a:cubicBezTo>
                    <a:pt x="1418389" y="175723"/>
                    <a:pt x="1404523" y="165657"/>
                    <a:pt x="1397724" y="159391"/>
                  </a:cubicBezTo>
                  <a:cubicBezTo>
                    <a:pt x="1390924" y="153124"/>
                    <a:pt x="1385291" y="144458"/>
                    <a:pt x="1380825" y="133392"/>
                  </a:cubicBezTo>
                  <a:cubicBezTo>
                    <a:pt x="1376358" y="122326"/>
                    <a:pt x="1374125" y="108194"/>
                    <a:pt x="1374125" y="90995"/>
                  </a:cubicBezTo>
                  <a:cubicBezTo>
                    <a:pt x="1374125" y="66196"/>
                    <a:pt x="1377292" y="48064"/>
                    <a:pt x="1383625" y="36598"/>
                  </a:cubicBezTo>
                  <a:cubicBezTo>
                    <a:pt x="1389958" y="25132"/>
                    <a:pt x="1400190" y="16166"/>
                    <a:pt x="1414323" y="9700"/>
                  </a:cubicBezTo>
                  <a:cubicBezTo>
                    <a:pt x="1428455" y="3233"/>
                    <a:pt x="1445521" y="0"/>
                    <a:pt x="1465520" y="0"/>
                  </a:cubicBezTo>
                  <a:close/>
                  <a:moveTo>
                    <a:pt x="1255970" y="0"/>
                  </a:moveTo>
                  <a:cubicBezTo>
                    <a:pt x="1277835" y="0"/>
                    <a:pt x="1296467" y="3533"/>
                    <a:pt x="1311866" y="10600"/>
                  </a:cubicBezTo>
                  <a:cubicBezTo>
                    <a:pt x="1327265" y="17666"/>
                    <a:pt x="1337465" y="26565"/>
                    <a:pt x="1342464" y="37298"/>
                  </a:cubicBezTo>
                  <a:cubicBezTo>
                    <a:pt x="1347464" y="48031"/>
                    <a:pt x="1349964" y="66263"/>
                    <a:pt x="1349964" y="91995"/>
                  </a:cubicBezTo>
                  <a:lnTo>
                    <a:pt x="1349964" y="104794"/>
                  </a:lnTo>
                  <a:lnTo>
                    <a:pt x="1271769" y="104794"/>
                  </a:lnTo>
                  <a:lnTo>
                    <a:pt x="1271769" y="80795"/>
                  </a:lnTo>
                  <a:cubicBezTo>
                    <a:pt x="1271769" y="69596"/>
                    <a:pt x="1270769" y="62463"/>
                    <a:pt x="1268769" y="59397"/>
                  </a:cubicBezTo>
                  <a:cubicBezTo>
                    <a:pt x="1266769" y="56330"/>
                    <a:pt x="1263436" y="54797"/>
                    <a:pt x="1258769" y="54797"/>
                  </a:cubicBezTo>
                  <a:cubicBezTo>
                    <a:pt x="1253703" y="54797"/>
                    <a:pt x="1249870" y="56865"/>
                    <a:pt x="1247270" y="61001"/>
                  </a:cubicBezTo>
                  <a:cubicBezTo>
                    <a:pt x="1244670" y="65137"/>
                    <a:pt x="1243370" y="71408"/>
                    <a:pt x="1243370" y="79814"/>
                  </a:cubicBezTo>
                  <a:cubicBezTo>
                    <a:pt x="1243370" y="90620"/>
                    <a:pt x="1244832" y="98758"/>
                    <a:pt x="1247754" y="104228"/>
                  </a:cubicBezTo>
                  <a:cubicBezTo>
                    <a:pt x="1250546" y="109699"/>
                    <a:pt x="1258477" y="116297"/>
                    <a:pt x="1271547" y="124024"/>
                  </a:cubicBezTo>
                  <a:cubicBezTo>
                    <a:pt x="1309026" y="146268"/>
                    <a:pt x="1332632" y="164524"/>
                    <a:pt x="1342364" y="178789"/>
                  </a:cubicBezTo>
                  <a:cubicBezTo>
                    <a:pt x="1352097" y="193055"/>
                    <a:pt x="1356963" y="216054"/>
                    <a:pt x="1356963" y="247785"/>
                  </a:cubicBezTo>
                  <a:cubicBezTo>
                    <a:pt x="1356963" y="270850"/>
                    <a:pt x="1354264" y="287849"/>
                    <a:pt x="1348864" y="298782"/>
                  </a:cubicBezTo>
                  <a:cubicBezTo>
                    <a:pt x="1343464" y="309715"/>
                    <a:pt x="1333032" y="318881"/>
                    <a:pt x="1317566" y="326280"/>
                  </a:cubicBezTo>
                  <a:cubicBezTo>
                    <a:pt x="1302100" y="333680"/>
                    <a:pt x="1284101" y="337380"/>
                    <a:pt x="1263569" y="337380"/>
                  </a:cubicBezTo>
                  <a:cubicBezTo>
                    <a:pt x="1241037" y="337380"/>
                    <a:pt x="1221805" y="333113"/>
                    <a:pt x="1205873" y="324581"/>
                  </a:cubicBezTo>
                  <a:cubicBezTo>
                    <a:pt x="1189940" y="316048"/>
                    <a:pt x="1179508" y="305182"/>
                    <a:pt x="1174575" y="291982"/>
                  </a:cubicBezTo>
                  <a:cubicBezTo>
                    <a:pt x="1169641" y="278783"/>
                    <a:pt x="1167175" y="260051"/>
                    <a:pt x="1167175" y="235786"/>
                  </a:cubicBezTo>
                  <a:lnTo>
                    <a:pt x="1167175" y="214587"/>
                  </a:lnTo>
                  <a:lnTo>
                    <a:pt x="1245370" y="214587"/>
                  </a:lnTo>
                  <a:lnTo>
                    <a:pt x="1245370" y="253985"/>
                  </a:lnTo>
                  <a:cubicBezTo>
                    <a:pt x="1245370" y="266117"/>
                    <a:pt x="1246470" y="273917"/>
                    <a:pt x="1248670" y="277383"/>
                  </a:cubicBezTo>
                  <a:cubicBezTo>
                    <a:pt x="1250870" y="280850"/>
                    <a:pt x="1254770" y="282583"/>
                    <a:pt x="1260369" y="282583"/>
                  </a:cubicBezTo>
                  <a:cubicBezTo>
                    <a:pt x="1265969" y="282583"/>
                    <a:pt x="1270135" y="280383"/>
                    <a:pt x="1272869" y="275983"/>
                  </a:cubicBezTo>
                  <a:cubicBezTo>
                    <a:pt x="1275602" y="271584"/>
                    <a:pt x="1276968" y="265051"/>
                    <a:pt x="1276968" y="256385"/>
                  </a:cubicBezTo>
                  <a:cubicBezTo>
                    <a:pt x="1276968" y="237319"/>
                    <a:pt x="1274368" y="224853"/>
                    <a:pt x="1269169" y="218987"/>
                  </a:cubicBezTo>
                  <a:cubicBezTo>
                    <a:pt x="1263836" y="213121"/>
                    <a:pt x="1250703" y="203321"/>
                    <a:pt x="1229771" y="189589"/>
                  </a:cubicBezTo>
                  <a:cubicBezTo>
                    <a:pt x="1208839" y="175723"/>
                    <a:pt x="1194973" y="165657"/>
                    <a:pt x="1188174" y="159391"/>
                  </a:cubicBezTo>
                  <a:cubicBezTo>
                    <a:pt x="1181374" y="153124"/>
                    <a:pt x="1175741" y="144458"/>
                    <a:pt x="1171275" y="133392"/>
                  </a:cubicBezTo>
                  <a:cubicBezTo>
                    <a:pt x="1166808" y="122326"/>
                    <a:pt x="1164575" y="108194"/>
                    <a:pt x="1164575" y="90995"/>
                  </a:cubicBezTo>
                  <a:cubicBezTo>
                    <a:pt x="1164575" y="66196"/>
                    <a:pt x="1167742" y="48064"/>
                    <a:pt x="1174075" y="36598"/>
                  </a:cubicBezTo>
                  <a:cubicBezTo>
                    <a:pt x="1180407" y="25132"/>
                    <a:pt x="1190640" y="16166"/>
                    <a:pt x="1204773" y="9700"/>
                  </a:cubicBezTo>
                  <a:cubicBezTo>
                    <a:pt x="1218905" y="3233"/>
                    <a:pt x="1235971" y="0"/>
                    <a:pt x="1255970" y="0"/>
                  </a:cubicBezTo>
                  <a:close/>
                  <a:moveTo>
                    <a:pt x="541595" y="0"/>
                  </a:moveTo>
                  <a:cubicBezTo>
                    <a:pt x="563460" y="0"/>
                    <a:pt x="582092" y="3533"/>
                    <a:pt x="597491" y="10600"/>
                  </a:cubicBezTo>
                  <a:cubicBezTo>
                    <a:pt x="612890" y="17666"/>
                    <a:pt x="623090" y="26565"/>
                    <a:pt x="628089" y="37298"/>
                  </a:cubicBezTo>
                  <a:cubicBezTo>
                    <a:pt x="633089" y="48031"/>
                    <a:pt x="635589" y="66263"/>
                    <a:pt x="635589" y="91995"/>
                  </a:cubicBezTo>
                  <a:lnTo>
                    <a:pt x="635589" y="104794"/>
                  </a:lnTo>
                  <a:lnTo>
                    <a:pt x="557394" y="104794"/>
                  </a:lnTo>
                  <a:lnTo>
                    <a:pt x="557394" y="80795"/>
                  </a:lnTo>
                  <a:cubicBezTo>
                    <a:pt x="557394" y="69596"/>
                    <a:pt x="556394" y="62463"/>
                    <a:pt x="554394" y="59397"/>
                  </a:cubicBezTo>
                  <a:cubicBezTo>
                    <a:pt x="552394" y="56330"/>
                    <a:pt x="549061" y="54797"/>
                    <a:pt x="544394" y="54797"/>
                  </a:cubicBezTo>
                  <a:cubicBezTo>
                    <a:pt x="539328" y="54797"/>
                    <a:pt x="535495" y="56865"/>
                    <a:pt x="532895" y="61001"/>
                  </a:cubicBezTo>
                  <a:cubicBezTo>
                    <a:pt x="530295" y="65137"/>
                    <a:pt x="528995" y="71408"/>
                    <a:pt x="528995" y="79814"/>
                  </a:cubicBezTo>
                  <a:cubicBezTo>
                    <a:pt x="528995" y="90620"/>
                    <a:pt x="530457" y="98758"/>
                    <a:pt x="533379" y="104228"/>
                  </a:cubicBezTo>
                  <a:cubicBezTo>
                    <a:pt x="536171" y="109699"/>
                    <a:pt x="544102" y="116297"/>
                    <a:pt x="557172" y="124024"/>
                  </a:cubicBezTo>
                  <a:cubicBezTo>
                    <a:pt x="594651" y="146268"/>
                    <a:pt x="618256" y="164524"/>
                    <a:pt x="627989" y="178789"/>
                  </a:cubicBezTo>
                  <a:cubicBezTo>
                    <a:pt x="637722" y="193055"/>
                    <a:pt x="642588" y="216054"/>
                    <a:pt x="642588" y="247785"/>
                  </a:cubicBezTo>
                  <a:cubicBezTo>
                    <a:pt x="642588" y="270850"/>
                    <a:pt x="639888" y="287849"/>
                    <a:pt x="634489" y="298782"/>
                  </a:cubicBezTo>
                  <a:cubicBezTo>
                    <a:pt x="629089" y="309715"/>
                    <a:pt x="618656" y="318881"/>
                    <a:pt x="603191" y="326280"/>
                  </a:cubicBezTo>
                  <a:cubicBezTo>
                    <a:pt x="587725" y="333680"/>
                    <a:pt x="569726" y="337380"/>
                    <a:pt x="549194" y="337380"/>
                  </a:cubicBezTo>
                  <a:cubicBezTo>
                    <a:pt x="526662" y="337380"/>
                    <a:pt x="507430" y="333113"/>
                    <a:pt x="491498" y="324581"/>
                  </a:cubicBezTo>
                  <a:cubicBezTo>
                    <a:pt x="475565" y="316048"/>
                    <a:pt x="465132" y="305182"/>
                    <a:pt x="460199" y="291982"/>
                  </a:cubicBezTo>
                  <a:cubicBezTo>
                    <a:pt x="455266" y="278783"/>
                    <a:pt x="452800" y="260051"/>
                    <a:pt x="452800" y="235786"/>
                  </a:cubicBezTo>
                  <a:lnTo>
                    <a:pt x="452800" y="214587"/>
                  </a:lnTo>
                  <a:lnTo>
                    <a:pt x="530995" y="214587"/>
                  </a:lnTo>
                  <a:lnTo>
                    <a:pt x="530995" y="253985"/>
                  </a:lnTo>
                  <a:cubicBezTo>
                    <a:pt x="530995" y="266117"/>
                    <a:pt x="532095" y="273917"/>
                    <a:pt x="534295" y="277383"/>
                  </a:cubicBezTo>
                  <a:cubicBezTo>
                    <a:pt x="536495" y="280850"/>
                    <a:pt x="540395" y="282583"/>
                    <a:pt x="545994" y="282583"/>
                  </a:cubicBezTo>
                  <a:cubicBezTo>
                    <a:pt x="551594" y="282583"/>
                    <a:pt x="555760" y="280383"/>
                    <a:pt x="558494" y="275983"/>
                  </a:cubicBezTo>
                  <a:cubicBezTo>
                    <a:pt x="561227" y="271584"/>
                    <a:pt x="562593" y="265051"/>
                    <a:pt x="562593" y="256385"/>
                  </a:cubicBezTo>
                  <a:cubicBezTo>
                    <a:pt x="562593" y="237319"/>
                    <a:pt x="559993" y="224853"/>
                    <a:pt x="554794" y="218987"/>
                  </a:cubicBezTo>
                  <a:cubicBezTo>
                    <a:pt x="549461" y="213121"/>
                    <a:pt x="536328" y="203321"/>
                    <a:pt x="515396" y="189589"/>
                  </a:cubicBezTo>
                  <a:cubicBezTo>
                    <a:pt x="494464" y="175723"/>
                    <a:pt x="480598" y="165657"/>
                    <a:pt x="473799" y="159391"/>
                  </a:cubicBezTo>
                  <a:cubicBezTo>
                    <a:pt x="466999" y="153124"/>
                    <a:pt x="461366" y="144458"/>
                    <a:pt x="456900" y="133392"/>
                  </a:cubicBezTo>
                  <a:cubicBezTo>
                    <a:pt x="452433" y="122326"/>
                    <a:pt x="450200" y="108194"/>
                    <a:pt x="450200" y="90995"/>
                  </a:cubicBezTo>
                  <a:cubicBezTo>
                    <a:pt x="450200" y="66196"/>
                    <a:pt x="453367" y="48064"/>
                    <a:pt x="459700" y="36598"/>
                  </a:cubicBezTo>
                  <a:cubicBezTo>
                    <a:pt x="466032" y="25132"/>
                    <a:pt x="476265" y="16166"/>
                    <a:pt x="490398" y="9700"/>
                  </a:cubicBezTo>
                  <a:cubicBezTo>
                    <a:pt x="504530" y="3233"/>
                    <a:pt x="521596" y="0"/>
                    <a:pt x="54159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endParaRPr lang="zh-CN" altLang="en-US" sz="3200" dirty="0">
                <a:solidFill>
                  <a:srgbClr val="C7505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462065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447444" y="2560716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2008739" y="2491977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基本工作概述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1532554" y="2690101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08738" y="2890172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932895" y="2560716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Text Placeholder 33"/>
          <p:cNvSpPr txBox="1"/>
          <p:nvPr/>
        </p:nvSpPr>
        <p:spPr>
          <a:xfrm>
            <a:off x="5494190" y="2491977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Freeform 31"/>
          <p:cNvSpPr>
            <a:spLocks noEditPoints="1"/>
          </p:cNvSpPr>
          <p:nvPr/>
        </p:nvSpPr>
        <p:spPr bwMode="auto">
          <a:xfrm>
            <a:off x="5018005" y="2690101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494189" y="2890172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418346" y="2560716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" name="Text Placeholder 33"/>
          <p:cNvSpPr txBox="1"/>
          <p:nvPr/>
        </p:nvSpPr>
        <p:spPr>
          <a:xfrm>
            <a:off x="8979641" y="2491977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招聘费用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Freeform 31"/>
          <p:cNvSpPr>
            <a:spLocks noEditPoints="1"/>
          </p:cNvSpPr>
          <p:nvPr/>
        </p:nvSpPr>
        <p:spPr bwMode="auto">
          <a:xfrm>
            <a:off x="8503456" y="2690101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979640" y="2890172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447444" y="3883843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Text Placeholder 33"/>
          <p:cNvSpPr txBox="1"/>
          <p:nvPr/>
        </p:nvSpPr>
        <p:spPr>
          <a:xfrm>
            <a:off x="2008739" y="3815104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Freeform 31"/>
          <p:cNvSpPr>
            <a:spLocks noEditPoints="1"/>
          </p:cNvSpPr>
          <p:nvPr/>
        </p:nvSpPr>
        <p:spPr bwMode="auto">
          <a:xfrm>
            <a:off x="1532554" y="4013228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008738" y="4213299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932895" y="3883843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Text Placeholder 33"/>
          <p:cNvSpPr txBox="1"/>
          <p:nvPr/>
        </p:nvSpPr>
        <p:spPr>
          <a:xfrm>
            <a:off x="5494190" y="3815104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培训与开发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Freeform 31"/>
          <p:cNvSpPr>
            <a:spLocks noEditPoints="1"/>
          </p:cNvSpPr>
          <p:nvPr/>
        </p:nvSpPr>
        <p:spPr bwMode="auto">
          <a:xfrm>
            <a:off x="5018005" y="4013228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494189" y="4213299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418346" y="3883843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7" name="Text Placeholder 33"/>
          <p:cNvSpPr txBox="1"/>
          <p:nvPr/>
        </p:nvSpPr>
        <p:spPr>
          <a:xfrm>
            <a:off x="8979641" y="3815104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招聘业绩指标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31"/>
          <p:cNvSpPr>
            <a:spLocks noEditPoints="1"/>
          </p:cNvSpPr>
          <p:nvPr/>
        </p:nvSpPr>
        <p:spPr bwMode="auto">
          <a:xfrm>
            <a:off x="8503456" y="4013228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79640" y="4213299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447444" y="5187615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" name="Text Placeholder 33"/>
          <p:cNvSpPr txBox="1"/>
          <p:nvPr/>
        </p:nvSpPr>
        <p:spPr>
          <a:xfrm>
            <a:off x="2008739" y="5118876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不足及改善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31"/>
          <p:cNvSpPr>
            <a:spLocks noEditPoints="1"/>
          </p:cNvSpPr>
          <p:nvPr/>
        </p:nvSpPr>
        <p:spPr bwMode="auto">
          <a:xfrm>
            <a:off x="1532554" y="5317000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008738" y="5517071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932895" y="5187615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Text Placeholder 33"/>
          <p:cNvSpPr txBox="1"/>
          <p:nvPr/>
        </p:nvSpPr>
        <p:spPr>
          <a:xfrm>
            <a:off x="5494190" y="5118876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Freeform 31"/>
          <p:cNvSpPr>
            <a:spLocks noEditPoints="1"/>
          </p:cNvSpPr>
          <p:nvPr/>
        </p:nvSpPr>
        <p:spPr bwMode="auto">
          <a:xfrm>
            <a:off x="5018005" y="5317000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494189" y="5517071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8418346" y="5187615"/>
            <a:ext cx="481222" cy="481222"/>
          </a:xfrm>
          <a:prstGeom prst="ellipse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9" name="Text Placeholder 33"/>
          <p:cNvSpPr txBox="1"/>
          <p:nvPr/>
        </p:nvSpPr>
        <p:spPr>
          <a:xfrm>
            <a:off x="8979641" y="5118876"/>
            <a:ext cx="201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绩效考核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Freeform 31"/>
          <p:cNvSpPr>
            <a:spLocks noEditPoints="1"/>
          </p:cNvSpPr>
          <p:nvPr/>
        </p:nvSpPr>
        <p:spPr bwMode="auto">
          <a:xfrm>
            <a:off x="8503456" y="5317000"/>
            <a:ext cx="311002" cy="405192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979640" y="5517071"/>
            <a:ext cx="1453877" cy="20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35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WORK REPORT</a:t>
            </a:r>
            <a:endParaRPr lang="en-US" altLang="zh-CN" sz="735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361193" y="932823"/>
            <a:ext cx="14536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565">
              <a:defRPr/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BUSINESS REPORT</a:t>
            </a:r>
            <a:endParaRPr lang="en-US" altLang="zh-CN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208689" y="358021"/>
            <a:ext cx="3758689" cy="64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59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359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076983" y="640140"/>
            <a:ext cx="6066607" cy="0"/>
            <a:chOff x="4615664" y="960506"/>
            <a:chExt cx="9102718" cy="0"/>
          </a:xfrm>
        </p:grpSpPr>
        <p:cxnSp>
          <p:nvCxnSpPr>
            <p:cNvPr id="76" name="77 21"/>
            <p:cNvCxnSpPr/>
            <p:nvPr/>
          </p:nvCxnSpPr>
          <p:spPr bwMode="auto">
            <a:xfrm flipH="1">
              <a:off x="4615664" y="960506"/>
              <a:ext cx="1314679" cy="0"/>
            </a:xfrm>
            <a:prstGeom prst="line">
              <a:avLst/>
            </a:prstGeom>
            <a:ln>
              <a:solidFill>
                <a:srgbClr val="F8F3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722"/>
            <p:cNvCxnSpPr/>
            <p:nvPr/>
          </p:nvCxnSpPr>
          <p:spPr bwMode="auto">
            <a:xfrm flipH="1">
              <a:off x="12403703" y="960506"/>
              <a:ext cx="1314679" cy="0"/>
            </a:xfrm>
            <a:prstGeom prst="line">
              <a:avLst/>
            </a:prstGeom>
            <a:ln>
              <a:solidFill>
                <a:srgbClr val="F8F3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/>
          <p:nvPr/>
        </p:nvSpPr>
        <p:spPr bwMode="auto">
          <a:xfrm>
            <a:off x="823" y="1"/>
            <a:ext cx="5510371" cy="6858000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txBody>
          <a:bodyPr lIns="0" tIns="0" rIns="0" bIns="0" rtlCol="0" anchor="ctr"/>
          <a:lstStyle/>
          <a:p>
            <a:pPr algn="ctr"/>
            <a:endParaRPr lang="en-US" sz="3600"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3779" y="3148550"/>
            <a:ext cx="24756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cs typeface="+mn-ea"/>
                <a:sym typeface="+mn-lt"/>
              </a:rPr>
              <a:t>Andy Du</a:t>
            </a:r>
            <a:endParaRPr 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1092" y="3728682"/>
            <a:ext cx="202995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spc="300" dirty="0">
                <a:solidFill>
                  <a:schemeClr val="bg1"/>
                </a:solidFill>
                <a:cs typeface="+mn-ea"/>
                <a:sym typeface="+mn-lt"/>
              </a:rPr>
              <a:t>DIRECTOR</a:t>
            </a:r>
            <a:endParaRPr 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AutoShape 2"/>
          <p:cNvSpPr/>
          <p:nvPr/>
        </p:nvSpPr>
        <p:spPr bwMode="auto">
          <a:xfrm>
            <a:off x="4483762" y="2319617"/>
            <a:ext cx="2044726" cy="2212919"/>
          </a:xfrm>
          <a:custGeom>
            <a:avLst/>
            <a:gdLst/>
            <a:ahLst/>
            <a:cxnLst/>
            <a:rect l="0" t="0" r="r" b="b"/>
            <a:pathLst>
              <a:path w="21600" h="21251">
                <a:moveTo>
                  <a:pt x="0" y="7472"/>
                </a:moveTo>
                <a:cubicBezTo>
                  <a:pt x="0" y="6079"/>
                  <a:pt x="1085" y="4368"/>
                  <a:pt x="2412" y="3670"/>
                </a:cubicBezTo>
                <a:lnTo>
                  <a:pt x="8389" y="523"/>
                </a:lnTo>
                <a:cubicBezTo>
                  <a:pt x="9715" y="-175"/>
                  <a:pt x="11885" y="-175"/>
                  <a:pt x="13211" y="523"/>
                </a:cubicBezTo>
                <a:lnTo>
                  <a:pt x="19188" y="3670"/>
                </a:lnTo>
                <a:cubicBezTo>
                  <a:pt x="20515" y="4368"/>
                  <a:pt x="21600" y="6079"/>
                  <a:pt x="21600" y="7472"/>
                </a:cubicBezTo>
                <a:lnTo>
                  <a:pt x="21600" y="13778"/>
                </a:lnTo>
                <a:cubicBezTo>
                  <a:pt x="21600" y="15171"/>
                  <a:pt x="20515" y="16882"/>
                  <a:pt x="19188" y="17580"/>
                </a:cubicBezTo>
                <a:lnTo>
                  <a:pt x="13211" y="20727"/>
                </a:lnTo>
                <a:cubicBezTo>
                  <a:pt x="11885" y="21425"/>
                  <a:pt x="9715" y="21425"/>
                  <a:pt x="8389" y="20727"/>
                </a:cubicBezTo>
                <a:lnTo>
                  <a:pt x="2412" y="17580"/>
                </a:lnTo>
                <a:cubicBezTo>
                  <a:pt x="1085" y="16882"/>
                  <a:pt x="0" y="15171"/>
                  <a:pt x="0" y="13778"/>
                </a:cubicBezTo>
                <a:lnTo>
                  <a:pt x="0" y="7472"/>
                </a:lnTo>
                <a:close/>
                <a:moveTo>
                  <a:pt x="0" y="7472"/>
                </a:moveTo>
              </a:path>
            </a:pathLst>
          </a:custGeom>
          <a:noFill/>
          <a:ln w="152400">
            <a:solidFill>
              <a:srgbClr val="E6A81F">
                <a:alpha val="34000"/>
              </a:srgbClr>
            </a:solidFill>
          </a:ln>
        </p:spPr>
        <p:txBody>
          <a:bodyPr lIns="0" tIns="0" rIns="0" bIns="0"/>
          <a:lstStyle/>
          <a:p>
            <a:endParaRPr lang="en-US" sz="3600">
              <a:cs typeface="+mn-ea"/>
              <a:sym typeface="+mn-lt"/>
            </a:endParaRPr>
          </a:p>
        </p:txBody>
      </p:sp>
      <p:sp>
        <p:nvSpPr>
          <p:cNvPr id="22" name="Text Placeholder 33"/>
          <p:cNvSpPr txBox="1"/>
          <p:nvPr/>
        </p:nvSpPr>
        <p:spPr>
          <a:xfrm>
            <a:off x="7076204" y="2139197"/>
            <a:ext cx="2831441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你的芳名</a:t>
            </a:r>
            <a:endParaRPr lang="en-AU" sz="3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20"/>
          <p:cNvSpPr txBox="1"/>
          <p:nvPr/>
        </p:nvSpPr>
        <p:spPr>
          <a:xfrm>
            <a:off x="7076204" y="2742578"/>
            <a:ext cx="1219128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CEO &amp; Web Design</a:t>
            </a:r>
            <a:endParaRPr lang="en-US" altLang="zh-CN" sz="7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0"/>
          <p:cNvSpPr txBox="1"/>
          <p:nvPr/>
        </p:nvSpPr>
        <p:spPr>
          <a:xfrm>
            <a:off x="7076204" y="3148550"/>
            <a:ext cx="3935223" cy="1877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 defTabSz="6096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于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加入，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目前常驻于美国加州帕洛阿尔托。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14300" indent="-114300" defTabSz="6096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他长期关注美国新兴技术的发展，主导并积极推动集团在新兴技术、创新理念及相关商业领域的参与及探索。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14300" indent="-114300" defTabSz="6096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自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加入以来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，一直致力于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推动国际化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和新领域探索的步伐。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14300" indent="-114300" defTabSz="6096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加入之前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，曾任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Naspers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集团中国业务发展副总裁，负责投资和战略，并曾于中国担任管理顾问。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14300" indent="-114300" defTabSz="6096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于华盛顿大学获得学士学位，并于加州大学伯克利分校获得硕士学位。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r="3800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9182744" y="1544074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9182744" y="3977457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2256513" y="3977457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19628" y="3977457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719628" y="1544074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2256513" y="1544074"/>
            <a:ext cx="752741" cy="752741"/>
          </a:xfrm>
          <a:prstGeom prst="ellipse">
            <a:avLst/>
          </a:prstGeom>
          <a:solidFill>
            <a:srgbClr val="32508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1634483" y="2554579"/>
            <a:ext cx="20485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 Placeholder 33"/>
          <p:cNvSpPr txBox="1"/>
          <p:nvPr/>
        </p:nvSpPr>
        <p:spPr>
          <a:xfrm>
            <a:off x="5080557" y="2573877"/>
            <a:ext cx="2045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招聘与配置</a:t>
            </a:r>
            <a:endParaRPr lang="en-AU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 Placeholder 33"/>
          <p:cNvSpPr txBox="1"/>
          <p:nvPr/>
        </p:nvSpPr>
        <p:spPr>
          <a:xfrm>
            <a:off x="8579782" y="2553658"/>
            <a:ext cx="2045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8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培训与开发</a:t>
            </a:r>
            <a:endParaRPr lang="en-AU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TextBox 20"/>
          <p:cNvSpPr txBox="1"/>
          <p:nvPr/>
        </p:nvSpPr>
        <p:spPr>
          <a:xfrm>
            <a:off x="1371333" y="2977717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0" name="TextBox 20"/>
          <p:cNvSpPr txBox="1"/>
          <p:nvPr/>
        </p:nvSpPr>
        <p:spPr>
          <a:xfrm>
            <a:off x="4815734" y="2975135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8314960" y="2956241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2" name="Text Placeholder 33"/>
          <p:cNvSpPr txBox="1"/>
          <p:nvPr/>
        </p:nvSpPr>
        <p:spPr>
          <a:xfrm>
            <a:off x="1634483" y="4997785"/>
            <a:ext cx="20485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薪酬管理</a:t>
            </a:r>
            <a:endParaRPr lang="en-AU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" name="Text Placeholder 33"/>
          <p:cNvSpPr txBox="1"/>
          <p:nvPr/>
        </p:nvSpPr>
        <p:spPr>
          <a:xfrm>
            <a:off x="5080557" y="5017083"/>
            <a:ext cx="2045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绩效考核</a:t>
            </a:r>
            <a:endParaRPr lang="en-AU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Text Placeholder 33"/>
          <p:cNvSpPr txBox="1"/>
          <p:nvPr/>
        </p:nvSpPr>
        <p:spPr>
          <a:xfrm>
            <a:off x="8579782" y="4996864"/>
            <a:ext cx="2045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8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劳动关系管理</a:t>
            </a:r>
            <a:endParaRPr lang="en-AU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TextBox 20"/>
          <p:cNvSpPr txBox="1"/>
          <p:nvPr/>
        </p:nvSpPr>
        <p:spPr>
          <a:xfrm>
            <a:off x="1371333" y="5420924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6" name="TextBox 20"/>
          <p:cNvSpPr txBox="1"/>
          <p:nvPr/>
        </p:nvSpPr>
        <p:spPr>
          <a:xfrm>
            <a:off x="4815734" y="5418341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7" name="TextBox 20"/>
          <p:cNvSpPr txBox="1"/>
          <p:nvPr/>
        </p:nvSpPr>
        <p:spPr>
          <a:xfrm>
            <a:off x="8314960" y="5399447"/>
            <a:ext cx="2574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人力资源管理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60" name="直接连接符 59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reeform 204"/>
          <p:cNvSpPr>
            <a:spLocks noChangeAspect="1" noEditPoints="1"/>
          </p:cNvSpPr>
          <p:nvPr/>
        </p:nvSpPr>
        <p:spPr bwMode="auto">
          <a:xfrm>
            <a:off x="2491721" y="4216371"/>
            <a:ext cx="307136" cy="289366"/>
          </a:xfrm>
          <a:custGeom>
            <a:avLst/>
            <a:gdLst>
              <a:gd name="T0" fmla="*/ 9 w 51"/>
              <a:gd name="T1" fmla="*/ 28 h 48"/>
              <a:gd name="T2" fmla="*/ 5 w 51"/>
              <a:gd name="T3" fmla="*/ 28 h 48"/>
              <a:gd name="T4" fmla="*/ 0 w 51"/>
              <a:gd name="T5" fmla="*/ 23 h 48"/>
              <a:gd name="T6" fmla="*/ 3 w 51"/>
              <a:gd name="T7" fmla="*/ 14 h 48"/>
              <a:gd name="T8" fmla="*/ 10 w 51"/>
              <a:gd name="T9" fmla="*/ 16 h 48"/>
              <a:gd name="T10" fmla="*/ 14 w 51"/>
              <a:gd name="T11" fmla="*/ 16 h 48"/>
              <a:gd name="T12" fmla="*/ 14 w 51"/>
              <a:gd name="T13" fmla="*/ 17 h 48"/>
              <a:gd name="T14" fmla="*/ 16 w 51"/>
              <a:gd name="T15" fmla="*/ 24 h 48"/>
              <a:gd name="T16" fmla="*/ 9 w 51"/>
              <a:gd name="T17" fmla="*/ 28 h 48"/>
              <a:gd name="T18" fmla="*/ 10 w 51"/>
              <a:gd name="T19" fmla="*/ 14 h 48"/>
              <a:gd name="T20" fmla="*/ 3 w 51"/>
              <a:gd name="T21" fmla="*/ 7 h 48"/>
              <a:gd name="T22" fmla="*/ 10 w 51"/>
              <a:gd name="T23" fmla="*/ 0 h 48"/>
              <a:gd name="T24" fmla="*/ 17 w 51"/>
              <a:gd name="T25" fmla="*/ 7 h 48"/>
              <a:gd name="T26" fmla="*/ 10 w 51"/>
              <a:gd name="T27" fmla="*/ 14 h 48"/>
              <a:gd name="T28" fmla="*/ 37 w 51"/>
              <a:gd name="T29" fmla="*/ 48 h 48"/>
              <a:gd name="T30" fmla="*/ 14 w 51"/>
              <a:gd name="T31" fmla="*/ 48 h 48"/>
              <a:gd name="T32" fmla="*/ 7 w 51"/>
              <a:gd name="T33" fmla="*/ 41 h 48"/>
              <a:gd name="T34" fmla="*/ 16 w 51"/>
              <a:gd name="T35" fmla="*/ 26 h 48"/>
              <a:gd name="T36" fmla="*/ 26 w 51"/>
              <a:gd name="T37" fmla="*/ 30 h 48"/>
              <a:gd name="T38" fmla="*/ 35 w 51"/>
              <a:gd name="T39" fmla="*/ 26 h 48"/>
              <a:gd name="T40" fmla="*/ 45 w 51"/>
              <a:gd name="T41" fmla="*/ 41 h 48"/>
              <a:gd name="T42" fmla="*/ 37 w 51"/>
              <a:gd name="T43" fmla="*/ 48 h 48"/>
              <a:gd name="T44" fmla="*/ 26 w 51"/>
              <a:gd name="T45" fmla="*/ 28 h 48"/>
              <a:gd name="T46" fmla="*/ 15 w 51"/>
              <a:gd name="T47" fmla="*/ 17 h 48"/>
              <a:gd name="T48" fmla="*/ 26 w 51"/>
              <a:gd name="T49" fmla="*/ 7 h 48"/>
              <a:gd name="T50" fmla="*/ 36 w 51"/>
              <a:gd name="T51" fmla="*/ 17 h 48"/>
              <a:gd name="T52" fmla="*/ 26 w 51"/>
              <a:gd name="T53" fmla="*/ 28 h 48"/>
              <a:gd name="T54" fmla="*/ 41 w 51"/>
              <a:gd name="T55" fmla="*/ 14 h 48"/>
              <a:gd name="T56" fmla="*/ 34 w 51"/>
              <a:gd name="T57" fmla="*/ 7 h 48"/>
              <a:gd name="T58" fmla="*/ 41 w 51"/>
              <a:gd name="T59" fmla="*/ 0 h 48"/>
              <a:gd name="T60" fmla="*/ 48 w 51"/>
              <a:gd name="T61" fmla="*/ 7 h 48"/>
              <a:gd name="T62" fmla="*/ 41 w 51"/>
              <a:gd name="T63" fmla="*/ 14 h 48"/>
              <a:gd name="T64" fmla="*/ 46 w 51"/>
              <a:gd name="T65" fmla="*/ 28 h 48"/>
              <a:gd name="T66" fmla="*/ 43 w 51"/>
              <a:gd name="T67" fmla="*/ 28 h 48"/>
              <a:gd name="T68" fmla="*/ 35 w 51"/>
              <a:gd name="T69" fmla="*/ 24 h 48"/>
              <a:gd name="T70" fmla="*/ 38 w 51"/>
              <a:gd name="T71" fmla="*/ 17 h 48"/>
              <a:gd name="T72" fmla="*/ 38 w 51"/>
              <a:gd name="T73" fmla="*/ 16 h 48"/>
              <a:gd name="T74" fmla="*/ 41 w 51"/>
              <a:gd name="T75" fmla="*/ 16 h 48"/>
              <a:gd name="T76" fmla="*/ 48 w 51"/>
              <a:gd name="T77" fmla="*/ 14 h 48"/>
              <a:gd name="T78" fmla="*/ 51 w 51"/>
              <a:gd name="T79" fmla="*/ 23 h 48"/>
              <a:gd name="T80" fmla="*/ 46 w 51"/>
              <a:gd name="T81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" h="48">
                <a:moveTo>
                  <a:pt x="9" y="28"/>
                </a:move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21"/>
                  <a:pt x="0" y="14"/>
                  <a:pt x="3" y="14"/>
                </a:cubicBezTo>
                <a:cubicBezTo>
                  <a:pt x="4" y="14"/>
                  <a:pt x="7" y="16"/>
                  <a:pt x="10" y="16"/>
                </a:cubicBezTo>
                <a:cubicBezTo>
                  <a:pt x="11" y="16"/>
                  <a:pt x="13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20"/>
                  <a:pt x="14" y="22"/>
                  <a:pt x="16" y="24"/>
                </a:cubicBezTo>
                <a:cubicBezTo>
                  <a:pt x="13" y="24"/>
                  <a:pt x="11" y="26"/>
                  <a:pt x="9" y="28"/>
                </a:cubicBezTo>
                <a:close/>
                <a:moveTo>
                  <a:pt x="10" y="14"/>
                </a:moveTo>
                <a:cubicBezTo>
                  <a:pt x="6" y="14"/>
                  <a:pt x="3" y="11"/>
                  <a:pt x="3" y="7"/>
                </a:cubicBezTo>
                <a:cubicBezTo>
                  <a:pt x="3" y="3"/>
                  <a:pt x="6" y="0"/>
                  <a:pt x="10" y="0"/>
                </a:cubicBezTo>
                <a:cubicBezTo>
                  <a:pt x="14" y="0"/>
                  <a:pt x="17" y="3"/>
                  <a:pt x="17" y="7"/>
                </a:cubicBezTo>
                <a:cubicBezTo>
                  <a:pt x="17" y="11"/>
                  <a:pt x="14" y="14"/>
                  <a:pt x="10" y="14"/>
                </a:cubicBezTo>
                <a:close/>
                <a:moveTo>
                  <a:pt x="37" y="48"/>
                </a:moveTo>
                <a:cubicBezTo>
                  <a:pt x="14" y="48"/>
                  <a:pt x="14" y="48"/>
                  <a:pt x="14" y="48"/>
                </a:cubicBezTo>
                <a:cubicBezTo>
                  <a:pt x="10" y="48"/>
                  <a:pt x="7" y="46"/>
                  <a:pt x="7" y="41"/>
                </a:cubicBezTo>
                <a:cubicBezTo>
                  <a:pt x="7" y="35"/>
                  <a:pt x="8" y="26"/>
                  <a:pt x="16" y="26"/>
                </a:cubicBezTo>
                <a:cubicBezTo>
                  <a:pt x="17" y="26"/>
                  <a:pt x="20" y="30"/>
                  <a:pt x="26" y="30"/>
                </a:cubicBezTo>
                <a:cubicBezTo>
                  <a:pt x="31" y="30"/>
                  <a:pt x="34" y="26"/>
                  <a:pt x="35" y="26"/>
                </a:cubicBezTo>
                <a:cubicBezTo>
                  <a:pt x="43" y="26"/>
                  <a:pt x="45" y="35"/>
                  <a:pt x="45" y="41"/>
                </a:cubicBezTo>
                <a:cubicBezTo>
                  <a:pt x="45" y="46"/>
                  <a:pt x="42" y="48"/>
                  <a:pt x="37" y="48"/>
                </a:cubicBezTo>
                <a:close/>
                <a:moveTo>
                  <a:pt x="26" y="28"/>
                </a:moveTo>
                <a:cubicBezTo>
                  <a:pt x="20" y="28"/>
                  <a:pt x="15" y="23"/>
                  <a:pt x="15" y="17"/>
                </a:cubicBezTo>
                <a:cubicBezTo>
                  <a:pt x="15" y="12"/>
                  <a:pt x="20" y="7"/>
                  <a:pt x="26" y="7"/>
                </a:cubicBezTo>
                <a:cubicBezTo>
                  <a:pt x="31" y="7"/>
                  <a:pt x="36" y="12"/>
                  <a:pt x="36" y="17"/>
                </a:cubicBezTo>
                <a:cubicBezTo>
                  <a:pt x="36" y="23"/>
                  <a:pt x="31" y="28"/>
                  <a:pt x="26" y="28"/>
                </a:cubicBezTo>
                <a:close/>
                <a:moveTo>
                  <a:pt x="41" y="14"/>
                </a:moveTo>
                <a:cubicBezTo>
                  <a:pt x="37" y="14"/>
                  <a:pt x="34" y="11"/>
                  <a:pt x="34" y="7"/>
                </a:cubicBezTo>
                <a:cubicBezTo>
                  <a:pt x="34" y="3"/>
                  <a:pt x="37" y="0"/>
                  <a:pt x="41" y="0"/>
                </a:cubicBezTo>
                <a:cubicBezTo>
                  <a:pt x="45" y="0"/>
                  <a:pt x="48" y="3"/>
                  <a:pt x="48" y="7"/>
                </a:cubicBezTo>
                <a:cubicBezTo>
                  <a:pt x="48" y="11"/>
                  <a:pt x="45" y="14"/>
                  <a:pt x="41" y="14"/>
                </a:cubicBezTo>
                <a:close/>
                <a:moveTo>
                  <a:pt x="46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8" y="24"/>
                  <a:pt x="35" y="24"/>
                </a:cubicBezTo>
                <a:cubicBezTo>
                  <a:pt x="37" y="22"/>
                  <a:pt x="38" y="20"/>
                  <a:pt x="38" y="17"/>
                </a:cubicBezTo>
                <a:cubicBezTo>
                  <a:pt x="38" y="17"/>
                  <a:pt x="38" y="16"/>
                  <a:pt x="38" y="16"/>
                </a:cubicBezTo>
                <a:cubicBezTo>
                  <a:pt x="39" y="16"/>
                  <a:pt x="40" y="16"/>
                  <a:pt x="41" y="16"/>
                </a:cubicBezTo>
                <a:cubicBezTo>
                  <a:pt x="45" y="16"/>
                  <a:pt x="47" y="14"/>
                  <a:pt x="48" y="14"/>
                </a:cubicBezTo>
                <a:cubicBezTo>
                  <a:pt x="51" y="14"/>
                  <a:pt x="51" y="21"/>
                  <a:pt x="51" y="23"/>
                </a:cubicBezTo>
                <a:cubicBezTo>
                  <a:pt x="51" y="26"/>
                  <a:pt x="49" y="28"/>
                  <a:pt x="46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5" name="Freeform 257"/>
          <p:cNvSpPr>
            <a:spLocks noEditPoints="1"/>
          </p:cNvSpPr>
          <p:nvPr/>
        </p:nvSpPr>
        <p:spPr bwMode="auto">
          <a:xfrm>
            <a:off x="5924111" y="1757014"/>
            <a:ext cx="322988" cy="308438"/>
          </a:xfrm>
          <a:custGeom>
            <a:avLst/>
            <a:gdLst>
              <a:gd name="T0" fmla="*/ 35 w 47"/>
              <a:gd name="T1" fmla="*/ 39 h 45"/>
              <a:gd name="T2" fmla="*/ 21 w 47"/>
              <a:gd name="T3" fmla="*/ 45 h 45"/>
              <a:gd name="T4" fmla="*/ 0 w 47"/>
              <a:gd name="T5" fmla="*/ 24 h 45"/>
              <a:gd name="T6" fmla="*/ 21 w 47"/>
              <a:gd name="T7" fmla="*/ 4 h 45"/>
              <a:gd name="T8" fmla="*/ 21 w 47"/>
              <a:gd name="T9" fmla="*/ 24 h 45"/>
              <a:gd name="T10" fmla="*/ 35 w 47"/>
              <a:gd name="T11" fmla="*/ 39 h 45"/>
              <a:gd name="T12" fmla="*/ 24 w 47"/>
              <a:gd name="T13" fmla="*/ 21 h 45"/>
              <a:gd name="T14" fmla="*/ 24 w 47"/>
              <a:gd name="T15" fmla="*/ 0 h 45"/>
              <a:gd name="T16" fmla="*/ 45 w 47"/>
              <a:gd name="T17" fmla="*/ 21 h 45"/>
              <a:gd name="T18" fmla="*/ 24 w 47"/>
              <a:gd name="T19" fmla="*/ 21 h 45"/>
              <a:gd name="T20" fmla="*/ 47 w 47"/>
              <a:gd name="T21" fmla="*/ 24 h 45"/>
              <a:gd name="T22" fmla="*/ 40 w 47"/>
              <a:gd name="T23" fmla="*/ 39 h 45"/>
              <a:gd name="T24" fmla="*/ 26 w 47"/>
              <a:gd name="T25" fmla="*/ 24 h 45"/>
              <a:gd name="T26" fmla="*/ 47 w 47"/>
              <a:gd name="T27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" h="45">
                <a:moveTo>
                  <a:pt x="35" y="39"/>
                </a:moveTo>
                <a:cubicBezTo>
                  <a:pt x="32" y="43"/>
                  <a:pt x="27" y="45"/>
                  <a:pt x="21" y="45"/>
                </a:cubicBezTo>
                <a:cubicBezTo>
                  <a:pt x="9" y="45"/>
                  <a:pt x="0" y="36"/>
                  <a:pt x="0" y="24"/>
                </a:cubicBezTo>
                <a:cubicBezTo>
                  <a:pt x="0" y="13"/>
                  <a:pt x="9" y="4"/>
                  <a:pt x="21" y="4"/>
                </a:cubicBezTo>
                <a:cubicBezTo>
                  <a:pt x="21" y="24"/>
                  <a:pt x="21" y="24"/>
                  <a:pt x="21" y="24"/>
                </a:cubicBezTo>
                <a:lnTo>
                  <a:pt x="35" y="39"/>
                </a:lnTo>
                <a:close/>
                <a:moveTo>
                  <a:pt x="24" y="21"/>
                </a:moveTo>
                <a:cubicBezTo>
                  <a:pt x="24" y="0"/>
                  <a:pt x="24" y="0"/>
                  <a:pt x="24" y="0"/>
                </a:cubicBezTo>
                <a:cubicBezTo>
                  <a:pt x="36" y="0"/>
                  <a:pt x="45" y="10"/>
                  <a:pt x="45" y="21"/>
                </a:cubicBezTo>
                <a:lnTo>
                  <a:pt x="24" y="21"/>
                </a:lnTo>
                <a:close/>
                <a:moveTo>
                  <a:pt x="47" y="24"/>
                </a:moveTo>
                <a:cubicBezTo>
                  <a:pt x="47" y="30"/>
                  <a:pt x="44" y="35"/>
                  <a:pt x="40" y="39"/>
                </a:cubicBezTo>
                <a:cubicBezTo>
                  <a:pt x="26" y="24"/>
                  <a:pt x="26" y="24"/>
                  <a:pt x="26" y="24"/>
                </a:cubicBezTo>
                <a:lnTo>
                  <a:pt x="47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8" name="Freeform 270"/>
          <p:cNvSpPr>
            <a:spLocks noEditPoints="1"/>
          </p:cNvSpPr>
          <p:nvPr/>
        </p:nvSpPr>
        <p:spPr bwMode="auto">
          <a:xfrm>
            <a:off x="9366538" y="1759012"/>
            <a:ext cx="325968" cy="322864"/>
          </a:xfrm>
          <a:custGeom>
            <a:avLst/>
            <a:gdLst>
              <a:gd name="T0" fmla="*/ 35 w 44"/>
              <a:gd name="T1" fmla="*/ 22 h 44"/>
              <a:gd name="T2" fmla="*/ 30 w 44"/>
              <a:gd name="T3" fmla="*/ 27 h 44"/>
              <a:gd name="T4" fmla="*/ 30 w 44"/>
              <a:gd name="T5" fmla="*/ 37 h 44"/>
              <a:gd name="T6" fmla="*/ 29 w 44"/>
              <a:gd name="T7" fmla="*/ 38 h 44"/>
              <a:gd name="T8" fmla="*/ 19 w 44"/>
              <a:gd name="T9" fmla="*/ 44 h 44"/>
              <a:gd name="T10" fmla="*/ 19 w 44"/>
              <a:gd name="T11" fmla="*/ 44 h 44"/>
              <a:gd name="T12" fmla="*/ 18 w 44"/>
              <a:gd name="T13" fmla="*/ 44 h 44"/>
              <a:gd name="T14" fmla="*/ 16 w 44"/>
              <a:gd name="T15" fmla="*/ 42 h 44"/>
              <a:gd name="T16" fmla="*/ 16 w 44"/>
              <a:gd name="T17" fmla="*/ 41 h 44"/>
              <a:gd name="T18" fmla="*/ 18 w 44"/>
              <a:gd name="T19" fmla="*/ 34 h 44"/>
              <a:gd name="T20" fmla="*/ 11 w 44"/>
              <a:gd name="T21" fmla="*/ 26 h 44"/>
              <a:gd name="T22" fmla="*/ 3 w 44"/>
              <a:gd name="T23" fmla="*/ 29 h 44"/>
              <a:gd name="T24" fmla="*/ 3 w 44"/>
              <a:gd name="T25" fmla="*/ 29 h 44"/>
              <a:gd name="T26" fmla="*/ 2 w 44"/>
              <a:gd name="T27" fmla="*/ 28 h 44"/>
              <a:gd name="T28" fmla="*/ 1 w 44"/>
              <a:gd name="T29" fmla="*/ 27 h 44"/>
              <a:gd name="T30" fmla="*/ 1 w 44"/>
              <a:gd name="T31" fmla="*/ 26 h 44"/>
              <a:gd name="T32" fmla="*/ 7 w 44"/>
              <a:gd name="T33" fmla="*/ 15 h 44"/>
              <a:gd name="T34" fmla="*/ 7 w 44"/>
              <a:gd name="T35" fmla="*/ 15 h 44"/>
              <a:gd name="T36" fmla="*/ 17 w 44"/>
              <a:gd name="T37" fmla="*/ 14 h 44"/>
              <a:gd name="T38" fmla="*/ 22 w 44"/>
              <a:gd name="T39" fmla="*/ 9 h 44"/>
              <a:gd name="T40" fmla="*/ 43 w 44"/>
              <a:gd name="T41" fmla="*/ 0 h 44"/>
              <a:gd name="T42" fmla="*/ 44 w 44"/>
              <a:gd name="T43" fmla="*/ 1 h 44"/>
              <a:gd name="T44" fmla="*/ 35 w 44"/>
              <a:gd name="T45" fmla="*/ 22 h 44"/>
              <a:gd name="T46" fmla="*/ 36 w 44"/>
              <a:gd name="T47" fmla="*/ 6 h 44"/>
              <a:gd name="T48" fmla="*/ 33 w 44"/>
              <a:gd name="T49" fmla="*/ 9 h 44"/>
              <a:gd name="T50" fmla="*/ 36 w 44"/>
              <a:gd name="T51" fmla="*/ 11 h 44"/>
              <a:gd name="T52" fmla="*/ 38 w 44"/>
              <a:gd name="T53" fmla="*/ 9 h 44"/>
              <a:gd name="T54" fmla="*/ 36 w 44"/>
              <a:gd name="T55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" h="44">
                <a:moveTo>
                  <a:pt x="35" y="22"/>
                </a:moveTo>
                <a:cubicBezTo>
                  <a:pt x="34" y="24"/>
                  <a:pt x="32" y="25"/>
                  <a:pt x="30" y="2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29" y="38"/>
                  <a:pt x="29" y="38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1"/>
                  <a:pt x="16" y="41"/>
                </a:cubicBezTo>
                <a:cubicBezTo>
                  <a:pt x="18" y="34"/>
                  <a:pt x="18" y="34"/>
                  <a:pt x="18" y="34"/>
                </a:cubicBezTo>
                <a:cubicBezTo>
                  <a:pt x="11" y="26"/>
                  <a:pt x="11" y="26"/>
                  <a:pt x="1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6"/>
                  <a:pt x="0" y="26"/>
                  <a:pt x="1" y="2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9" y="12"/>
                  <a:pt x="21" y="11"/>
                  <a:pt x="22" y="9"/>
                </a:cubicBezTo>
                <a:cubicBezTo>
                  <a:pt x="29" y="2"/>
                  <a:pt x="34" y="0"/>
                  <a:pt x="43" y="0"/>
                </a:cubicBezTo>
                <a:cubicBezTo>
                  <a:pt x="44" y="0"/>
                  <a:pt x="44" y="1"/>
                  <a:pt x="44" y="1"/>
                </a:cubicBezTo>
                <a:cubicBezTo>
                  <a:pt x="44" y="10"/>
                  <a:pt x="42" y="16"/>
                  <a:pt x="35" y="22"/>
                </a:cubicBezTo>
                <a:close/>
                <a:moveTo>
                  <a:pt x="36" y="6"/>
                </a:moveTo>
                <a:cubicBezTo>
                  <a:pt x="34" y="6"/>
                  <a:pt x="33" y="7"/>
                  <a:pt x="33" y="9"/>
                </a:cubicBezTo>
                <a:cubicBezTo>
                  <a:pt x="33" y="10"/>
                  <a:pt x="34" y="11"/>
                  <a:pt x="36" y="11"/>
                </a:cubicBezTo>
                <a:cubicBezTo>
                  <a:pt x="37" y="11"/>
                  <a:pt x="38" y="10"/>
                  <a:pt x="38" y="9"/>
                </a:cubicBezTo>
                <a:cubicBezTo>
                  <a:pt x="38" y="7"/>
                  <a:pt x="37" y="6"/>
                  <a:pt x="3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9" name="Freeform 275"/>
          <p:cNvSpPr>
            <a:spLocks noChangeAspect="1"/>
          </p:cNvSpPr>
          <p:nvPr/>
        </p:nvSpPr>
        <p:spPr bwMode="auto">
          <a:xfrm>
            <a:off x="2491444" y="1789540"/>
            <a:ext cx="307692" cy="261808"/>
          </a:xfrm>
          <a:custGeom>
            <a:avLst/>
            <a:gdLst>
              <a:gd name="T0" fmla="*/ 48 w 48"/>
              <a:gd name="T1" fmla="*/ 38 h 41"/>
              <a:gd name="T2" fmla="*/ 45 w 48"/>
              <a:gd name="T3" fmla="*/ 41 h 41"/>
              <a:gd name="T4" fmla="*/ 36 w 48"/>
              <a:gd name="T5" fmla="*/ 41 h 41"/>
              <a:gd name="T6" fmla="*/ 34 w 48"/>
              <a:gd name="T7" fmla="*/ 38 h 41"/>
              <a:gd name="T8" fmla="*/ 34 w 48"/>
              <a:gd name="T9" fmla="*/ 30 h 41"/>
              <a:gd name="T10" fmla="*/ 36 w 48"/>
              <a:gd name="T11" fmla="*/ 27 h 41"/>
              <a:gd name="T12" fmla="*/ 39 w 48"/>
              <a:gd name="T13" fmla="*/ 27 h 41"/>
              <a:gd name="T14" fmla="*/ 39 w 48"/>
              <a:gd name="T15" fmla="*/ 22 h 41"/>
              <a:gd name="T16" fmla="*/ 25 w 48"/>
              <a:gd name="T17" fmla="*/ 22 h 41"/>
              <a:gd name="T18" fmla="*/ 25 w 48"/>
              <a:gd name="T19" fmla="*/ 27 h 41"/>
              <a:gd name="T20" fmla="*/ 28 w 48"/>
              <a:gd name="T21" fmla="*/ 27 h 41"/>
              <a:gd name="T22" fmla="*/ 30 w 48"/>
              <a:gd name="T23" fmla="*/ 30 h 41"/>
              <a:gd name="T24" fmla="*/ 30 w 48"/>
              <a:gd name="T25" fmla="*/ 38 h 41"/>
              <a:gd name="T26" fmla="*/ 28 w 48"/>
              <a:gd name="T27" fmla="*/ 41 h 41"/>
              <a:gd name="T28" fmla="*/ 19 w 48"/>
              <a:gd name="T29" fmla="*/ 41 h 41"/>
              <a:gd name="T30" fmla="*/ 17 w 48"/>
              <a:gd name="T31" fmla="*/ 38 h 41"/>
              <a:gd name="T32" fmla="*/ 17 w 48"/>
              <a:gd name="T33" fmla="*/ 30 h 41"/>
              <a:gd name="T34" fmla="*/ 19 w 48"/>
              <a:gd name="T35" fmla="*/ 27 h 41"/>
              <a:gd name="T36" fmla="*/ 22 w 48"/>
              <a:gd name="T37" fmla="*/ 27 h 41"/>
              <a:gd name="T38" fmla="*/ 22 w 48"/>
              <a:gd name="T39" fmla="*/ 22 h 41"/>
              <a:gd name="T40" fmla="*/ 8 w 48"/>
              <a:gd name="T41" fmla="*/ 22 h 41"/>
              <a:gd name="T42" fmla="*/ 8 w 48"/>
              <a:gd name="T43" fmla="*/ 27 h 41"/>
              <a:gd name="T44" fmla="*/ 11 w 48"/>
              <a:gd name="T45" fmla="*/ 27 h 41"/>
              <a:gd name="T46" fmla="*/ 13 w 48"/>
              <a:gd name="T47" fmla="*/ 30 h 41"/>
              <a:gd name="T48" fmla="*/ 13 w 48"/>
              <a:gd name="T49" fmla="*/ 38 h 41"/>
              <a:gd name="T50" fmla="*/ 11 w 48"/>
              <a:gd name="T51" fmla="*/ 41 h 41"/>
              <a:gd name="T52" fmla="*/ 2 w 48"/>
              <a:gd name="T53" fmla="*/ 41 h 41"/>
              <a:gd name="T54" fmla="*/ 0 w 48"/>
              <a:gd name="T55" fmla="*/ 38 h 41"/>
              <a:gd name="T56" fmla="*/ 0 w 48"/>
              <a:gd name="T57" fmla="*/ 30 h 41"/>
              <a:gd name="T58" fmla="*/ 2 w 48"/>
              <a:gd name="T59" fmla="*/ 27 h 41"/>
              <a:gd name="T60" fmla="*/ 5 w 48"/>
              <a:gd name="T61" fmla="*/ 27 h 41"/>
              <a:gd name="T62" fmla="*/ 5 w 48"/>
              <a:gd name="T63" fmla="*/ 22 h 41"/>
              <a:gd name="T64" fmla="*/ 8 w 48"/>
              <a:gd name="T65" fmla="*/ 18 h 41"/>
              <a:gd name="T66" fmla="*/ 22 w 48"/>
              <a:gd name="T67" fmla="*/ 18 h 41"/>
              <a:gd name="T68" fmla="*/ 22 w 48"/>
              <a:gd name="T69" fmla="*/ 13 h 41"/>
              <a:gd name="T70" fmla="*/ 19 w 48"/>
              <a:gd name="T71" fmla="*/ 13 h 41"/>
              <a:gd name="T72" fmla="*/ 17 w 48"/>
              <a:gd name="T73" fmla="*/ 11 h 41"/>
              <a:gd name="T74" fmla="*/ 17 w 48"/>
              <a:gd name="T75" fmla="*/ 2 h 41"/>
              <a:gd name="T76" fmla="*/ 19 w 48"/>
              <a:gd name="T77" fmla="*/ 0 h 41"/>
              <a:gd name="T78" fmla="*/ 28 w 48"/>
              <a:gd name="T79" fmla="*/ 0 h 41"/>
              <a:gd name="T80" fmla="*/ 30 w 48"/>
              <a:gd name="T81" fmla="*/ 2 h 41"/>
              <a:gd name="T82" fmla="*/ 30 w 48"/>
              <a:gd name="T83" fmla="*/ 11 h 41"/>
              <a:gd name="T84" fmla="*/ 28 w 48"/>
              <a:gd name="T85" fmla="*/ 13 h 41"/>
              <a:gd name="T86" fmla="*/ 25 w 48"/>
              <a:gd name="T87" fmla="*/ 13 h 41"/>
              <a:gd name="T88" fmla="*/ 25 w 48"/>
              <a:gd name="T89" fmla="*/ 18 h 41"/>
              <a:gd name="T90" fmla="*/ 39 w 48"/>
              <a:gd name="T91" fmla="*/ 18 h 41"/>
              <a:gd name="T92" fmla="*/ 42 w 48"/>
              <a:gd name="T93" fmla="*/ 22 h 41"/>
              <a:gd name="T94" fmla="*/ 42 w 48"/>
              <a:gd name="T95" fmla="*/ 27 h 41"/>
              <a:gd name="T96" fmla="*/ 45 w 48"/>
              <a:gd name="T97" fmla="*/ 27 h 41"/>
              <a:gd name="T98" fmla="*/ 48 w 48"/>
              <a:gd name="T99" fmla="*/ 30 h 41"/>
              <a:gd name="T100" fmla="*/ 48 w 48"/>
              <a:gd name="T101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6" y="41"/>
                  <a:pt x="45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1"/>
                  <a:pt x="34" y="40"/>
                  <a:pt x="34" y="38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6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2"/>
                  <a:pt x="39" y="22"/>
                  <a:pt x="39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7"/>
                  <a:pt x="25" y="27"/>
                  <a:pt x="25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30" y="28"/>
                  <a:pt x="30" y="30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40"/>
                  <a:pt x="29" y="41"/>
                  <a:pt x="2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19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2"/>
                  <a:pt x="22" y="22"/>
                  <a:pt x="22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27"/>
                  <a:pt x="13" y="28"/>
                  <a:pt x="13" y="30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40"/>
                  <a:pt x="12" y="41"/>
                  <a:pt x="11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2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6" y="18"/>
                  <a:pt x="8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3"/>
                  <a:pt x="22" y="13"/>
                  <a:pt x="22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1"/>
                  <a:pt x="30" y="11"/>
                  <a:pt x="30" y="11"/>
                </a:cubicBezTo>
                <a:cubicBezTo>
                  <a:pt x="30" y="12"/>
                  <a:pt x="29" y="13"/>
                  <a:pt x="28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1" y="18"/>
                  <a:pt x="42" y="20"/>
                  <a:pt x="42" y="22"/>
                </a:cubicBezTo>
                <a:cubicBezTo>
                  <a:pt x="42" y="27"/>
                  <a:pt x="42" y="27"/>
                  <a:pt x="4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0" name="Freeform 291"/>
          <p:cNvSpPr>
            <a:spLocks noChangeAspect="1" noEditPoints="1"/>
          </p:cNvSpPr>
          <p:nvPr/>
        </p:nvSpPr>
        <p:spPr bwMode="auto">
          <a:xfrm>
            <a:off x="9406393" y="4240485"/>
            <a:ext cx="305442" cy="241140"/>
          </a:xfrm>
          <a:custGeom>
            <a:avLst/>
            <a:gdLst>
              <a:gd name="T0" fmla="*/ 44 w 48"/>
              <a:gd name="T1" fmla="*/ 37 h 38"/>
              <a:gd name="T2" fmla="*/ 43 w 48"/>
              <a:gd name="T3" fmla="*/ 38 h 38"/>
              <a:gd name="T4" fmla="*/ 5 w 48"/>
              <a:gd name="T5" fmla="*/ 38 h 38"/>
              <a:gd name="T6" fmla="*/ 4 w 48"/>
              <a:gd name="T7" fmla="*/ 37 h 38"/>
              <a:gd name="T8" fmla="*/ 0 w 48"/>
              <a:gd name="T9" fmla="*/ 24 h 38"/>
              <a:gd name="T10" fmla="*/ 24 w 48"/>
              <a:gd name="T11" fmla="*/ 0 h 38"/>
              <a:gd name="T12" fmla="*/ 48 w 48"/>
              <a:gd name="T13" fmla="*/ 24 h 38"/>
              <a:gd name="T14" fmla="*/ 44 w 48"/>
              <a:gd name="T15" fmla="*/ 37 h 38"/>
              <a:gd name="T16" fmla="*/ 7 w 48"/>
              <a:gd name="T17" fmla="*/ 21 h 38"/>
              <a:gd name="T18" fmla="*/ 3 w 48"/>
              <a:gd name="T19" fmla="*/ 24 h 38"/>
              <a:gd name="T20" fmla="*/ 7 w 48"/>
              <a:gd name="T21" fmla="*/ 28 h 38"/>
              <a:gd name="T22" fmla="*/ 10 w 48"/>
              <a:gd name="T23" fmla="*/ 24 h 38"/>
              <a:gd name="T24" fmla="*/ 7 w 48"/>
              <a:gd name="T25" fmla="*/ 21 h 38"/>
              <a:gd name="T26" fmla="*/ 12 w 48"/>
              <a:gd name="T27" fmla="*/ 9 h 38"/>
              <a:gd name="T28" fmla="*/ 8 w 48"/>
              <a:gd name="T29" fmla="*/ 12 h 38"/>
              <a:gd name="T30" fmla="*/ 12 w 48"/>
              <a:gd name="T31" fmla="*/ 16 h 38"/>
              <a:gd name="T32" fmla="*/ 15 w 48"/>
              <a:gd name="T33" fmla="*/ 12 h 38"/>
              <a:gd name="T34" fmla="*/ 12 w 48"/>
              <a:gd name="T35" fmla="*/ 9 h 38"/>
              <a:gd name="T36" fmla="*/ 29 w 48"/>
              <a:gd name="T37" fmla="*/ 15 h 38"/>
              <a:gd name="T38" fmla="*/ 28 w 48"/>
              <a:gd name="T39" fmla="*/ 13 h 38"/>
              <a:gd name="T40" fmla="*/ 26 w 48"/>
              <a:gd name="T41" fmla="*/ 14 h 38"/>
              <a:gd name="T42" fmla="*/ 23 w 48"/>
              <a:gd name="T43" fmla="*/ 25 h 38"/>
              <a:gd name="T44" fmla="*/ 19 w 48"/>
              <a:gd name="T45" fmla="*/ 28 h 38"/>
              <a:gd name="T46" fmla="*/ 23 w 48"/>
              <a:gd name="T47" fmla="*/ 35 h 38"/>
              <a:gd name="T48" fmla="*/ 29 w 48"/>
              <a:gd name="T49" fmla="*/ 31 h 38"/>
              <a:gd name="T50" fmla="*/ 27 w 48"/>
              <a:gd name="T51" fmla="*/ 25 h 38"/>
              <a:gd name="T52" fmla="*/ 29 w 48"/>
              <a:gd name="T53" fmla="*/ 15 h 38"/>
              <a:gd name="T54" fmla="*/ 24 w 48"/>
              <a:gd name="T55" fmla="*/ 4 h 38"/>
              <a:gd name="T56" fmla="*/ 20 w 48"/>
              <a:gd name="T57" fmla="*/ 7 h 38"/>
              <a:gd name="T58" fmla="*/ 24 w 48"/>
              <a:gd name="T59" fmla="*/ 11 h 38"/>
              <a:gd name="T60" fmla="*/ 27 w 48"/>
              <a:gd name="T61" fmla="*/ 7 h 38"/>
              <a:gd name="T62" fmla="*/ 24 w 48"/>
              <a:gd name="T63" fmla="*/ 4 h 38"/>
              <a:gd name="T64" fmla="*/ 36 w 48"/>
              <a:gd name="T65" fmla="*/ 9 h 38"/>
              <a:gd name="T66" fmla="*/ 32 w 48"/>
              <a:gd name="T67" fmla="*/ 12 h 38"/>
              <a:gd name="T68" fmla="*/ 36 w 48"/>
              <a:gd name="T69" fmla="*/ 16 h 38"/>
              <a:gd name="T70" fmla="*/ 39 w 48"/>
              <a:gd name="T71" fmla="*/ 12 h 38"/>
              <a:gd name="T72" fmla="*/ 36 w 48"/>
              <a:gd name="T73" fmla="*/ 9 h 38"/>
              <a:gd name="T74" fmla="*/ 41 w 48"/>
              <a:gd name="T75" fmla="*/ 21 h 38"/>
              <a:gd name="T76" fmla="*/ 38 w 48"/>
              <a:gd name="T77" fmla="*/ 24 h 38"/>
              <a:gd name="T78" fmla="*/ 41 w 48"/>
              <a:gd name="T79" fmla="*/ 28 h 38"/>
              <a:gd name="T80" fmla="*/ 44 w 48"/>
              <a:gd name="T81" fmla="*/ 24 h 38"/>
              <a:gd name="T82" fmla="*/ 41 w 48"/>
              <a:gd name="T83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" h="38">
                <a:moveTo>
                  <a:pt x="44" y="37"/>
                </a:moveTo>
                <a:cubicBezTo>
                  <a:pt x="44" y="38"/>
                  <a:pt x="43" y="38"/>
                  <a:pt x="43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4" y="38"/>
                  <a:pt x="4" y="37"/>
                </a:cubicBezTo>
                <a:cubicBezTo>
                  <a:pt x="1" y="34"/>
                  <a:pt x="0" y="29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29"/>
                  <a:pt x="47" y="34"/>
                  <a:pt x="44" y="37"/>
                </a:cubicBezTo>
                <a:close/>
                <a:moveTo>
                  <a:pt x="7" y="21"/>
                </a:moveTo>
                <a:cubicBezTo>
                  <a:pt x="5" y="21"/>
                  <a:pt x="3" y="23"/>
                  <a:pt x="3" y="24"/>
                </a:cubicBezTo>
                <a:cubicBezTo>
                  <a:pt x="3" y="26"/>
                  <a:pt x="5" y="28"/>
                  <a:pt x="7" y="28"/>
                </a:cubicBezTo>
                <a:cubicBezTo>
                  <a:pt x="9" y="28"/>
                  <a:pt x="10" y="26"/>
                  <a:pt x="10" y="24"/>
                </a:cubicBezTo>
                <a:cubicBezTo>
                  <a:pt x="10" y="23"/>
                  <a:pt x="9" y="21"/>
                  <a:pt x="7" y="21"/>
                </a:cubicBezTo>
                <a:close/>
                <a:moveTo>
                  <a:pt x="12" y="9"/>
                </a:moveTo>
                <a:cubicBezTo>
                  <a:pt x="10" y="9"/>
                  <a:pt x="8" y="11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5" y="14"/>
                  <a:pt x="15" y="12"/>
                </a:cubicBezTo>
                <a:cubicBezTo>
                  <a:pt x="15" y="11"/>
                  <a:pt x="14" y="9"/>
                  <a:pt x="12" y="9"/>
                </a:cubicBezTo>
                <a:close/>
                <a:moveTo>
                  <a:pt x="29" y="15"/>
                </a:moveTo>
                <a:cubicBezTo>
                  <a:pt x="30" y="14"/>
                  <a:pt x="29" y="13"/>
                  <a:pt x="28" y="13"/>
                </a:cubicBezTo>
                <a:cubicBezTo>
                  <a:pt x="27" y="13"/>
                  <a:pt x="26" y="13"/>
                  <a:pt x="26" y="14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19" y="26"/>
                  <a:pt x="19" y="28"/>
                </a:cubicBezTo>
                <a:cubicBezTo>
                  <a:pt x="18" y="31"/>
                  <a:pt x="20" y="34"/>
                  <a:pt x="23" y="35"/>
                </a:cubicBezTo>
                <a:cubicBezTo>
                  <a:pt x="25" y="35"/>
                  <a:pt x="28" y="34"/>
                  <a:pt x="29" y="31"/>
                </a:cubicBezTo>
                <a:cubicBezTo>
                  <a:pt x="29" y="29"/>
                  <a:pt x="28" y="27"/>
                  <a:pt x="27" y="25"/>
                </a:cubicBezTo>
                <a:lnTo>
                  <a:pt x="29" y="15"/>
                </a:lnTo>
                <a:close/>
                <a:moveTo>
                  <a:pt x="24" y="4"/>
                </a:moveTo>
                <a:cubicBezTo>
                  <a:pt x="22" y="4"/>
                  <a:pt x="20" y="5"/>
                  <a:pt x="20" y="7"/>
                </a:cubicBezTo>
                <a:cubicBezTo>
                  <a:pt x="20" y="9"/>
                  <a:pt x="22" y="11"/>
                  <a:pt x="24" y="11"/>
                </a:cubicBezTo>
                <a:cubicBezTo>
                  <a:pt x="26" y="11"/>
                  <a:pt x="27" y="9"/>
                  <a:pt x="27" y="7"/>
                </a:cubicBezTo>
                <a:cubicBezTo>
                  <a:pt x="27" y="5"/>
                  <a:pt x="26" y="4"/>
                  <a:pt x="24" y="4"/>
                </a:cubicBezTo>
                <a:close/>
                <a:moveTo>
                  <a:pt x="36" y="9"/>
                </a:moveTo>
                <a:cubicBezTo>
                  <a:pt x="34" y="9"/>
                  <a:pt x="32" y="11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39" y="14"/>
                  <a:pt x="39" y="12"/>
                </a:cubicBezTo>
                <a:cubicBezTo>
                  <a:pt x="39" y="11"/>
                  <a:pt x="38" y="9"/>
                  <a:pt x="36" y="9"/>
                </a:cubicBezTo>
                <a:close/>
                <a:moveTo>
                  <a:pt x="41" y="21"/>
                </a:moveTo>
                <a:cubicBezTo>
                  <a:pt x="39" y="21"/>
                  <a:pt x="38" y="23"/>
                  <a:pt x="38" y="24"/>
                </a:cubicBezTo>
                <a:cubicBezTo>
                  <a:pt x="38" y="26"/>
                  <a:pt x="39" y="28"/>
                  <a:pt x="41" y="28"/>
                </a:cubicBezTo>
                <a:cubicBezTo>
                  <a:pt x="43" y="28"/>
                  <a:pt x="44" y="26"/>
                  <a:pt x="44" y="24"/>
                </a:cubicBezTo>
                <a:cubicBezTo>
                  <a:pt x="44" y="23"/>
                  <a:pt x="43" y="21"/>
                  <a:pt x="41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8" name="Freeform 293"/>
          <p:cNvSpPr>
            <a:spLocks noChangeAspect="1" noEditPoints="1"/>
          </p:cNvSpPr>
          <p:nvPr/>
        </p:nvSpPr>
        <p:spPr bwMode="auto">
          <a:xfrm>
            <a:off x="5924111" y="4223261"/>
            <a:ext cx="343774" cy="275586"/>
          </a:xfrm>
          <a:custGeom>
            <a:avLst/>
            <a:gdLst>
              <a:gd name="T0" fmla="*/ 40 w 51"/>
              <a:gd name="T1" fmla="*/ 27 h 41"/>
              <a:gd name="T2" fmla="*/ 27 w 51"/>
              <a:gd name="T3" fmla="*/ 40 h 41"/>
              <a:gd name="T4" fmla="*/ 24 w 51"/>
              <a:gd name="T5" fmla="*/ 41 h 41"/>
              <a:gd name="T6" fmla="*/ 22 w 51"/>
              <a:gd name="T7" fmla="*/ 40 h 41"/>
              <a:gd name="T8" fmla="*/ 3 w 51"/>
              <a:gd name="T9" fmla="*/ 21 h 41"/>
              <a:gd name="T10" fmla="*/ 0 w 51"/>
              <a:gd name="T11" fmla="*/ 15 h 41"/>
              <a:gd name="T12" fmla="*/ 0 w 51"/>
              <a:gd name="T13" fmla="*/ 4 h 41"/>
              <a:gd name="T14" fmla="*/ 4 w 51"/>
              <a:gd name="T15" fmla="*/ 0 h 41"/>
              <a:gd name="T16" fmla="*/ 15 w 51"/>
              <a:gd name="T17" fmla="*/ 0 h 41"/>
              <a:gd name="T18" fmla="*/ 21 w 51"/>
              <a:gd name="T19" fmla="*/ 3 h 41"/>
              <a:gd name="T20" fmla="*/ 40 w 51"/>
              <a:gd name="T21" fmla="*/ 22 h 41"/>
              <a:gd name="T22" fmla="*/ 41 w 51"/>
              <a:gd name="T23" fmla="*/ 24 h 41"/>
              <a:gd name="T24" fmla="*/ 40 w 51"/>
              <a:gd name="T25" fmla="*/ 27 h 41"/>
              <a:gd name="T26" fmla="*/ 9 w 51"/>
              <a:gd name="T27" fmla="*/ 5 h 41"/>
              <a:gd name="T28" fmla="*/ 5 w 51"/>
              <a:gd name="T29" fmla="*/ 9 h 41"/>
              <a:gd name="T30" fmla="*/ 9 w 51"/>
              <a:gd name="T31" fmla="*/ 12 h 41"/>
              <a:gd name="T32" fmla="*/ 12 w 51"/>
              <a:gd name="T33" fmla="*/ 9 h 41"/>
              <a:gd name="T34" fmla="*/ 9 w 51"/>
              <a:gd name="T35" fmla="*/ 5 h 41"/>
              <a:gd name="T36" fmla="*/ 50 w 51"/>
              <a:gd name="T37" fmla="*/ 27 h 41"/>
              <a:gd name="T38" fmla="*/ 37 w 51"/>
              <a:gd name="T39" fmla="*/ 40 h 41"/>
              <a:gd name="T40" fmla="*/ 35 w 51"/>
              <a:gd name="T41" fmla="*/ 41 h 41"/>
              <a:gd name="T42" fmla="*/ 32 w 51"/>
              <a:gd name="T43" fmla="*/ 39 h 41"/>
              <a:gd name="T44" fmla="*/ 44 w 51"/>
              <a:gd name="T45" fmla="*/ 27 h 41"/>
              <a:gd name="T46" fmla="*/ 45 w 51"/>
              <a:gd name="T47" fmla="*/ 24 h 41"/>
              <a:gd name="T48" fmla="*/ 44 w 51"/>
              <a:gd name="T49" fmla="*/ 22 h 41"/>
              <a:gd name="T50" fmla="*/ 25 w 51"/>
              <a:gd name="T51" fmla="*/ 3 h 41"/>
              <a:gd name="T52" fmla="*/ 19 w 51"/>
              <a:gd name="T53" fmla="*/ 0 h 41"/>
              <a:gd name="T54" fmla="*/ 25 w 51"/>
              <a:gd name="T55" fmla="*/ 0 h 41"/>
              <a:gd name="T56" fmla="*/ 31 w 51"/>
              <a:gd name="T57" fmla="*/ 3 h 41"/>
              <a:gd name="T58" fmla="*/ 50 w 51"/>
              <a:gd name="T59" fmla="*/ 22 h 41"/>
              <a:gd name="T60" fmla="*/ 51 w 51"/>
              <a:gd name="T61" fmla="*/ 24 h 41"/>
              <a:gd name="T62" fmla="*/ 50 w 51"/>
              <a:gd name="T63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1">
                <a:moveTo>
                  <a:pt x="40" y="27"/>
                </a:moveTo>
                <a:cubicBezTo>
                  <a:pt x="27" y="40"/>
                  <a:pt x="27" y="40"/>
                  <a:pt x="27" y="40"/>
                </a:cubicBezTo>
                <a:cubicBezTo>
                  <a:pt x="26" y="41"/>
                  <a:pt x="25" y="41"/>
                  <a:pt x="24" y="41"/>
                </a:cubicBezTo>
                <a:cubicBezTo>
                  <a:pt x="23" y="41"/>
                  <a:pt x="22" y="41"/>
                  <a:pt x="22" y="40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7" y="0"/>
                  <a:pt x="19" y="1"/>
                  <a:pt x="21" y="3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3"/>
                  <a:pt x="41" y="23"/>
                  <a:pt x="41" y="24"/>
                </a:cubicBezTo>
                <a:cubicBezTo>
                  <a:pt x="41" y="25"/>
                  <a:pt x="40" y="26"/>
                  <a:pt x="40" y="27"/>
                </a:cubicBezTo>
                <a:close/>
                <a:moveTo>
                  <a:pt x="9" y="5"/>
                </a:moveTo>
                <a:cubicBezTo>
                  <a:pt x="7" y="5"/>
                  <a:pt x="5" y="7"/>
                  <a:pt x="5" y="9"/>
                </a:cubicBezTo>
                <a:cubicBezTo>
                  <a:pt x="5" y="11"/>
                  <a:pt x="7" y="12"/>
                  <a:pt x="9" y="12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5"/>
                  <a:pt x="9" y="5"/>
                </a:cubicBezTo>
                <a:close/>
                <a:moveTo>
                  <a:pt x="50" y="27"/>
                </a:moveTo>
                <a:cubicBezTo>
                  <a:pt x="37" y="40"/>
                  <a:pt x="37" y="40"/>
                  <a:pt x="37" y="40"/>
                </a:cubicBezTo>
                <a:cubicBezTo>
                  <a:pt x="36" y="41"/>
                  <a:pt x="35" y="41"/>
                  <a:pt x="35" y="41"/>
                </a:cubicBezTo>
                <a:cubicBezTo>
                  <a:pt x="33" y="41"/>
                  <a:pt x="32" y="40"/>
                  <a:pt x="32" y="39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6"/>
                  <a:pt x="45" y="25"/>
                  <a:pt x="45" y="24"/>
                </a:cubicBezTo>
                <a:cubicBezTo>
                  <a:pt x="45" y="23"/>
                  <a:pt x="45" y="23"/>
                  <a:pt x="44" y="22"/>
                </a:cubicBezTo>
                <a:cubicBezTo>
                  <a:pt x="25" y="3"/>
                  <a:pt x="25" y="3"/>
                  <a:pt x="25" y="3"/>
                </a:cubicBezTo>
                <a:cubicBezTo>
                  <a:pt x="24" y="1"/>
                  <a:pt x="21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30" y="1"/>
                  <a:pt x="31" y="3"/>
                </a:cubicBezTo>
                <a:cubicBezTo>
                  <a:pt x="50" y="22"/>
                  <a:pt x="50" y="22"/>
                  <a:pt x="50" y="22"/>
                </a:cubicBezTo>
                <a:cubicBezTo>
                  <a:pt x="51" y="23"/>
                  <a:pt x="51" y="23"/>
                  <a:pt x="51" y="24"/>
                </a:cubicBezTo>
                <a:cubicBezTo>
                  <a:pt x="51" y="25"/>
                  <a:pt x="51" y="26"/>
                  <a:pt x="50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467"/>
          <p:cNvSpPr>
            <a:spLocks noEditPoints="1"/>
          </p:cNvSpPr>
          <p:nvPr/>
        </p:nvSpPr>
        <p:spPr bwMode="auto">
          <a:xfrm>
            <a:off x="624131" y="4343128"/>
            <a:ext cx="452535" cy="45253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18 h 128"/>
              <a:gd name="T12" fmla="*/ 10 w 128"/>
              <a:gd name="T13" fmla="*/ 64 h 128"/>
              <a:gd name="T14" fmla="*/ 64 w 128"/>
              <a:gd name="T15" fmla="*/ 10 h 128"/>
              <a:gd name="T16" fmla="*/ 118 w 128"/>
              <a:gd name="T17" fmla="*/ 64 h 128"/>
              <a:gd name="T18" fmla="*/ 64 w 128"/>
              <a:gd name="T1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18"/>
                </a:moveTo>
                <a:cubicBezTo>
                  <a:pt x="34" y="118"/>
                  <a:pt x="10" y="94"/>
                  <a:pt x="10" y="64"/>
                </a:cubicBezTo>
                <a:cubicBezTo>
                  <a:pt x="10" y="34"/>
                  <a:pt x="34" y="10"/>
                  <a:pt x="64" y="10"/>
                </a:cubicBezTo>
                <a:cubicBezTo>
                  <a:pt x="94" y="10"/>
                  <a:pt x="118" y="34"/>
                  <a:pt x="118" y="64"/>
                </a:cubicBezTo>
                <a:cubicBezTo>
                  <a:pt x="118" y="94"/>
                  <a:pt x="94" y="118"/>
                  <a:pt x="64" y="11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AU">
              <a:solidFill>
                <a:srgbClr val="202F3E"/>
              </a:solidFill>
              <a:cs typeface="+mn-ea"/>
              <a:sym typeface="+mn-lt"/>
            </a:endParaRPr>
          </a:p>
        </p:txBody>
      </p:sp>
      <p:sp>
        <p:nvSpPr>
          <p:cNvPr id="56" name="Freeform 847"/>
          <p:cNvSpPr>
            <a:spLocks noEditPoints="1"/>
          </p:cNvSpPr>
          <p:nvPr/>
        </p:nvSpPr>
        <p:spPr bwMode="auto">
          <a:xfrm>
            <a:off x="624131" y="2504541"/>
            <a:ext cx="452535" cy="45253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18 h 128"/>
              <a:gd name="T12" fmla="*/ 10 w 128"/>
              <a:gd name="T13" fmla="*/ 64 h 128"/>
              <a:gd name="T14" fmla="*/ 64 w 128"/>
              <a:gd name="T15" fmla="*/ 10 h 128"/>
              <a:gd name="T16" fmla="*/ 118 w 128"/>
              <a:gd name="T17" fmla="*/ 64 h 128"/>
              <a:gd name="T18" fmla="*/ 64 w 128"/>
              <a:gd name="T1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18"/>
                </a:moveTo>
                <a:cubicBezTo>
                  <a:pt x="34" y="118"/>
                  <a:pt x="10" y="94"/>
                  <a:pt x="10" y="64"/>
                </a:cubicBezTo>
                <a:cubicBezTo>
                  <a:pt x="10" y="34"/>
                  <a:pt x="34" y="10"/>
                  <a:pt x="64" y="10"/>
                </a:cubicBezTo>
                <a:cubicBezTo>
                  <a:pt x="94" y="10"/>
                  <a:pt x="118" y="34"/>
                  <a:pt x="118" y="64"/>
                </a:cubicBezTo>
                <a:cubicBezTo>
                  <a:pt x="118" y="94"/>
                  <a:pt x="94" y="118"/>
                  <a:pt x="64" y="11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AU">
              <a:solidFill>
                <a:srgbClr val="202F3E"/>
              </a:solidFill>
              <a:cs typeface="+mn-ea"/>
              <a:sym typeface="+mn-lt"/>
            </a:endParaRPr>
          </a:p>
        </p:txBody>
      </p:sp>
      <p:sp>
        <p:nvSpPr>
          <p:cNvPr id="64" name="Freeform 908"/>
          <p:cNvSpPr>
            <a:spLocks noEditPoints="1"/>
          </p:cNvSpPr>
          <p:nvPr/>
        </p:nvSpPr>
        <p:spPr bwMode="auto">
          <a:xfrm>
            <a:off x="11187333" y="2461817"/>
            <a:ext cx="452535" cy="45253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18 h 128"/>
              <a:gd name="T12" fmla="*/ 10 w 128"/>
              <a:gd name="T13" fmla="*/ 64 h 128"/>
              <a:gd name="T14" fmla="*/ 64 w 128"/>
              <a:gd name="T15" fmla="*/ 10 h 128"/>
              <a:gd name="T16" fmla="*/ 118 w 128"/>
              <a:gd name="T17" fmla="*/ 64 h 128"/>
              <a:gd name="T18" fmla="*/ 64 w 128"/>
              <a:gd name="T1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18"/>
                </a:moveTo>
                <a:cubicBezTo>
                  <a:pt x="34" y="118"/>
                  <a:pt x="10" y="94"/>
                  <a:pt x="10" y="64"/>
                </a:cubicBezTo>
                <a:cubicBezTo>
                  <a:pt x="10" y="34"/>
                  <a:pt x="34" y="10"/>
                  <a:pt x="64" y="10"/>
                </a:cubicBezTo>
                <a:cubicBezTo>
                  <a:pt x="94" y="10"/>
                  <a:pt x="118" y="34"/>
                  <a:pt x="118" y="64"/>
                </a:cubicBezTo>
                <a:cubicBezTo>
                  <a:pt x="118" y="94"/>
                  <a:pt x="94" y="118"/>
                  <a:pt x="64" y="11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AU">
              <a:solidFill>
                <a:srgbClr val="202F3E"/>
              </a:solidFill>
              <a:cs typeface="+mn-ea"/>
              <a:sym typeface="+mn-lt"/>
            </a:endParaRPr>
          </a:p>
        </p:txBody>
      </p:sp>
      <p:sp>
        <p:nvSpPr>
          <p:cNvPr id="70" name="Freeform 31"/>
          <p:cNvSpPr>
            <a:spLocks noEditPoints="1"/>
          </p:cNvSpPr>
          <p:nvPr/>
        </p:nvSpPr>
        <p:spPr bwMode="auto">
          <a:xfrm>
            <a:off x="11187333" y="4300405"/>
            <a:ext cx="452535" cy="45253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18 h 128"/>
              <a:gd name="T12" fmla="*/ 10 w 128"/>
              <a:gd name="T13" fmla="*/ 64 h 128"/>
              <a:gd name="T14" fmla="*/ 64 w 128"/>
              <a:gd name="T15" fmla="*/ 10 h 128"/>
              <a:gd name="T16" fmla="*/ 118 w 128"/>
              <a:gd name="T17" fmla="*/ 64 h 128"/>
              <a:gd name="T18" fmla="*/ 64 w 128"/>
              <a:gd name="T1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18"/>
                </a:moveTo>
                <a:cubicBezTo>
                  <a:pt x="34" y="118"/>
                  <a:pt x="10" y="94"/>
                  <a:pt x="10" y="64"/>
                </a:cubicBezTo>
                <a:cubicBezTo>
                  <a:pt x="10" y="34"/>
                  <a:pt x="34" y="10"/>
                  <a:pt x="64" y="10"/>
                </a:cubicBezTo>
                <a:cubicBezTo>
                  <a:pt x="94" y="10"/>
                  <a:pt x="118" y="34"/>
                  <a:pt x="118" y="64"/>
                </a:cubicBezTo>
                <a:cubicBezTo>
                  <a:pt x="118" y="94"/>
                  <a:pt x="94" y="118"/>
                  <a:pt x="64" y="11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AU">
              <a:solidFill>
                <a:srgbClr val="202F3E"/>
              </a:solidFill>
              <a:cs typeface="+mn-ea"/>
              <a:sym typeface="+mn-lt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982003" y="3230606"/>
            <a:ext cx="4271834" cy="2491182"/>
            <a:chOff x="3981718" y="3889809"/>
            <a:chExt cx="4272410" cy="2491519"/>
          </a:xfrm>
        </p:grpSpPr>
        <p:sp>
          <p:nvSpPr>
            <p:cNvPr id="42" name="Freeform 9"/>
            <p:cNvSpPr/>
            <p:nvPr/>
          </p:nvSpPr>
          <p:spPr bwMode="auto">
            <a:xfrm>
              <a:off x="3981718" y="3889809"/>
              <a:ext cx="4272410" cy="2347503"/>
            </a:xfrm>
            <a:custGeom>
              <a:avLst/>
              <a:gdLst>
                <a:gd name="T0" fmla="*/ 559 w 2022"/>
                <a:gd name="T1" fmla="*/ 783 h 1111"/>
                <a:gd name="T2" fmla="*/ 1009 w 2022"/>
                <a:gd name="T3" fmla="*/ 0 h 1111"/>
                <a:gd name="T4" fmla="*/ 0 w 2022"/>
                <a:gd name="T5" fmla="*/ 1111 h 1111"/>
                <a:gd name="T6" fmla="*/ 2022 w 2022"/>
                <a:gd name="T7" fmla="*/ 1111 h 1111"/>
                <a:gd name="T8" fmla="*/ 559 w 2022"/>
                <a:gd name="T9" fmla="*/ 783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2" h="1111">
                  <a:moveTo>
                    <a:pt x="559" y="783"/>
                  </a:moveTo>
                  <a:lnTo>
                    <a:pt x="1009" y="0"/>
                  </a:lnTo>
                  <a:lnTo>
                    <a:pt x="0" y="1111"/>
                  </a:lnTo>
                  <a:lnTo>
                    <a:pt x="2022" y="1111"/>
                  </a:lnTo>
                  <a:lnTo>
                    <a:pt x="559" y="783"/>
                  </a:lnTo>
                  <a:close/>
                </a:path>
              </a:pathLst>
            </a:custGeom>
            <a:solidFill>
              <a:srgbClr val="D2E1F9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5506844" y="6021288"/>
              <a:ext cx="1309236" cy="36004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SCOPE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162990" y="1863705"/>
            <a:ext cx="3092959" cy="3714088"/>
            <a:chOff x="5162863" y="2522723"/>
            <a:chExt cx="3093377" cy="3714589"/>
          </a:xfrm>
        </p:grpSpPr>
        <p:sp>
          <p:nvSpPr>
            <p:cNvPr id="50" name="Freeform 8"/>
            <p:cNvSpPr/>
            <p:nvPr/>
          </p:nvSpPr>
          <p:spPr bwMode="auto">
            <a:xfrm>
              <a:off x="5162863" y="2522723"/>
              <a:ext cx="3093377" cy="3714589"/>
            </a:xfrm>
            <a:custGeom>
              <a:avLst/>
              <a:gdLst>
                <a:gd name="T0" fmla="*/ 904 w 1464"/>
                <a:gd name="T1" fmla="*/ 1430 h 1758"/>
                <a:gd name="T2" fmla="*/ 0 w 1464"/>
                <a:gd name="T3" fmla="*/ 1430 h 1758"/>
                <a:gd name="T4" fmla="*/ 1464 w 1464"/>
                <a:gd name="T5" fmla="*/ 1758 h 1758"/>
                <a:gd name="T6" fmla="*/ 449 w 1464"/>
                <a:gd name="T7" fmla="*/ 0 h 1758"/>
                <a:gd name="T8" fmla="*/ 904 w 1464"/>
                <a:gd name="T9" fmla="*/ 1430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4" h="1758">
                  <a:moveTo>
                    <a:pt x="904" y="1430"/>
                  </a:moveTo>
                  <a:lnTo>
                    <a:pt x="0" y="1430"/>
                  </a:lnTo>
                  <a:lnTo>
                    <a:pt x="1464" y="1758"/>
                  </a:lnTo>
                  <a:lnTo>
                    <a:pt x="449" y="0"/>
                  </a:lnTo>
                  <a:lnTo>
                    <a:pt x="904" y="1430"/>
                  </a:lnTo>
                  <a:close/>
                </a:path>
              </a:pathLst>
            </a:custGeom>
            <a:solidFill>
              <a:srgbClr val="E6A81F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71" name="Rounded Rectangle 70"/>
            <p:cNvSpPr/>
            <p:nvPr/>
          </p:nvSpPr>
          <p:spPr>
            <a:xfrm rot="3538453">
              <a:off x="6533886" y="4179404"/>
              <a:ext cx="1309236" cy="36004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COST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982003" y="1863705"/>
            <a:ext cx="3090847" cy="3714088"/>
            <a:chOff x="3981718" y="2522723"/>
            <a:chExt cx="3091264" cy="3714589"/>
          </a:xfrm>
        </p:grpSpPr>
        <p:sp>
          <p:nvSpPr>
            <p:cNvPr id="73" name="Freeform 7"/>
            <p:cNvSpPr/>
            <p:nvPr/>
          </p:nvSpPr>
          <p:spPr bwMode="auto">
            <a:xfrm>
              <a:off x="3981718" y="2522723"/>
              <a:ext cx="3091264" cy="3714589"/>
            </a:xfrm>
            <a:custGeom>
              <a:avLst/>
              <a:gdLst>
                <a:gd name="T0" fmla="*/ 1009 w 1463"/>
                <a:gd name="T1" fmla="*/ 647 h 1758"/>
                <a:gd name="T2" fmla="*/ 1463 w 1463"/>
                <a:gd name="T3" fmla="*/ 1430 h 1758"/>
                <a:gd name="T4" fmla="*/ 1008 w 1463"/>
                <a:gd name="T5" fmla="*/ 0 h 1758"/>
                <a:gd name="T6" fmla="*/ 0 w 1463"/>
                <a:gd name="T7" fmla="*/ 1758 h 1758"/>
                <a:gd name="T8" fmla="*/ 1009 w 1463"/>
                <a:gd name="T9" fmla="*/ 6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3" h="1758">
                  <a:moveTo>
                    <a:pt x="1009" y="647"/>
                  </a:moveTo>
                  <a:lnTo>
                    <a:pt x="1463" y="1430"/>
                  </a:lnTo>
                  <a:lnTo>
                    <a:pt x="1008" y="0"/>
                  </a:lnTo>
                  <a:lnTo>
                    <a:pt x="0" y="1758"/>
                  </a:lnTo>
                  <a:lnTo>
                    <a:pt x="1009" y="647"/>
                  </a:lnTo>
                  <a:close/>
                </a:path>
              </a:pathLst>
            </a:custGeom>
            <a:solidFill>
              <a:srgbClr val="325087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 rot="18077557">
              <a:off x="4423061" y="4178545"/>
              <a:ext cx="1309236" cy="36004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TIME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Text Placeholder 33"/>
          <p:cNvSpPr txBox="1"/>
          <p:nvPr/>
        </p:nvSpPr>
        <p:spPr>
          <a:xfrm>
            <a:off x="9152164" y="2445885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TextBox 20"/>
          <p:cNvSpPr txBox="1"/>
          <p:nvPr/>
        </p:nvSpPr>
        <p:spPr>
          <a:xfrm>
            <a:off x="7946964" y="2810992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Text Placeholder 33"/>
          <p:cNvSpPr txBox="1"/>
          <p:nvPr/>
        </p:nvSpPr>
        <p:spPr>
          <a:xfrm>
            <a:off x="9152164" y="4143677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20"/>
          <p:cNvSpPr txBox="1"/>
          <p:nvPr/>
        </p:nvSpPr>
        <p:spPr>
          <a:xfrm>
            <a:off x="7946964" y="4508784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 Placeholder 33"/>
          <p:cNvSpPr txBox="1"/>
          <p:nvPr/>
        </p:nvSpPr>
        <p:spPr>
          <a:xfrm>
            <a:off x="1231375" y="2476992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TextBox 20"/>
          <p:cNvSpPr txBox="1"/>
          <p:nvPr/>
        </p:nvSpPr>
        <p:spPr>
          <a:xfrm>
            <a:off x="1231374" y="2842099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 Placeholder 33"/>
          <p:cNvSpPr txBox="1"/>
          <p:nvPr/>
        </p:nvSpPr>
        <p:spPr>
          <a:xfrm>
            <a:off x="1231375" y="4097142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TextBox 20"/>
          <p:cNvSpPr txBox="1"/>
          <p:nvPr/>
        </p:nvSpPr>
        <p:spPr>
          <a:xfrm>
            <a:off x="1231374" y="4462249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人力资源规划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51" name="直接连接符 50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1226487" y="1690473"/>
            <a:ext cx="964691" cy="2276597"/>
          </a:xfrm>
          <a:prstGeom prst="rect">
            <a:avLst/>
          </a:prstGeom>
          <a:solidFill>
            <a:srgbClr val="32508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000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 rot="2700000">
            <a:off x="11618990" y="2742143"/>
            <a:ext cx="181056" cy="176876"/>
            <a:chOff x="11436011" y="2571420"/>
            <a:chExt cx="385200" cy="376308"/>
          </a:xfrm>
        </p:grpSpPr>
        <p:sp>
          <p:nvSpPr>
            <p:cNvPr id="37" name="自由: 形状 36"/>
            <p:cNvSpPr/>
            <p:nvPr/>
          </p:nvSpPr>
          <p:spPr>
            <a:xfrm>
              <a:off x="11516411" y="2571420"/>
              <a:ext cx="304800" cy="286080"/>
            </a:xfrm>
            <a:custGeom>
              <a:avLst/>
              <a:gdLst>
                <a:gd name="connsiteX0" fmla="*/ 0 w 304800"/>
                <a:gd name="connsiteY0" fmla="*/ 0 h 259080"/>
                <a:gd name="connsiteX1" fmla="*/ 304800 w 304800"/>
                <a:gd name="connsiteY1" fmla="*/ 0 h 259080"/>
                <a:gd name="connsiteX2" fmla="*/ 304800 w 304800"/>
                <a:gd name="connsiteY2" fmla="*/ 2590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259080">
                  <a:moveTo>
                    <a:pt x="0" y="0"/>
                  </a:moveTo>
                  <a:lnTo>
                    <a:pt x="304800" y="0"/>
                  </a:lnTo>
                  <a:lnTo>
                    <a:pt x="304800" y="2590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38" name="自由: 形状 37"/>
            <p:cNvSpPr/>
            <p:nvPr/>
          </p:nvSpPr>
          <p:spPr>
            <a:xfrm>
              <a:off x="11436011" y="2661648"/>
              <a:ext cx="304800" cy="286080"/>
            </a:xfrm>
            <a:custGeom>
              <a:avLst/>
              <a:gdLst>
                <a:gd name="connsiteX0" fmla="*/ 0 w 304800"/>
                <a:gd name="connsiteY0" fmla="*/ 0 h 259080"/>
                <a:gd name="connsiteX1" fmla="*/ 304800 w 304800"/>
                <a:gd name="connsiteY1" fmla="*/ 0 h 259080"/>
                <a:gd name="connsiteX2" fmla="*/ 304800 w 304800"/>
                <a:gd name="connsiteY2" fmla="*/ 2590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259080">
                  <a:moveTo>
                    <a:pt x="0" y="0"/>
                  </a:moveTo>
                  <a:lnTo>
                    <a:pt x="304800" y="0"/>
                  </a:lnTo>
                  <a:lnTo>
                    <a:pt x="304800" y="2590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824" y="1691937"/>
            <a:ext cx="964691" cy="2276597"/>
          </a:xfrm>
          <a:prstGeom prst="rect">
            <a:avLst/>
          </a:prstGeom>
          <a:solidFill>
            <a:srgbClr val="32508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000" dirty="0"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 rot="18900000" flipH="1">
            <a:off x="392641" y="2740510"/>
            <a:ext cx="181056" cy="176876"/>
            <a:chOff x="11436011" y="2571420"/>
            <a:chExt cx="385200" cy="376308"/>
          </a:xfrm>
        </p:grpSpPr>
        <p:sp>
          <p:nvSpPr>
            <p:cNvPr id="41" name="自由: 形状 40"/>
            <p:cNvSpPr/>
            <p:nvPr/>
          </p:nvSpPr>
          <p:spPr>
            <a:xfrm>
              <a:off x="11516411" y="2571420"/>
              <a:ext cx="304800" cy="286080"/>
            </a:xfrm>
            <a:custGeom>
              <a:avLst/>
              <a:gdLst>
                <a:gd name="connsiteX0" fmla="*/ 0 w 304800"/>
                <a:gd name="connsiteY0" fmla="*/ 0 h 259080"/>
                <a:gd name="connsiteX1" fmla="*/ 304800 w 304800"/>
                <a:gd name="connsiteY1" fmla="*/ 0 h 259080"/>
                <a:gd name="connsiteX2" fmla="*/ 304800 w 304800"/>
                <a:gd name="connsiteY2" fmla="*/ 2590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259080">
                  <a:moveTo>
                    <a:pt x="0" y="0"/>
                  </a:moveTo>
                  <a:lnTo>
                    <a:pt x="304800" y="0"/>
                  </a:lnTo>
                  <a:lnTo>
                    <a:pt x="304800" y="2590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42" name="自由: 形状 41"/>
            <p:cNvSpPr/>
            <p:nvPr/>
          </p:nvSpPr>
          <p:spPr>
            <a:xfrm>
              <a:off x="11436011" y="2661648"/>
              <a:ext cx="304800" cy="286080"/>
            </a:xfrm>
            <a:custGeom>
              <a:avLst/>
              <a:gdLst>
                <a:gd name="connsiteX0" fmla="*/ 0 w 304800"/>
                <a:gd name="connsiteY0" fmla="*/ 0 h 259080"/>
                <a:gd name="connsiteX1" fmla="*/ 304800 w 304800"/>
                <a:gd name="connsiteY1" fmla="*/ 0 h 259080"/>
                <a:gd name="connsiteX2" fmla="*/ 304800 w 304800"/>
                <a:gd name="connsiteY2" fmla="*/ 2590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259080">
                  <a:moveTo>
                    <a:pt x="0" y="0"/>
                  </a:moveTo>
                  <a:lnTo>
                    <a:pt x="304800" y="0"/>
                  </a:lnTo>
                  <a:lnTo>
                    <a:pt x="304800" y="25908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29" name="TextBox 20"/>
          <p:cNvSpPr txBox="1"/>
          <p:nvPr/>
        </p:nvSpPr>
        <p:spPr>
          <a:xfrm>
            <a:off x="965513" y="4890807"/>
            <a:ext cx="10461934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8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Beile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Inc.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）是美国的一家高科技公司。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由、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斯蒂夫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沃兹尼亚克和罗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韦恩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(Ron Wayne)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等人于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1976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日创立，并命名为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美国电脑公司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8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Beibei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Computer Inc.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），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2007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日更名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为人力资源管理公司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，总部位于加利福尼亚州的库比蒂诺。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人力资源管理公司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1980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日公开招股上市，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2012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年创下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6235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亿美元的市值记录，截至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，人力资源管理公司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已经连续三年成为全球市值最大公司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。人力资源管理公司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2016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年世界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500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强排行榜中排名第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名。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2013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日，在宏盟集团的“诚挚引导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睿智到老”报告中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，人力资源管理公司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超过可口可乐成为世界最有价值品牌。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，人力资源管理品牌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超越谷歌（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Google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），成为世界最具价值品牌。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团队建设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36" name="直接连接符 35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7" b="27367"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" r="891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Chart 66"/>
          <p:cNvGraphicFramePr/>
          <p:nvPr/>
        </p:nvGraphicFramePr>
        <p:xfrm>
          <a:off x="5612516" y="3367088"/>
          <a:ext cx="2853498" cy="2698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975231" y="2023295"/>
            <a:ext cx="3321621" cy="3949168"/>
            <a:chOff x="4275234" y="2420888"/>
            <a:chExt cx="3654276" cy="4344671"/>
          </a:xfrm>
        </p:grpSpPr>
        <p:sp>
          <p:nvSpPr>
            <p:cNvPr id="16" name="Freeform 6"/>
            <p:cNvSpPr/>
            <p:nvPr/>
          </p:nvSpPr>
          <p:spPr bwMode="auto">
            <a:xfrm>
              <a:off x="4768796" y="2420888"/>
              <a:ext cx="1321912" cy="3110072"/>
            </a:xfrm>
            <a:custGeom>
              <a:avLst/>
              <a:gdLst>
                <a:gd name="T0" fmla="*/ 0 w 468"/>
                <a:gd name="T1" fmla="*/ 161 h 1102"/>
                <a:gd name="T2" fmla="*/ 147 w 468"/>
                <a:gd name="T3" fmla="*/ 0 h 1102"/>
                <a:gd name="T4" fmla="*/ 468 w 468"/>
                <a:gd name="T5" fmla="*/ 266 h 1102"/>
                <a:gd name="T6" fmla="*/ 350 w 468"/>
                <a:gd name="T7" fmla="*/ 509 h 1102"/>
                <a:gd name="T8" fmla="*/ 419 w 468"/>
                <a:gd name="T9" fmla="*/ 649 h 1102"/>
                <a:gd name="T10" fmla="*/ 313 w 468"/>
                <a:gd name="T11" fmla="*/ 1102 h 1102"/>
                <a:gd name="T12" fmla="*/ 0 w 468"/>
                <a:gd name="T13" fmla="*/ 161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8" h="1102">
                  <a:moveTo>
                    <a:pt x="0" y="161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267" y="176"/>
                    <a:pt x="468" y="266"/>
                  </a:cubicBezTo>
                  <a:cubicBezTo>
                    <a:pt x="466" y="270"/>
                    <a:pt x="350" y="509"/>
                    <a:pt x="350" y="509"/>
                  </a:cubicBezTo>
                  <a:cubicBezTo>
                    <a:pt x="419" y="649"/>
                    <a:pt x="419" y="649"/>
                    <a:pt x="419" y="649"/>
                  </a:cubicBezTo>
                  <a:cubicBezTo>
                    <a:pt x="313" y="1102"/>
                    <a:pt x="313" y="1102"/>
                    <a:pt x="313" y="1102"/>
                  </a:cubicBezTo>
                  <a:lnTo>
                    <a:pt x="0" y="161"/>
                  </a:lnTo>
                  <a:close/>
                </a:path>
              </a:pathLst>
            </a:custGeom>
            <a:solidFill>
              <a:srgbClr val="325087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080231" y="2420888"/>
              <a:ext cx="1346359" cy="3110072"/>
            </a:xfrm>
            <a:custGeom>
              <a:avLst/>
              <a:gdLst>
                <a:gd name="T0" fmla="*/ 477 w 477"/>
                <a:gd name="T1" fmla="*/ 161 h 1102"/>
                <a:gd name="T2" fmla="*/ 331 w 477"/>
                <a:gd name="T3" fmla="*/ 0 h 1102"/>
                <a:gd name="T4" fmla="*/ 4 w 477"/>
                <a:gd name="T5" fmla="*/ 266 h 1102"/>
                <a:gd name="T6" fmla="*/ 128 w 477"/>
                <a:gd name="T7" fmla="*/ 509 h 1102"/>
                <a:gd name="T8" fmla="*/ 58 w 477"/>
                <a:gd name="T9" fmla="*/ 649 h 1102"/>
                <a:gd name="T10" fmla="*/ 165 w 477"/>
                <a:gd name="T11" fmla="*/ 1102 h 1102"/>
                <a:gd name="T12" fmla="*/ 477 w 477"/>
                <a:gd name="T13" fmla="*/ 161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102">
                  <a:moveTo>
                    <a:pt x="477" y="161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331" y="0"/>
                    <a:pt x="190" y="180"/>
                    <a:pt x="4" y="266"/>
                  </a:cubicBezTo>
                  <a:cubicBezTo>
                    <a:pt x="0" y="265"/>
                    <a:pt x="128" y="509"/>
                    <a:pt x="128" y="509"/>
                  </a:cubicBezTo>
                  <a:cubicBezTo>
                    <a:pt x="58" y="649"/>
                    <a:pt x="58" y="649"/>
                    <a:pt x="58" y="649"/>
                  </a:cubicBezTo>
                  <a:cubicBezTo>
                    <a:pt x="165" y="1102"/>
                    <a:pt x="165" y="1102"/>
                    <a:pt x="165" y="1102"/>
                  </a:cubicBezTo>
                  <a:lnTo>
                    <a:pt x="477" y="161"/>
                  </a:lnTo>
                  <a:close/>
                </a:path>
              </a:pathLst>
            </a:custGeom>
            <a:solidFill>
              <a:srgbClr val="E6A81F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4778617" y="2884328"/>
              <a:ext cx="1318419" cy="1213644"/>
            </a:xfrm>
            <a:custGeom>
              <a:avLst/>
              <a:gdLst>
                <a:gd name="T0" fmla="*/ 467 w 467"/>
                <a:gd name="T1" fmla="*/ 105 h 430"/>
                <a:gd name="T2" fmla="*/ 449 w 467"/>
                <a:gd name="T3" fmla="*/ 144 h 430"/>
                <a:gd name="T4" fmla="*/ 430 w 467"/>
                <a:gd name="T5" fmla="*/ 183 h 430"/>
                <a:gd name="T6" fmla="*/ 411 w 467"/>
                <a:gd name="T7" fmla="*/ 222 h 430"/>
                <a:gd name="T8" fmla="*/ 392 w 467"/>
                <a:gd name="T9" fmla="*/ 261 h 430"/>
                <a:gd name="T10" fmla="*/ 373 w 467"/>
                <a:gd name="T11" fmla="*/ 299 h 430"/>
                <a:gd name="T12" fmla="*/ 353 w 467"/>
                <a:gd name="T13" fmla="*/ 339 h 430"/>
                <a:gd name="T14" fmla="*/ 335 w 467"/>
                <a:gd name="T15" fmla="*/ 377 h 430"/>
                <a:gd name="T16" fmla="*/ 316 w 467"/>
                <a:gd name="T17" fmla="*/ 414 h 430"/>
                <a:gd name="T18" fmla="*/ 307 w 467"/>
                <a:gd name="T19" fmla="*/ 430 h 430"/>
                <a:gd name="T20" fmla="*/ 294 w 467"/>
                <a:gd name="T21" fmla="*/ 416 h 430"/>
                <a:gd name="T22" fmla="*/ 262 w 467"/>
                <a:gd name="T23" fmla="*/ 374 h 430"/>
                <a:gd name="T24" fmla="*/ 229 w 467"/>
                <a:gd name="T25" fmla="*/ 332 h 430"/>
                <a:gd name="T26" fmla="*/ 197 w 467"/>
                <a:gd name="T27" fmla="*/ 290 h 430"/>
                <a:gd name="T28" fmla="*/ 181 w 467"/>
                <a:gd name="T29" fmla="*/ 269 h 430"/>
                <a:gd name="T30" fmla="*/ 165 w 467"/>
                <a:gd name="T31" fmla="*/ 248 h 430"/>
                <a:gd name="T32" fmla="*/ 134 w 467"/>
                <a:gd name="T33" fmla="*/ 205 h 430"/>
                <a:gd name="T34" fmla="*/ 118 w 467"/>
                <a:gd name="T35" fmla="*/ 184 h 430"/>
                <a:gd name="T36" fmla="*/ 103 w 467"/>
                <a:gd name="T37" fmla="*/ 162 h 430"/>
                <a:gd name="T38" fmla="*/ 88 w 467"/>
                <a:gd name="T39" fmla="*/ 140 h 430"/>
                <a:gd name="T40" fmla="*/ 72 w 467"/>
                <a:gd name="T41" fmla="*/ 119 h 430"/>
                <a:gd name="T42" fmla="*/ 0 w 467"/>
                <a:gd name="T43" fmla="*/ 0 h 430"/>
                <a:gd name="T44" fmla="*/ 78 w 467"/>
                <a:gd name="T45" fmla="*/ 115 h 430"/>
                <a:gd name="T46" fmla="*/ 95 w 467"/>
                <a:gd name="T47" fmla="*/ 135 h 430"/>
                <a:gd name="T48" fmla="*/ 112 w 467"/>
                <a:gd name="T49" fmla="*/ 155 h 430"/>
                <a:gd name="T50" fmla="*/ 129 w 467"/>
                <a:gd name="T51" fmla="*/ 175 h 430"/>
                <a:gd name="T52" fmla="*/ 146 w 467"/>
                <a:gd name="T53" fmla="*/ 195 h 430"/>
                <a:gd name="T54" fmla="*/ 180 w 467"/>
                <a:gd name="T55" fmla="*/ 236 h 430"/>
                <a:gd name="T56" fmla="*/ 197 w 467"/>
                <a:gd name="T57" fmla="*/ 257 h 430"/>
                <a:gd name="T58" fmla="*/ 214 w 467"/>
                <a:gd name="T59" fmla="*/ 277 h 430"/>
                <a:gd name="T60" fmla="*/ 247 w 467"/>
                <a:gd name="T61" fmla="*/ 318 h 430"/>
                <a:gd name="T62" fmla="*/ 279 w 467"/>
                <a:gd name="T63" fmla="*/ 360 h 430"/>
                <a:gd name="T64" fmla="*/ 312 w 467"/>
                <a:gd name="T65" fmla="*/ 402 h 430"/>
                <a:gd name="T66" fmla="*/ 293 w 467"/>
                <a:gd name="T67" fmla="*/ 403 h 430"/>
                <a:gd name="T68" fmla="*/ 314 w 467"/>
                <a:gd name="T69" fmla="*/ 366 h 430"/>
                <a:gd name="T70" fmla="*/ 335 w 467"/>
                <a:gd name="T71" fmla="*/ 328 h 430"/>
                <a:gd name="T72" fmla="*/ 356 w 467"/>
                <a:gd name="T73" fmla="*/ 290 h 430"/>
                <a:gd name="T74" fmla="*/ 378 w 467"/>
                <a:gd name="T75" fmla="*/ 253 h 430"/>
                <a:gd name="T76" fmla="*/ 399 w 467"/>
                <a:gd name="T77" fmla="*/ 216 h 430"/>
                <a:gd name="T78" fmla="*/ 421 w 467"/>
                <a:gd name="T79" fmla="*/ 179 h 430"/>
                <a:gd name="T80" fmla="*/ 444 w 467"/>
                <a:gd name="T81" fmla="*/ 142 h 430"/>
                <a:gd name="T82" fmla="*/ 467 w 467"/>
                <a:gd name="T83" fmla="*/ 10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7" h="430">
                  <a:moveTo>
                    <a:pt x="467" y="105"/>
                  </a:moveTo>
                  <a:cubicBezTo>
                    <a:pt x="461" y="118"/>
                    <a:pt x="455" y="131"/>
                    <a:pt x="449" y="144"/>
                  </a:cubicBezTo>
                  <a:cubicBezTo>
                    <a:pt x="443" y="157"/>
                    <a:pt x="436" y="170"/>
                    <a:pt x="430" y="183"/>
                  </a:cubicBezTo>
                  <a:cubicBezTo>
                    <a:pt x="424" y="196"/>
                    <a:pt x="418" y="209"/>
                    <a:pt x="411" y="222"/>
                  </a:cubicBezTo>
                  <a:cubicBezTo>
                    <a:pt x="405" y="235"/>
                    <a:pt x="399" y="248"/>
                    <a:pt x="392" y="261"/>
                  </a:cubicBezTo>
                  <a:cubicBezTo>
                    <a:pt x="373" y="299"/>
                    <a:pt x="373" y="299"/>
                    <a:pt x="373" y="299"/>
                  </a:cubicBezTo>
                  <a:cubicBezTo>
                    <a:pt x="353" y="339"/>
                    <a:pt x="353" y="339"/>
                    <a:pt x="353" y="339"/>
                  </a:cubicBezTo>
                  <a:cubicBezTo>
                    <a:pt x="335" y="377"/>
                    <a:pt x="335" y="377"/>
                    <a:pt x="335" y="377"/>
                  </a:cubicBezTo>
                  <a:cubicBezTo>
                    <a:pt x="316" y="414"/>
                    <a:pt x="316" y="414"/>
                    <a:pt x="316" y="414"/>
                  </a:cubicBezTo>
                  <a:cubicBezTo>
                    <a:pt x="307" y="430"/>
                    <a:pt x="307" y="430"/>
                    <a:pt x="307" y="430"/>
                  </a:cubicBezTo>
                  <a:cubicBezTo>
                    <a:pt x="294" y="416"/>
                    <a:pt x="294" y="416"/>
                    <a:pt x="294" y="416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51" y="360"/>
                    <a:pt x="240" y="346"/>
                    <a:pt x="229" y="332"/>
                  </a:cubicBezTo>
                  <a:cubicBezTo>
                    <a:pt x="218" y="318"/>
                    <a:pt x="208" y="304"/>
                    <a:pt x="197" y="290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165" y="248"/>
                    <a:pt x="165" y="248"/>
                    <a:pt x="165" y="248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29" y="198"/>
                    <a:pt x="124" y="191"/>
                    <a:pt x="118" y="184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98" y="155"/>
                    <a:pt x="93" y="148"/>
                    <a:pt x="88" y="140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62" y="104"/>
                    <a:pt x="9" y="15"/>
                    <a:pt x="0" y="0"/>
                  </a:cubicBezTo>
                  <a:cubicBezTo>
                    <a:pt x="11" y="13"/>
                    <a:pt x="66" y="101"/>
                    <a:pt x="78" y="11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101" y="141"/>
                    <a:pt x="107" y="148"/>
                    <a:pt x="112" y="155"/>
                  </a:cubicBezTo>
                  <a:cubicBezTo>
                    <a:pt x="129" y="175"/>
                    <a:pt x="129" y="175"/>
                    <a:pt x="129" y="175"/>
                  </a:cubicBezTo>
                  <a:cubicBezTo>
                    <a:pt x="135" y="182"/>
                    <a:pt x="141" y="188"/>
                    <a:pt x="146" y="195"/>
                  </a:cubicBezTo>
                  <a:cubicBezTo>
                    <a:pt x="180" y="236"/>
                    <a:pt x="180" y="236"/>
                    <a:pt x="180" y="236"/>
                  </a:cubicBezTo>
                  <a:cubicBezTo>
                    <a:pt x="197" y="257"/>
                    <a:pt x="197" y="257"/>
                    <a:pt x="197" y="25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5" y="291"/>
                    <a:pt x="236" y="305"/>
                    <a:pt x="247" y="318"/>
                  </a:cubicBezTo>
                  <a:cubicBezTo>
                    <a:pt x="258" y="332"/>
                    <a:pt x="268" y="346"/>
                    <a:pt x="279" y="360"/>
                  </a:cubicBezTo>
                  <a:cubicBezTo>
                    <a:pt x="312" y="402"/>
                    <a:pt x="312" y="402"/>
                    <a:pt x="312" y="402"/>
                  </a:cubicBezTo>
                  <a:cubicBezTo>
                    <a:pt x="293" y="403"/>
                    <a:pt x="293" y="403"/>
                    <a:pt x="293" y="403"/>
                  </a:cubicBezTo>
                  <a:cubicBezTo>
                    <a:pt x="314" y="366"/>
                    <a:pt x="314" y="366"/>
                    <a:pt x="314" y="366"/>
                  </a:cubicBezTo>
                  <a:cubicBezTo>
                    <a:pt x="335" y="328"/>
                    <a:pt x="335" y="328"/>
                    <a:pt x="335" y="328"/>
                  </a:cubicBezTo>
                  <a:cubicBezTo>
                    <a:pt x="356" y="290"/>
                    <a:pt x="356" y="290"/>
                    <a:pt x="356" y="290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85" y="240"/>
                    <a:pt x="392" y="228"/>
                    <a:pt x="399" y="216"/>
                  </a:cubicBezTo>
                  <a:cubicBezTo>
                    <a:pt x="407" y="203"/>
                    <a:pt x="414" y="191"/>
                    <a:pt x="421" y="179"/>
                  </a:cubicBezTo>
                  <a:cubicBezTo>
                    <a:pt x="429" y="166"/>
                    <a:pt x="436" y="154"/>
                    <a:pt x="444" y="142"/>
                  </a:cubicBezTo>
                  <a:cubicBezTo>
                    <a:pt x="451" y="129"/>
                    <a:pt x="459" y="117"/>
                    <a:pt x="467" y="105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090708" y="2876660"/>
              <a:ext cx="1339374" cy="1215390"/>
            </a:xfrm>
            <a:custGeom>
              <a:avLst/>
              <a:gdLst>
                <a:gd name="T0" fmla="*/ 0 w 474"/>
                <a:gd name="T1" fmla="*/ 105 h 431"/>
                <a:gd name="T2" fmla="*/ 23 w 474"/>
                <a:gd name="T3" fmla="*/ 142 h 431"/>
                <a:gd name="T4" fmla="*/ 45 w 474"/>
                <a:gd name="T5" fmla="*/ 179 h 431"/>
                <a:gd name="T6" fmla="*/ 67 w 474"/>
                <a:gd name="T7" fmla="*/ 216 h 431"/>
                <a:gd name="T8" fmla="*/ 89 w 474"/>
                <a:gd name="T9" fmla="*/ 254 h 431"/>
                <a:gd name="T10" fmla="*/ 111 w 474"/>
                <a:gd name="T11" fmla="*/ 291 h 431"/>
                <a:gd name="T12" fmla="*/ 132 w 474"/>
                <a:gd name="T13" fmla="*/ 329 h 431"/>
                <a:gd name="T14" fmla="*/ 153 w 474"/>
                <a:gd name="T15" fmla="*/ 367 h 431"/>
                <a:gd name="T16" fmla="*/ 174 w 474"/>
                <a:gd name="T17" fmla="*/ 405 h 431"/>
                <a:gd name="T18" fmla="*/ 155 w 474"/>
                <a:gd name="T19" fmla="*/ 403 h 431"/>
                <a:gd name="T20" fmla="*/ 188 w 474"/>
                <a:gd name="T21" fmla="*/ 362 h 431"/>
                <a:gd name="T22" fmla="*/ 220 w 474"/>
                <a:gd name="T23" fmla="*/ 320 h 431"/>
                <a:gd name="T24" fmla="*/ 253 w 474"/>
                <a:gd name="T25" fmla="*/ 279 h 431"/>
                <a:gd name="T26" fmla="*/ 270 w 474"/>
                <a:gd name="T27" fmla="*/ 258 h 431"/>
                <a:gd name="T28" fmla="*/ 287 w 474"/>
                <a:gd name="T29" fmla="*/ 238 h 431"/>
                <a:gd name="T30" fmla="*/ 321 w 474"/>
                <a:gd name="T31" fmla="*/ 197 h 431"/>
                <a:gd name="T32" fmla="*/ 338 w 474"/>
                <a:gd name="T33" fmla="*/ 177 h 431"/>
                <a:gd name="T34" fmla="*/ 355 w 474"/>
                <a:gd name="T35" fmla="*/ 156 h 431"/>
                <a:gd name="T36" fmla="*/ 372 w 474"/>
                <a:gd name="T37" fmla="*/ 136 h 431"/>
                <a:gd name="T38" fmla="*/ 389 w 474"/>
                <a:gd name="T39" fmla="*/ 116 h 431"/>
                <a:gd name="T40" fmla="*/ 474 w 474"/>
                <a:gd name="T41" fmla="*/ 0 h 431"/>
                <a:gd name="T42" fmla="*/ 395 w 474"/>
                <a:gd name="T43" fmla="*/ 120 h 431"/>
                <a:gd name="T44" fmla="*/ 379 w 474"/>
                <a:gd name="T45" fmla="*/ 142 h 431"/>
                <a:gd name="T46" fmla="*/ 364 w 474"/>
                <a:gd name="T47" fmla="*/ 164 h 431"/>
                <a:gd name="T48" fmla="*/ 349 w 474"/>
                <a:gd name="T49" fmla="*/ 185 h 431"/>
                <a:gd name="T50" fmla="*/ 333 w 474"/>
                <a:gd name="T51" fmla="*/ 207 h 431"/>
                <a:gd name="T52" fmla="*/ 302 w 474"/>
                <a:gd name="T53" fmla="*/ 249 h 431"/>
                <a:gd name="T54" fmla="*/ 286 w 474"/>
                <a:gd name="T55" fmla="*/ 270 h 431"/>
                <a:gd name="T56" fmla="*/ 270 w 474"/>
                <a:gd name="T57" fmla="*/ 292 h 431"/>
                <a:gd name="T58" fmla="*/ 238 w 474"/>
                <a:gd name="T59" fmla="*/ 334 h 431"/>
                <a:gd name="T60" fmla="*/ 205 w 474"/>
                <a:gd name="T61" fmla="*/ 376 h 431"/>
                <a:gd name="T62" fmla="*/ 173 w 474"/>
                <a:gd name="T63" fmla="*/ 417 h 431"/>
                <a:gd name="T64" fmla="*/ 162 w 474"/>
                <a:gd name="T65" fmla="*/ 431 h 431"/>
                <a:gd name="T66" fmla="*/ 154 w 474"/>
                <a:gd name="T67" fmla="*/ 416 h 431"/>
                <a:gd name="T68" fmla="*/ 134 w 474"/>
                <a:gd name="T69" fmla="*/ 377 h 431"/>
                <a:gd name="T70" fmla="*/ 114 w 474"/>
                <a:gd name="T71" fmla="*/ 339 h 431"/>
                <a:gd name="T72" fmla="*/ 94 w 474"/>
                <a:gd name="T73" fmla="*/ 300 h 431"/>
                <a:gd name="T74" fmla="*/ 75 w 474"/>
                <a:gd name="T75" fmla="*/ 262 h 431"/>
                <a:gd name="T76" fmla="*/ 55 w 474"/>
                <a:gd name="T77" fmla="*/ 223 h 431"/>
                <a:gd name="T78" fmla="*/ 36 w 474"/>
                <a:gd name="T79" fmla="*/ 184 h 431"/>
                <a:gd name="T80" fmla="*/ 18 w 474"/>
                <a:gd name="T81" fmla="*/ 145 h 431"/>
                <a:gd name="T82" fmla="*/ 0 w 474"/>
                <a:gd name="T83" fmla="*/ 10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4" h="431">
                  <a:moveTo>
                    <a:pt x="0" y="105"/>
                  </a:moveTo>
                  <a:cubicBezTo>
                    <a:pt x="8" y="117"/>
                    <a:pt x="15" y="130"/>
                    <a:pt x="23" y="142"/>
                  </a:cubicBezTo>
                  <a:cubicBezTo>
                    <a:pt x="30" y="154"/>
                    <a:pt x="38" y="167"/>
                    <a:pt x="45" y="179"/>
                  </a:cubicBezTo>
                  <a:cubicBezTo>
                    <a:pt x="53" y="191"/>
                    <a:pt x="60" y="204"/>
                    <a:pt x="67" y="216"/>
                  </a:cubicBezTo>
                  <a:cubicBezTo>
                    <a:pt x="75" y="229"/>
                    <a:pt x="82" y="241"/>
                    <a:pt x="89" y="254"/>
                  </a:cubicBezTo>
                  <a:cubicBezTo>
                    <a:pt x="111" y="291"/>
                    <a:pt x="111" y="291"/>
                    <a:pt x="111" y="291"/>
                  </a:cubicBezTo>
                  <a:cubicBezTo>
                    <a:pt x="132" y="329"/>
                    <a:pt x="132" y="329"/>
                    <a:pt x="132" y="329"/>
                  </a:cubicBezTo>
                  <a:cubicBezTo>
                    <a:pt x="153" y="367"/>
                    <a:pt x="153" y="367"/>
                    <a:pt x="153" y="367"/>
                  </a:cubicBezTo>
                  <a:cubicBezTo>
                    <a:pt x="174" y="405"/>
                    <a:pt x="174" y="405"/>
                    <a:pt x="174" y="405"/>
                  </a:cubicBezTo>
                  <a:cubicBezTo>
                    <a:pt x="155" y="403"/>
                    <a:pt x="155" y="403"/>
                    <a:pt x="155" y="403"/>
                  </a:cubicBezTo>
                  <a:cubicBezTo>
                    <a:pt x="188" y="362"/>
                    <a:pt x="188" y="362"/>
                    <a:pt x="188" y="362"/>
                  </a:cubicBezTo>
                  <a:cubicBezTo>
                    <a:pt x="199" y="348"/>
                    <a:pt x="209" y="334"/>
                    <a:pt x="220" y="320"/>
                  </a:cubicBezTo>
                  <a:cubicBezTo>
                    <a:pt x="231" y="306"/>
                    <a:pt x="242" y="293"/>
                    <a:pt x="253" y="279"/>
                  </a:cubicBezTo>
                  <a:cubicBezTo>
                    <a:pt x="270" y="258"/>
                    <a:pt x="270" y="258"/>
                    <a:pt x="270" y="258"/>
                  </a:cubicBezTo>
                  <a:cubicBezTo>
                    <a:pt x="287" y="238"/>
                    <a:pt x="287" y="238"/>
                    <a:pt x="287" y="238"/>
                  </a:cubicBezTo>
                  <a:cubicBezTo>
                    <a:pt x="321" y="197"/>
                    <a:pt x="321" y="197"/>
                    <a:pt x="321" y="197"/>
                  </a:cubicBezTo>
                  <a:cubicBezTo>
                    <a:pt x="326" y="190"/>
                    <a:pt x="332" y="183"/>
                    <a:pt x="338" y="177"/>
                  </a:cubicBezTo>
                  <a:cubicBezTo>
                    <a:pt x="355" y="156"/>
                    <a:pt x="355" y="156"/>
                    <a:pt x="355" y="156"/>
                  </a:cubicBezTo>
                  <a:cubicBezTo>
                    <a:pt x="360" y="150"/>
                    <a:pt x="366" y="143"/>
                    <a:pt x="372" y="136"/>
                  </a:cubicBezTo>
                  <a:cubicBezTo>
                    <a:pt x="389" y="116"/>
                    <a:pt x="389" y="116"/>
                    <a:pt x="389" y="116"/>
                  </a:cubicBezTo>
                  <a:cubicBezTo>
                    <a:pt x="401" y="103"/>
                    <a:pt x="462" y="13"/>
                    <a:pt x="474" y="0"/>
                  </a:cubicBezTo>
                  <a:cubicBezTo>
                    <a:pt x="464" y="15"/>
                    <a:pt x="405" y="106"/>
                    <a:pt x="395" y="120"/>
                  </a:cubicBezTo>
                  <a:cubicBezTo>
                    <a:pt x="379" y="142"/>
                    <a:pt x="379" y="142"/>
                    <a:pt x="379" y="142"/>
                  </a:cubicBezTo>
                  <a:cubicBezTo>
                    <a:pt x="374" y="149"/>
                    <a:pt x="369" y="156"/>
                    <a:pt x="364" y="164"/>
                  </a:cubicBezTo>
                  <a:cubicBezTo>
                    <a:pt x="349" y="185"/>
                    <a:pt x="349" y="185"/>
                    <a:pt x="349" y="185"/>
                  </a:cubicBezTo>
                  <a:cubicBezTo>
                    <a:pt x="343" y="192"/>
                    <a:pt x="338" y="199"/>
                    <a:pt x="333" y="207"/>
                  </a:cubicBezTo>
                  <a:cubicBezTo>
                    <a:pt x="302" y="249"/>
                    <a:pt x="302" y="249"/>
                    <a:pt x="302" y="249"/>
                  </a:cubicBezTo>
                  <a:cubicBezTo>
                    <a:pt x="286" y="270"/>
                    <a:pt x="286" y="270"/>
                    <a:pt x="286" y="270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59" y="306"/>
                    <a:pt x="249" y="320"/>
                    <a:pt x="238" y="334"/>
                  </a:cubicBezTo>
                  <a:cubicBezTo>
                    <a:pt x="227" y="348"/>
                    <a:pt x="216" y="362"/>
                    <a:pt x="205" y="376"/>
                  </a:cubicBezTo>
                  <a:cubicBezTo>
                    <a:pt x="173" y="417"/>
                    <a:pt x="173" y="417"/>
                    <a:pt x="173" y="417"/>
                  </a:cubicBezTo>
                  <a:cubicBezTo>
                    <a:pt x="162" y="431"/>
                    <a:pt x="162" y="431"/>
                    <a:pt x="162" y="431"/>
                  </a:cubicBezTo>
                  <a:cubicBezTo>
                    <a:pt x="154" y="416"/>
                    <a:pt x="154" y="416"/>
                    <a:pt x="154" y="416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14" y="339"/>
                    <a:pt x="114" y="339"/>
                    <a:pt x="114" y="339"/>
                  </a:cubicBezTo>
                  <a:cubicBezTo>
                    <a:pt x="94" y="300"/>
                    <a:pt x="94" y="300"/>
                    <a:pt x="94" y="300"/>
                  </a:cubicBezTo>
                  <a:cubicBezTo>
                    <a:pt x="75" y="262"/>
                    <a:pt x="75" y="262"/>
                    <a:pt x="75" y="262"/>
                  </a:cubicBezTo>
                  <a:cubicBezTo>
                    <a:pt x="68" y="249"/>
                    <a:pt x="62" y="236"/>
                    <a:pt x="55" y="223"/>
                  </a:cubicBezTo>
                  <a:cubicBezTo>
                    <a:pt x="49" y="210"/>
                    <a:pt x="42" y="197"/>
                    <a:pt x="36" y="184"/>
                  </a:cubicBezTo>
                  <a:cubicBezTo>
                    <a:pt x="30" y="171"/>
                    <a:pt x="24" y="158"/>
                    <a:pt x="18" y="145"/>
                  </a:cubicBezTo>
                  <a:cubicBezTo>
                    <a:pt x="12" y="131"/>
                    <a:pt x="6" y="118"/>
                    <a:pt x="0" y="105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4275234" y="2936032"/>
              <a:ext cx="1779429" cy="3829527"/>
            </a:xfrm>
            <a:custGeom>
              <a:avLst/>
              <a:gdLst>
                <a:gd name="T0" fmla="*/ 130 w 630"/>
                <a:gd name="T1" fmla="*/ 0 h 1357"/>
                <a:gd name="T2" fmla="*/ 116 w 630"/>
                <a:gd name="T3" fmla="*/ 48 h 1357"/>
                <a:gd name="T4" fmla="*/ 103 w 630"/>
                <a:gd name="T5" fmla="*/ 96 h 1357"/>
                <a:gd name="T6" fmla="*/ 75 w 630"/>
                <a:gd name="T7" fmla="*/ 191 h 1357"/>
                <a:gd name="T8" fmla="*/ 46 w 630"/>
                <a:gd name="T9" fmla="*/ 286 h 1357"/>
                <a:gd name="T10" fmla="*/ 17 w 630"/>
                <a:gd name="T11" fmla="*/ 382 h 1357"/>
                <a:gd name="T12" fmla="*/ 14 w 630"/>
                <a:gd name="T13" fmla="*/ 372 h 1357"/>
                <a:gd name="T14" fmla="*/ 83 w 630"/>
                <a:gd name="T15" fmla="*/ 415 h 1357"/>
                <a:gd name="T16" fmla="*/ 152 w 630"/>
                <a:gd name="T17" fmla="*/ 458 h 1357"/>
                <a:gd name="T18" fmla="*/ 220 w 630"/>
                <a:gd name="T19" fmla="*/ 501 h 1357"/>
                <a:gd name="T20" fmla="*/ 289 w 630"/>
                <a:gd name="T21" fmla="*/ 544 h 1357"/>
                <a:gd name="T22" fmla="*/ 302 w 630"/>
                <a:gd name="T23" fmla="*/ 553 h 1357"/>
                <a:gd name="T24" fmla="*/ 290 w 630"/>
                <a:gd name="T25" fmla="*/ 562 h 1357"/>
                <a:gd name="T26" fmla="*/ 214 w 630"/>
                <a:gd name="T27" fmla="*/ 621 h 1357"/>
                <a:gd name="T28" fmla="*/ 139 w 630"/>
                <a:gd name="T29" fmla="*/ 679 h 1357"/>
                <a:gd name="T30" fmla="*/ 141 w 630"/>
                <a:gd name="T31" fmla="*/ 663 h 1357"/>
                <a:gd name="T32" fmla="*/ 203 w 630"/>
                <a:gd name="T33" fmla="*/ 749 h 1357"/>
                <a:gd name="T34" fmla="*/ 234 w 630"/>
                <a:gd name="T35" fmla="*/ 792 h 1357"/>
                <a:gd name="T36" fmla="*/ 265 w 630"/>
                <a:gd name="T37" fmla="*/ 835 h 1357"/>
                <a:gd name="T38" fmla="*/ 327 w 630"/>
                <a:gd name="T39" fmla="*/ 922 h 1357"/>
                <a:gd name="T40" fmla="*/ 388 w 630"/>
                <a:gd name="T41" fmla="*/ 1008 h 1357"/>
                <a:gd name="T42" fmla="*/ 449 w 630"/>
                <a:gd name="T43" fmla="*/ 1095 h 1357"/>
                <a:gd name="T44" fmla="*/ 510 w 630"/>
                <a:gd name="T45" fmla="*/ 1182 h 1357"/>
                <a:gd name="T46" fmla="*/ 570 w 630"/>
                <a:gd name="T47" fmla="*/ 1269 h 1357"/>
                <a:gd name="T48" fmla="*/ 600 w 630"/>
                <a:gd name="T49" fmla="*/ 1313 h 1357"/>
                <a:gd name="T50" fmla="*/ 630 w 630"/>
                <a:gd name="T51" fmla="*/ 1357 h 1357"/>
                <a:gd name="T52" fmla="*/ 598 w 630"/>
                <a:gd name="T53" fmla="*/ 1315 h 1357"/>
                <a:gd name="T54" fmla="*/ 565 w 630"/>
                <a:gd name="T55" fmla="*/ 1273 h 1357"/>
                <a:gd name="T56" fmla="*/ 501 w 630"/>
                <a:gd name="T57" fmla="*/ 1188 h 1357"/>
                <a:gd name="T58" fmla="*/ 438 w 630"/>
                <a:gd name="T59" fmla="*/ 1104 h 1357"/>
                <a:gd name="T60" fmla="*/ 374 w 630"/>
                <a:gd name="T61" fmla="*/ 1019 h 1357"/>
                <a:gd name="T62" fmla="*/ 311 w 630"/>
                <a:gd name="T63" fmla="*/ 933 h 1357"/>
                <a:gd name="T64" fmla="*/ 248 w 630"/>
                <a:gd name="T65" fmla="*/ 848 h 1357"/>
                <a:gd name="T66" fmla="*/ 217 w 630"/>
                <a:gd name="T67" fmla="*/ 805 h 1357"/>
                <a:gd name="T68" fmla="*/ 186 w 630"/>
                <a:gd name="T69" fmla="*/ 762 h 1357"/>
                <a:gd name="T70" fmla="*/ 123 w 630"/>
                <a:gd name="T71" fmla="*/ 676 h 1357"/>
                <a:gd name="T72" fmla="*/ 117 w 630"/>
                <a:gd name="T73" fmla="*/ 668 h 1357"/>
                <a:gd name="T74" fmla="*/ 125 w 630"/>
                <a:gd name="T75" fmla="*/ 661 h 1357"/>
                <a:gd name="T76" fmla="*/ 201 w 630"/>
                <a:gd name="T77" fmla="*/ 603 h 1357"/>
                <a:gd name="T78" fmla="*/ 276 w 630"/>
                <a:gd name="T79" fmla="*/ 545 h 1357"/>
                <a:gd name="T80" fmla="*/ 277 w 630"/>
                <a:gd name="T81" fmla="*/ 563 h 1357"/>
                <a:gd name="T82" fmla="*/ 209 w 630"/>
                <a:gd name="T83" fmla="*/ 519 h 1357"/>
                <a:gd name="T84" fmla="*/ 141 w 630"/>
                <a:gd name="T85" fmla="*/ 475 h 1357"/>
                <a:gd name="T86" fmla="*/ 73 w 630"/>
                <a:gd name="T87" fmla="*/ 431 h 1357"/>
                <a:gd name="T88" fmla="*/ 5 w 630"/>
                <a:gd name="T89" fmla="*/ 386 h 1357"/>
                <a:gd name="T90" fmla="*/ 0 w 630"/>
                <a:gd name="T91" fmla="*/ 383 h 1357"/>
                <a:gd name="T92" fmla="*/ 2 w 630"/>
                <a:gd name="T93" fmla="*/ 377 h 1357"/>
                <a:gd name="T94" fmla="*/ 33 w 630"/>
                <a:gd name="T95" fmla="*/ 282 h 1357"/>
                <a:gd name="T96" fmla="*/ 65 w 630"/>
                <a:gd name="T97" fmla="*/ 188 h 1357"/>
                <a:gd name="T98" fmla="*/ 97 w 630"/>
                <a:gd name="T99" fmla="*/ 94 h 1357"/>
                <a:gd name="T100" fmla="*/ 114 w 630"/>
                <a:gd name="T101" fmla="*/ 47 h 1357"/>
                <a:gd name="T102" fmla="*/ 130 w 630"/>
                <a:gd name="T103" fmla="*/ 0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30" h="1357">
                  <a:moveTo>
                    <a:pt x="130" y="0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93" y="128"/>
                    <a:pt x="84" y="159"/>
                    <a:pt x="75" y="191"/>
                  </a:cubicBezTo>
                  <a:cubicBezTo>
                    <a:pt x="65" y="223"/>
                    <a:pt x="56" y="255"/>
                    <a:pt x="46" y="286"/>
                  </a:cubicBezTo>
                  <a:cubicBezTo>
                    <a:pt x="37" y="318"/>
                    <a:pt x="27" y="350"/>
                    <a:pt x="17" y="382"/>
                  </a:cubicBezTo>
                  <a:cubicBezTo>
                    <a:pt x="14" y="372"/>
                    <a:pt x="14" y="372"/>
                    <a:pt x="14" y="372"/>
                  </a:cubicBezTo>
                  <a:cubicBezTo>
                    <a:pt x="83" y="415"/>
                    <a:pt x="83" y="415"/>
                    <a:pt x="83" y="415"/>
                  </a:cubicBezTo>
                  <a:cubicBezTo>
                    <a:pt x="106" y="429"/>
                    <a:pt x="129" y="444"/>
                    <a:pt x="152" y="458"/>
                  </a:cubicBezTo>
                  <a:cubicBezTo>
                    <a:pt x="220" y="501"/>
                    <a:pt x="220" y="501"/>
                    <a:pt x="220" y="501"/>
                  </a:cubicBezTo>
                  <a:cubicBezTo>
                    <a:pt x="243" y="515"/>
                    <a:pt x="266" y="530"/>
                    <a:pt x="289" y="544"/>
                  </a:cubicBezTo>
                  <a:cubicBezTo>
                    <a:pt x="302" y="553"/>
                    <a:pt x="302" y="553"/>
                    <a:pt x="302" y="553"/>
                  </a:cubicBezTo>
                  <a:cubicBezTo>
                    <a:pt x="290" y="562"/>
                    <a:pt x="290" y="562"/>
                    <a:pt x="290" y="562"/>
                  </a:cubicBezTo>
                  <a:cubicBezTo>
                    <a:pt x="214" y="621"/>
                    <a:pt x="214" y="621"/>
                    <a:pt x="214" y="621"/>
                  </a:cubicBezTo>
                  <a:cubicBezTo>
                    <a:pt x="189" y="640"/>
                    <a:pt x="164" y="659"/>
                    <a:pt x="139" y="679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203" y="749"/>
                    <a:pt x="203" y="749"/>
                    <a:pt x="203" y="749"/>
                  </a:cubicBezTo>
                  <a:cubicBezTo>
                    <a:pt x="234" y="792"/>
                    <a:pt x="234" y="792"/>
                    <a:pt x="234" y="792"/>
                  </a:cubicBezTo>
                  <a:cubicBezTo>
                    <a:pt x="265" y="835"/>
                    <a:pt x="265" y="835"/>
                    <a:pt x="265" y="835"/>
                  </a:cubicBezTo>
                  <a:cubicBezTo>
                    <a:pt x="327" y="922"/>
                    <a:pt x="327" y="922"/>
                    <a:pt x="327" y="922"/>
                  </a:cubicBezTo>
                  <a:cubicBezTo>
                    <a:pt x="347" y="951"/>
                    <a:pt x="368" y="980"/>
                    <a:pt x="388" y="1008"/>
                  </a:cubicBezTo>
                  <a:cubicBezTo>
                    <a:pt x="409" y="1037"/>
                    <a:pt x="429" y="1066"/>
                    <a:pt x="449" y="1095"/>
                  </a:cubicBezTo>
                  <a:cubicBezTo>
                    <a:pt x="510" y="1182"/>
                    <a:pt x="510" y="1182"/>
                    <a:pt x="510" y="1182"/>
                  </a:cubicBezTo>
                  <a:cubicBezTo>
                    <a:pt x="570" y="1269"/>
                    <a:pt x="570" y="1269"/>
                    <a:pt x="570" y="1269"/>
                  </a:cubicBezTo>
                  <a:cubicBezTo>
                    <a:pt x="600" y="1313"/>
                    <a:pt x="600" y="1313"/>
                    <a:pt x="600" y="1313"/>
                  </a:cubicBezTo>
                  <a:cubicBezTo>
                    <a:pt x="630" y="1357"/>
                    <a:pt x="630" y="1357"/>
                    <a:pt x="630" y="1357"/>
                  </a:cubicBezTo>
                  <a:cubicBezTo>
                    <a:pt x="598" y="1315"/>
                    <a:pt x="598" y="1315"/>
                    <a:pt x="598" y="1315"/>
                  </a:cubicBezTo>
                  <a:cubicBezTo>
                    <a:pt x="565" y="1273"/>
                    <a:pt x="565" y="1273"/>
                    <a:pt x="565" y="1273"/>
                  </a:cubicBezTo>
                  <a:cubicBezTo>
                    <a:pt x="501" y="1188"/>
                    <a:pt x="501" y="1188"/>
                    <a:pt x="501" y="1188"/>
                  </a:cubicBezTo>
                  <a:cubicBezTo>
                    <a:pt x="438" y="1104"/>
                    <a:pt x="438" y="1104"/>
                    <a:pt x="438" y="1104"/>
                  </a:cubicBezTo>
                  <a:cubicBezTo>
                    <a:pt x="416" y="1075"/>
                    <a:pt x="395" y="1047"/>
                    <a:pt x="374" y="1019"/>
                  </a:cubicBezTo>
                  <a:cubicBezTo>
                    <a:pt x="353" y="990"/>
                    <a:pt x="332" y="962"/>
                    <a:pt x="311" y="933"/>
                  </a:cubicBezTo>
                  <a:cubicBezTo>
                    <a:pt x="248" y="848"/>
                    <a:pt x="248" y="848"/>
                    <a:pt x="248" y="848"/>
                  </a:cubicBezTo>
                  <a:cubicBezTo>
                    <a:pt x="217" y="805"/>
                    <a:pt x="217" y="805"/>
                    <a:pt x="217" y="805"/>
                  </a:cubicBezTo>
                  <a:cubicBezTo>
                    <a:pt x="186" y="762"/>
                    <a:pt x="186" y="762"/>
                    <a:pt x="186" y="762"/>
                  </a:cubicBezTo>
                  <a:cubicBezTo>
                    <a:pt x="123" y="676"/>
                    <a:pt x="123" y="676"/>
                    <a:pt x="123" y="676"/>
                  </a:cubicBezTo>
                  <a:cubicBezTo>
                    <a:pt x="117" y="668"/>
                    <a:pt x="117" y="668"/>
                    <a:pt x="117" y="668"/>
                  </a:cubicBezTo>
                  <a:cubicBezTo>
                    <a:pt x="125" y="661"/>
                    <a:pt x="125" y="661"/>
                    <a:pt x="125" y="661"/>
                  </a:cubicBezTo>
                  <a:cubicBezTo>
                    <a:pt x="150" y="641"/>
                    <a:pt x="176" y="622"/>
                    <a:pt x="201" y="603"/>
                  </a:cubicBezTo>
                  <a:cubicBezTo>
                    <a:pt x="276" y="545"/>
                    <a:pt x="276" y="545"/>
                    <a:pt x="276" y="545"/>
                  </a:cubicBezTo>
                  <a:cubicBezTo>
                    <a:pt x="277" y="563"/>
                    <a:pt x="277" y="563"/>
                    <a:pt x="277" y="563"/>
                  </a:cubicBezTo>
                  <a:cubicBezTo>
                    <a:pt x="254" y="548"/>
                    <a:pt x="232" y="534"/>
                    <a:pt x="209" y="519"/>
                  </a:cubicBezTo>
                  <a:cubicBezTo>
                    <a:pt x="141" y="475"/>
                    <a:pt x="141" y="475"/>
                    <a:pt x="141" y="475"/>
                  </a:cubicBezTo>
                  <a:cubicBezTo>
                    <a:pt x="118" y="460"/>
                    <a:pt x="95" y="445"/>
                    <a:pt x="73" y="431"/>
                  </a:cubicBezTo>
                  <a:cubicBezTo>
                    <a:pt x="5" y="386"/>
                    <a:pt x="5" y="386"/>
                    <a:pt x="5" y="386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2" y="377"/>
                    <a:pt x="2" y="377"/>
                    <a:pt x="2" y="377"/>
                  </a:cubicBezTo>
                  <a:cubicBezTo>
                    <a:pt x="12" y="345"/>
                    <a:pt x="23" y="314"/>
                    <a:pt x="33" y="282"/>
                  </a:cubicBezTo>
                  <a:cubicBezTo>
                    <a:pt x="44" y="251"/>
                    <a:pt x="54" y="219"/>
                    <a:pt x="65" y="188"/>
                  </a:cubicBezTo>
                  <a:cubicBezTo>
                    <a:pt x="76" y="157"/>
                    <a:pt x="86" y="125"/>
                    <a:pt x="97" y="94"/>
                  </a:cubicBezTo>
                  <a:cubicBezTo>
                    <a:pt x="114" y="47"/>
                    <a:pt x="114" y="47"/>
                    <a:pt x="114" y="47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rgbClr val="325087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090708" y="2937778"/>
              <a:ext cx="1838802" cy="3827780"/>
            </a:xfrm>
            <a:custGeom>
              <a:avLst/>
              <a:gdLst>
                <a:gd name="T0" fmla="*/ 521 w 651"/>
                <a:gd name="T1" fmla="*/ 0 h 1356"/>
                <a:gd name="T2" fmla="*/ 537 w 651"/>
                <a:gd name="T3" fmla="*/ 47 h 1356"/>
                <a:gd name="T4" fmla="*/ 554 w 651"/>
                <a:gd name="T5" fmla="*/ 94 h 1356"/>
                <a:gd name="T6" fmla="*/ 586 w 651"/>
                <a:gd name="T7" fmla="*/ 188 h 1356"/>
                <a:gd name="T8" fmla="*/ 618 w 651"/>
                <a:gd name="T9" fmla="*/ 282 h 1356"/>
                <a:gd name="T10" fmla="*/ 634 w 651"/>
                <a:gd name="T11" fmla="*/ 329 h 1356"/>
                <a:gd name="T12" fmla="*/ 650 w 651"/>
                <a:gd name="T13" fmla="*/ 376 h 1356"/>
                <a:gd name="T14" fmla="*/ 651 w 651"/>
                <a:gd name="T15" fmla="*/ 382 h 1356"/>
                <a:gd name="T16" fmla="*/ 646 w 651"/>
                <a:gd name="T17" fmla="*/ 386 h 1356"/>
                <a:gd name="T18" fmla="*/ 578 w 651"/>
                <a:gd name="T19" fmla="*/ 430 h 1356"/>
                <a:gd name="T20" fmla="*/ 510 w 651"/>
                <a:gd name="T21" fmla="*/ 475 h 1356"/>
                <a:gd name="T22" fmla="*/ 442 w 651"/>
                <a:gd name="T23" fmla="*/ 519 h 1356"/>
                <a:gd name="T24" fmla="*/ 374 w 651"/>
                <a:gd name="T25" fmla="*/ 563 h 1356"/>
                <a:gd name="T26" fmla="*/ 375 w 651"/>
                <a:gd name="T27" fmla="*/ 545 h 1356"/>
                <a:gd name="T28" fmla="*/ 441 w 651"/>
                <a:gd name="T29" fmla="*/ 603 h 1356"/>
                <a:gd name="T30" fmla="*/ 507 w 651"/>
                <a:gd name="T31" fmla="*/ 661 h 1356"/>
                <a:gd name="T32" fmla="*/ 514 w 651"/>
                <a:gd name="T33" fmla="*/ 668 h 1356"/>
                <a:gd name="T34" fmla="*/ 508 w 651"/>
                <a:gd name="T35" fmla="*/ 676 h 1356"/>
                <a:gd name="T36" fmla="*/ 446 w 651"/>
                <a:gd name="T37" fmla="*/ 762 h 1356"/>
                <a:gd name="T38" fmla="*/ 415 w 651"/>
                <a:gd name="T39" fmla="*/ 805 h 1356"/>
                <a:gd name="T40" fmla="*/ 383 w 651"/>
                <a:gd name="T41" fmla="*/ 847 h 1356"/>
                <a:gd name="T42" fmla="*/ 320 w 651"/>
                <a:gd name="T43" fmla="*/ 933 h 1356"/>
                <a:gd name="T44" fmla="*/ 257 w 651"/>
                <a:gd name="T45" fmla="*/ 1018 h 1356"/>
                <a:gd name="T46" fmla="*/ 193 w 651"/>
                <a:gd name="T47" fmla="*/ 1103 h 1356"/>
                <a:gd name="T48" fmla="*/ 129 w 651"/>
                <a:gd name="T49" fmla="*/ 1187 h 1356"/>
                <a:gd name="T50" fmla="*/ 65 w 651"/>
                <a:gd name="T51" fmla="*/ 1272 h 1356"/>
                <a:gd name="T52" fmla="*/ 32 w 651"/>
                <a:gd name="T53" fmla="*/ 1314 h 1356"/>
                <a:gd name="T54" fmla="*/ 0 w 651"/>
                <a:gd name="T55" fmla="*/ 1356 h 1356"/>
                <a:gd name="T56" fmla="*/ 30 w 651"/>
                <a:gd name="T57" fmla="*/ 1312 h 1356"/>
                <a:gd name="T58" fmla="*/ 60 w 651"/>
                <a:gd name="T59" fmla="*/ 1268 h 1356"/>
                <a:gd name="T60" fmla="*/ 120 w 651"/>
                <a:gd name="T61" fmla="*/ 1181 h 1356"/>
                <a:gd name="T62" fmla="*/ 181 w 651"/>
                <a:gd name="T63" fmla="*/ 1094 h 1356"/>
                <a:gd name="T64" fmla="*/ 243 w 651"/>
                <a:gd name="T65" fmla="*/ 1008 h 1356"/>
                <a:gd name="T66" fmla="*/ 304 w 651"/>
                <a:gd name="T67" fmla="*/ 921 h 1356"/>
                <a:gd name="T68" fmla="*/ 366 w 651"/>
                <a:gd name="T69" fmla="*/ 835 h 1356"/>
                <a:gd name="T70" fmla="*/ 397 w 651"/>
                <a:gd name="T71" fmla="*/ 792 h 1356"/>
                <a:gd name="T72" fmla="*/ 428 w 651"/>
                <a:gd name="T73" fmla="*/ 749 h 1356"/>
                <a:gd name="T74" fmla="*/ 490 w 651"/>
                <a:gd name="T75" fmla="*/ 663 h 1356"/>
                <a:gd name="T76" fmla="*/ 492 w 651"/>
                <a:gd name="T77" fmla="*/ 678 h 1356"/>
                <a:gd name="T78" fmla="*/ 426 w 651"/>
                <a:gd name="T79" fmla="*/ 620 h 1356"/>
                <a:gd name="T80" fmla="*/ 361 w 651"/>
                <a:gd name="T81" fmla="*/ 562 h 1356"/>
                <a:gd name="T82" fmla="*/ 350 w 651"/>
                <a:gd name="T83" fmla="*/ 552 h 1356"/>
                <a:gd name="T84" fmla="*/ 362 w 651"/>
                <a:gd name="T85" fmla="*/ 544 h 1356"/>
                <a:gd name="T86" fmla="*/ 431 w 651"/>
                <a:gd name="T87" fmla="*/ 501 h 1356"/>
                <a:gd name="T88" fmla="*/ 499 w 651"/>
                <a:gd name="T89" fmla="*/ 458 h 1356"/>
                <a:gd name="T90" fmla="*/ 568 w 651"/>
                <a:gd name="T91" fmla="*/ 415 h 1356"/>
                <a:gd name="T92" fmla="*/ 637 w 651"/>
                <a:gd name="T93" fmla="*/ 372 h 1356"/>
                <a:gd name="T94" fmla="*/ 634 w 651"/>
                <a:gd name="T95" fmla="*/ 382 h 1356"/>
                <a:gd name="T96" fmla="*/ 619 w 651"/>
                <a:gd name="T97" fmla="*/ 334 h 1356"/>
                <a:gd name="T98" fmla="*/ 605 w 651"/>
                <a:gd name="T99" fmla="*/ 286 h 1356"/>
                <a:gd name="T100" fmla="*/ 576 w 651"/>
                <a:gd name="T101" fmla="*/ 191 h 1356"/>
                <a:gd name="T102" fmla="*/ 548 w 651"/>
                <a:gd name="T103" fmla="*/ 96 h 1356"/>
                <a:gd name="T104" fmla="*/ 535 w 651"/>
                <a:gd name="T105" fmla="*/ 48 h 1356"/>
                <a:gd name="T106" fmla="*/ 521 w 651"/>
                <a:gd name="T107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1" h="1356">
                  <a:moveTo>
                    <a:pt x="521" y="0"/>
                  </a:moveTo>
                  <a:cubicBezTo>
                    <a:pt x="537" y="47"/>
                    <a:pt x="537" y="47"/>
                    <a:pt x="537" y="47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65" y="125"/>
                    <a:pt x="575" y="157"/>
                    <a:pt x="586" y="188"/>
                  </a:cubicBezTo>
                  <a:cubicBezTo>
                    <a:pt x="597" y="219"/>
                    <a:pt x="607" y="251"/>
                    <a:pt x="618" y="282"/>
                  </a:cubicBezTo>
                  <a:cubicBezTo>
                    <a:pt x="634" y="329"/>
                    <a:pt x="634" y="329"/>
                    <a:pt x="634" y="329"/>
                  </a:cubicBezTo>
                  <a:cubicBezTo>
                    <a:pt x="650" y="376"/>
                    <a:pt x="650" y="376"/>
                    <a:pt x="650" y="376"/>
                  </a:cubicBezTo>
                  <a:cubicBezTo>
                    <a:pt x="651" y="382"/>
                    <a:pt x="651" y="382"/>
                    <a:pt x="651" y="382"/>
                  </a:cubicBezTo>
                  <a:cubicBezTo>
                    <a:pt x="646" y="386"/>
                    <a:pt x="646" y="386"/>
                    <a:pt x="646" y="386"/>
                  </a:cubicBezTo>
                  <a:cubicBezTo>
                    <a:pt x="578" y="430"/>
                    <a:pt x="578" y="430"/>
                    <a:pt x="578" y="430"/>
                  </a:cubicBezTo>
                  <a:cubicBezTo>
                    <a:pt x="510" y="475"/>
                    <a:pt x="510" y="475"/>
                    <a:pt x="510" y="475"/>
                  </a:cubicBezTo>
                  <a:cubicBezTo>
                    <a:pt x="442" y="519"/>
                    <a:pt x="442" y="519"/>
                    <a:pt x="442" y="519"/>
                  </a:cubicBezTo>
                  <a:cubicBezTo>
                    <a:pt x="419" y="534"/>
                    <a:pt x="397" y="548"/>
                    <a:pt x="374" y="563"/>
                  </a:cubicBezTo>
                  <a:cubicBezTo>
                    <a:pt x="375" y="545"/>
                    <a:pt x="375" y="545"/>
                    <a:pt x="375" y="545"/>
                  </a:cubicBezTo>
                  <a:cubicBezTo>
                    <a:pt x="441" y="603"/>
                    <a:pt x="441" y="603"/>
                    <a:pt x="441" y="603"/>
                  </a:cubicBezTo>
                  <a:cubicBezTo>
                    <a:pt x="463" y="623"/>
                    <a:pt x="485" y="642"/>
                    <a:pt x="507" y="661"/>
                  </a:cubicBezTo>
                  <a:cubicBezTo>
                    <a:pt x="514" y="668"/>
                    <a:pt x="514" y="668"/>
                    <a:pt x="514" y="668"/>
                  </a:cubicBezTo>
                  <a:cubicBezTo>
                    <a:pt x="508" y="676"/>
                    <a:pt x="508" y="676"/>
                    <a:pt x="508" y="676"/>
                  </a:cubicBezTo>
                  <a:cubicBezTo>
                    <a:pt x="446" y="762"/>
                    <a:pt x="446" y="762"/>
                    <a:pt x="446" y="762"/>
                  </a:cubicBezTo>
                  <a:cubicBezTo>
                    <a:pt x="415" y="805"/>
                    <a:pt x="415" y="805"/>
                    <a:pt x="415" y="805"/>
                  </a:cubicBezTo>
                  <a:cubicBezTo>
                    <a:pt x="383" y="847"/>
                    <a:pt x="383" y="847"/>
                    <a:pt x="383" y="847"/>
                  </a:cubicBezTo>
                  <a:cubicBezTo>
                    <a:pt x="320" y="933"/>
                    <a:pt x="320" y="933"/>
                    <a:pt x="320" y="933"/>
                  </a:cubicBezTo>
                  <a:cubicBezTo>
                    <a:pt x="299" y="961"/>
                    <a:pt x="278" y="989"/>
                    <a:pt x="257" y="1018"/>
                  </a:cubicBezTo>
                  <a:cubicBezTo>
                    <a:pt x="235" y="1046"/>
                    <a:pt x="214" y="1074"/>
                    <a:pt x="193" y="1103"/>
                  </a:cubicBezTo>
                  <a:cubicBezTo>
                    <a:pt x="129" y="1187"/>
                    <a:pt x="129" y="1187"/>
                    <a:pt x="129" y="1187"/>
                  </a:cubicBezTo>
                  <a:cubicBezTo>
                    <a:pt x="65" y="1272"/>
                    <a:pt x="65" y="1272"/>
                    <a:pt x="65" y="1272"/>
                  </a:cubicBezTo>
                  <a:cubicBezTo>
                    <a:pt x="32" y="1314"/>
                    <a:pt x="32" y="1314"/>
                    <a:pt x="32" y="1314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30" y="1312"/>
                    <a:pt x="30" y="1312"/>
                    <a:pt x="30" y="1312"/>
                  </a:cubicBezTo>
                  <a:cubicBezTo>
                    <a:pt x="60" y="1268"/>
                    <a:pt x="60" y="1268"/>
                    <a:pt x="60" y="1268"/>
                  </a:cubicBezTo>
                  <a:cubicBezTo>
                    <a:pt x="120" y="1181"/>
                    <a:pt x="120" y="1181"/>
                    <a:pt x="120" y="1181"/>
                  </a:cubicBezTo>
                  <a:cubicBezTo>
                    <a:pt x="181" y="1094"/>
                    <a:pt x="181" y="1094"/>
                    <a:pt x="181" y="1094"/>
                  </a:cubicBezTo>
                  <a:cubicBezTo>
                    <a:pt x="202" y="1065"/>
                    <a:pt x="222" y="1036"/>
                    <a:pt x="243" y="1008"/>
                  </a:cubicBezTo>
                  <a:cubicBezTo>
                    <a:pt x="263" y="979"/>
                    <a:pt x="284" y="950"/>
                    <a:pt x="304" y="921"/>
                  </a:cubicBezTo>
                  <a:cubicBezTo>
                    <a:pt x="366" y="835"/>
                    <a:pt x="366" y="835"/>
                    <a:pt x="366" y="835"/>
                  </a:cubicBezTo>
                  <a:cubicBezTo>
                    <a:pt x="397" y="792"/>
                    <a:pt x="397" y="792"/>
                    <a:pt x="397" y="792"/>
                  </a:cubicBezTo>
                  <a:cubicBezTo>
                    <a:pt x="428" y="749"/>
                    <a:pt x="428" y="749"/>
                    <a:pt x="428" y="749"/>
                  </a:cubicBezTo>
                  <a:cubicBezTo>
                    <a:pt x="490" y="663"/>
                    <a:pt x="490" y="663"/>
                    <a:pt x="490" y="663"/>
                  </a:cubicBezTo>
                  <a:cubicBezTo>
                    <a:pt x="492" y="678"/>
                    <a:pt x="492" y="678"/>
                    <a:pt x="492" y="678"/>
                  </a:cubicBezTo>
                  <a:cubicBezTo>
                    <a:pt x="470" y="659"/>
                    <a:pt x="448" y="639"/>
                    <a:pt x="426" y="620"/>
                  </a:cubicBezTo>
                  <a:cubicBezTo>
                    <a:pt x="361" y="562"/>
                    <a:pt x="361" y="562"/>
                    <a:pt x="361" y="562"/>
                  </a:cubicBezTo>
                  <a:cubicBezTo>
                    <a:pt x="350" y="552"/>
                    <a:pt x="350" y="552"/>
                    <a:pt x="350" y="552"/>
                  </a:cubicBezTo>
                  <a:cubicBezTo>
                    <a:pt x="362" y="544"/>
                    <a:pt x="362" y="544"/>
                    <a:pt x="362" y="544"/>
                  </a:cubicBezTo>
                  <a:cubicBezTo>
                    <a:pt x="385" y="530"/>
                    <a:pt x="408" y="515"/>
                    <a:pt x="431" y="501"/>
                  </a:cubicBezTo>
                  <a:cubicBezTo>
                    <a:pt x="499" y="458"/>
                    <a:pt x="499" y="458"/>
                    <a:pt x="499" y="458"/>
                  </a:cubicBezTo>
                  <a:cubicBezTo>
                    <a:pt x="568" y="415"/>
                    <a:pt x="568" y="415"/>
                    <a:pt x="568" y="415"/>
                  </a:cubicBezTo>
                  <a:cubicBezTo>
                    <a:pt x="637" y="372"/>
                    <a:pt x="637" y="372"/>
                    <a:pt x="637" y="372"/>
                  </a:cubicBezTo>
                  <a:cubicBezTo>
                    <a:pt x="634" y="382"/>
                    <a:pt x="634" y="382"/>
                    <a:pt x="634" y="382"/>
                  </a:cubicBezTo>
                  <a:cubicBezTo>
                    <a:pt x="619" y="334"/>
                    <a:pt x="619" y="334"/>
                    <a:pt x="619" y="334"/>
                  </a:cubicBezTo>
                  <a:cubicBezTo>
                    <a:pt x="605" y="286"/>
                    <a:pt x="605" y="286"/>
                    <a:pt x="605" y="286"/>
                  </a:cubicBezTo>
                  <a:cubicBezTo>
                    <a:pt x="595" y="255"/>
                    <a:pt x="586" y="223"/>
                    <a:pt x="576" y="191"/>
                  </a:cubicBezTo>
                  <a:cubicBezTo>
                    <a:pt x="567" y="159"/>
                    <a:pt x="558" y="127"/>
                    <a:pt x="548" y="96"/>
                  </a:cubicBezTo>
                  <a:cubicBezTo>
                    <a:pt x="535" y="48"/>
                    <a:pt x="535" y="48"/>
                    <a:pt x="535" y="48"/>
                  </a:cubicBezTo>
                  <a:lnTo>
                    <a:pt x="521" y="0"/>
                  </a:lnTo>
                  <a:close/>
                </a:path>
              </a:pathLst>
            </a:custGeom>
            <a:solidFill>
              <a:srgbClr val="E6A81F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4400"/>
              <a:endParaRPr lang="en-AU">
                <a:solidFill>
                  <a:srgbClr val="202F3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 Placeholder 33"/>
          <p:cNvSpPr txBox="1"/>
          <p:nvPr/>
        </p:nvSpPr>
        <p:spPr>
          <a:xfrm>
            <a:off x="8743441" y="3722699"/>
            <a:ext cx="18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离职原因</a:t>
            </a:r>
            <a:endParaRPr lang="en-AU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8743441" y="4275541"/>
            <a:ext cx="2458154" cy="1510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我还是从前那个少年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没有一丝丝改变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时间只不过是考验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种在心中信念丝毫未减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眼前这个少年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还是最初那张脸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1219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面前再多艰险不退却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招聘业绩指标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40" name="直接连接符 39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9"/>
          <p:cNvSpPr/>
          <p:nvPr/>
        </p:nvSpPr>
        <p:spPr>
          <a:xfrm>
            <a:off x="5690045" y="2418188"/>
            <a:ext cx="5828855" cy="409353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5" name="Rectangle 10"/>
          <p:cNvSpPr/>
          <p:nvPr/>
        </p:nvSpPr>
        <p:spPr>
          <a:xfrm>
            <a:off x="5690045" y="2418187"/>
            <a:ext cx="4159442" cy="409353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5589922" y="288852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Low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4"/>
          <p:cNvSpPr txBox="1"/>
          <p:nvPr/>
        </p:nvSpPr>
        <p:spPr>
          <a:xfrm>
            <a:off x="10972040" y="2888528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High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8" name="Straight Connector 18"/>
          <p:cNvCxnSpPr/>
          <p:nvPr/>
        </p:nvCxnSpPr>
        <p:spPr>
          <a:xfrm>
            <a:off x="9849487" y="2008708"/>
            <a:ext cx="0" cy="3987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19"/>
          <p:cNvSpPr txBox="1"/>
          <p:nvPr/>
        </p:nvSpPr>
        <p:spPr>
          <a:xfrm>
            <a:off x="10761986" y="1881013"/>
            <a:ext cx="439609" cy="255389"/>
          </a:xfrm>
          <a:prstGeom prst="roundRect">
            <a:avLst/>
          </a:prstGeom>
          <a:solidFill>
            <a:srgbClr val="325087"/>
          </a:solidFill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schemeClr val="bg1"/>
                </a:solidFill>
                <a:cs typeface="+mn-ea"/>
                <a:sym typeface="+mn-lt"/>
              </a:rPr>
              <a:t>60%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5596325" y="1947721"/>
            <a:ext cx="2379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招聘计划完成率</a:t>
            </a:r>
            <a:endParaRPr lang="en-AU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텍스트 개체 틀 2"/>
          <p:cNvSpPr txBox="1"/>
          <p:nvPr/>
        </p:nvSpPr>
        <p:spPr>
          <a:xfrm>
            <a:off x="6192599" y="5133655"/>
            <a:ext cx="1693333" cy="352911"/>
          </a:xfrm>
          <a:prstGeom prst="rect">
            <a:avLst/>
          </a:prstGeom>
        </p:spPr>
        <p:txBody>
          <a:bodyPr vert="horz" lIns="121920" tIns="60960" rIns="121920" bIns="6096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四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季度</a:t>
            </a:r>
            <a:endParaRPr lang="en-US" altLang="ko-KR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텍스트 개체 틀 2"/>
          <p:cNvSpPr txBox="1"/>
          <p:nvPr/>
        </p:nvSpPr>
        <p:spPr>
          <a:xfrm>
            <a:off x="6347402" y="4182975"/>
            <a:ext cx="1383727" cy="603803"/>
          </a:xfrm>
          <a:prstGeom prst="rect">
            <a:avLst/>
          </a:prstGeom>
        </p:spPr>
        <p:txBody>
          <a:bodyPr vert="horz" lIns="121920" tIns="60960" rIns="121920" bIns="6096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60%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텍스트 개체 틀 2"/>
          <p:cNvSpPr txBox="1"/>
          <p:nvPr/>
        </p:nvSpPr>
        <p:spPr>
          <a:xfrm>
            <a:off x="6006332" y="4786778"/>
            <a:ext cx="2065866" cy="4080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员工流失率</a:t>
            </a:r>
            <a:endParaRPr lang="en-US" altLang="ko-KR" sz="1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 Placeholder 33"/>
          <p:cNvSpPr txBox="1"/>
          <p:nvPr/>
        </p:nvSpPr>
        <p:spPr>
          <a:xfrm>
            <a:off x="8961911" y="2453586"/>
            <a:ext cx="825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en-US" altLang="zh-CN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120</a:t>
            </a:r>
            <a:endParaRPr lang="en-AU" altLang="zh-CN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5"/>
          <p:cNvSpPr/>
          <p:nvPr/>
        </p:nvSpPr>
        <p:spPr bwMode="auto">
          <a:xfrm>
            <a:off x="6623896" y="3685191"/>
            <a:ext cx="1778397" cy="1289173"/>
          </a:xfrm>
          <a:custGeom>
            <a:avLst/>
            <a:gdLst>
              <a:gd name="T0" fmla="*/ 12 w 113"/>
              <a:gd name="T1" fmla="*/ 15 h 82"/>
              <a:gd name="T2" fmla="*/ 113 w 113"/>
              <a:gd name="T3" fmla="*/ 58 h 82"/>
              <a:gd name="T4" fmla="*/ 49 w 113"/>
              <a:gd name="T5" fmla="*/ 69 h 82"/>
              <a:gd name="T6" fmla="*/ 12 w 113"/>
              <a:gd name="T7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82">
                <a:moveTo>
                  <a:pt x="12" y="15"/>
                </a:moveTo>
                <a:cubicBezTo>
                  <a:pt x="62" y="74"/>
                  <a:pt x="113" y="58"/>
                  <a:pt x="113" y="58"/>
                </a:cubicBezTo>
                <a:cubicBezTo>
                  <a:pt x="106" y="76"/>
                  <a:pt x="76" y="82"/>
                  <a:pt x="49" y="69"/>
                </a:cubicBezTo>
                <a:cubicBezTo>
                  <a:pt x="5" y="47"/>
                  <a:pt x="0" y="0"/>
                  <a:pt x="12" y="15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8" name="Freeform 139"/>
          <p:cNvSpPr/>
          <p:nvPr/>
        </p:nvSpPr>
        <p:spPr bwMode="auto">
          <a:xfrm>
            <a:off x="6623896" y="2541464"/>
            <a:ext cx="1778397" cy="1289173"/>
          </a:xfrm>
          <a:custGeom>
            <a:avLst/>
            <a:gdLst>
              <a:gd name="T0" fmla="*/ 12 w 113"/>
              <a:gd name="T1" fmla="*/ 67 h 82"/>
              <a:gd name="T2" fmla="*/ 113 w 113"/>
              <a:gd name="T3" fmla="*/ 24 h 82"/>
              <a:gd name="T4" fmla="*/ 49 w 113"/>
              <a:gd name="T5" fmla="*/ 13 h 82"/>
              <a:gd name="T6" fmla="*/ 12 w 113"/>
              <a:gd name="T7" fmla="*/ 6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82">
                <a:moveTo>
                  <a:pt x="12" y="67"/>
                </a:moveTo>
                <a:cubicBezTo>
                  <a:pt x="62" y="8"/>
                  <a:pt x="113" y="24"/>
                  <a:pt x="113" y="24"/>
                </a:cubicBezTo>
                <a:cubicBezTo>
                  <a:pt x="106" y="7"/>
                  <a:pt x="76" y="0"/>
                  <a:pt x="49" y="13"/>
                </a:cubicBezTo>
                <a:cubicBezTo>
                  <a:pt x="5" y="35"/>
                  <a:pt x="0" y="82"/>
                  <a:pt x="12" y="67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0" name="Freeform 131"/>
          <p:cNvSpPr/>
          <p:nvPr/>
        </p:nvSpPr>
        <p:spPr bwMode="auto">
          <a:xfrm>
            <a:off x="6842065" y="2184463"/>
            <a:ext cx="1084225" cy="2003175"/>
          </a:xfrm>
          <a:custGeom>
            <a:avLst/>
            <a:gdLst>
              <a:gd name="T0" fmla="*/ 28 w 69"/>
              <a:gd name="T1" fmla="*/ 19 h 128"/>
              <a:gd name="T2" fmla="*/ 69 w 69"/>
              <a:gd name="T3" fmla="*/ 121 h 128"/>
              <a:gd name="T4" fmla="*/ 16 w 69"/>
              <a:gd name="T5" fmla="*/ 83 h 128"/>
              <a:gd name="T6" fmla="*/ 28 w 69"/>
              <a:gd name="T7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128">
                <a:moveTo>
                  <a:pt x="28" y="19"/>
                </a:moveTo>
                <a:cubicBezTo>
                  <a:pt x="21" y="96"/>
                  <a:pt x="69" y="121"/>
                  <a:pt x="69" y="121"/>
                </a:cubicBezTo>
                <a:cubicBezTo>
                  <a:pt x="51" y="128"/>
                  <a:pt x="25" y="112"/>
                  <a:pt x="16" y="83"/>
                </a:cubicBezTo>
                <a:cubicBezTo>
                  <a:pt x="0" y="37"/>
                  <a:pt x="29" y="0"/>
                  <a:pt x="28" y="19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1" name="Freeform 132"/>
          <p:cNvSpPr/>
          <p:nvPr/>
        </p:nvSpPr>
        <p:spPr bwMode="auto">
          <a:xfrm>
            <a:off x="7569290" y="1602683"/>
            <a:ext cx="1282560" cy="1771783"/>
          </a:xfrm>
          <a:custGeom>
            <a:avLst/>
            <a:gdLst>
              <a:gd name="T0" fmla="*/ 67 w 82"/>
              <a:gd name="T1" fmla="*/ 13 h 113"/>
              <a:gd name="T2" fmla="*/ 24 w 82"/>
              <a:gd name="T3" fmla="*/ 113 h 113"/>
              <a:gd name="T4" fmla="*/ 13 w 82"/>
              <a:gd name="T5" fmla="*/ 49 h 113"/>
              <a:gd name="T6" fmla="*/ 67 w 82"/>
              <a:gd name="T7" fmla="*/ 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113">
                <a:moveTo>
                  <a:pt x="67" y="13"/>
                </a:moveTo>
                <a:cubicBezTo>
                  <a:pt x="8" y="63"/>
                  <a:pt x="24" y="113"/>
                  <a:pt x="24" y="113"/>
                </a:cubicBezTo>
                <a:cubicBezTo>
                  <a:pt x="6" y="106"/>
                  <a:pt x="0" y="76"/>
                  <a:pt x="13" y="49"/>
                </a:cubicBezTo>
                <a:cubicBezTo>
                  <a:pt x="35" y="6"/>
                  <a:pt x="82" y="0"/>
                  <a:pt x="67" y="13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2" name="Freeform 133"/>
          <p:cNvSpPr/>
          <p:nvPr/>
        </p:nvSpPr>
        <p:spPr bwMode="auto">
          <a:xfrm>
            <a:off x="8713014" y="4141357"/>
            <a:ext cx="1289173" cy="1778397"/>
          </a:xfrm>
          <a:custGeom>
            <a:avLst/>
            <a:gdLst>
              <a:gd name="T0" fmla="*/ 15 w 82"/>
              <a:gd name="T1" fmla="*/ 101 h 113"/>
              <a:gd name="T2" fmla="*/ 57 w 82"/>
              <a:gd name="T3" fmla="*/ 0 h 113"/>
              <a:gd name="T4" fmla="*/ 68 w 82"/>
              <a:gd name="T5" fmla="*/ 64 h 113"/>
              <a:gd name="T6" fmla="*/ 15 w 82"/>
              <a:gd name="T7" fmla="*/ 10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113">
                <a:moveTo>
                  <a:pt x="15" y="101"/>
                </a:moveTo>
                <a:cubicBezTo>
                  <a:pt x="73" y="51"/>
                  <a:pt x="57" y="0"/>
                  <a:pt x="57" y="0"/>
                </a:cubicBezTo>
                <a:cubicBezTo>
                  <a:pt x="75" y="7"/>
                  <a:pt x="82" y="37"/>
                  <a:pt x="68" y="64"/>
                </a:cubicBezTo>
                <a:cubicBezTo>
                  <a:pt x="47" y="107"/>
                  <a:pt x="0" y="113"/>
                  <a:pt x="15" y="101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3" name="Freeform 134"/>
          <p:cNvSpPr/>
          <p:nvPr/>
        </p:nvSpPr>
        <p:spPr bwMode="auto">
          <a:xfrm>
            <a:off x="9155962" y="2541464"/>
            <a:ext cx="1785005" cy="1289173"/>
          </a:xfrm>
          <a:custGeom>
            <a:avLst/>
            <a:gdLst>
              <a:gd name="T0" fmla="*/ 101 w 114"/>
              <a:gd name="T1" fmla="*/ 67 h 82"/>
              <a:gd name="T2" fmla="*/ 0 w 114"/>
              <a:gd name="T3" fmla="*/ 24 h 82"/>
              <a:gd name="T4" fmla="*/ 65 w 114"/>
              <a:gd name="T5" fmla="*/ 13 h 82"/>
              <a:gd name="T6" fmla="*/ 101 w 114"/>
              <a:gd name="T7" fmla="*/ 6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" h="82">
                <a:moveTo>
                  <a:pt x="101" y="67"/>
                </a:moveTo>
                <a:cubicBezTo>
                  <a:pt x="51" y="8"/>
                  <a:pt x="0" y="24"/>
                  <a:pt x="0" y="24"/>
                </a:cubicBezTo>
                <a:cubicBezTo>
                  <a:pt x="8" y="7"/>
                  <a:pt x="37" y="0"/>
                  <a:pt x="65" y="13"/>
                </a:cubicBezTo>
                <a:cubicBezTo>
                  <a:pt x="108" y="35"/>
                  <a:pt x="114" y="82"/>
                  <a:pt x="101" y="67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5" name="Freeform 136"/>
          <p:cNvSpPr/>
          <p:nvPr/>
        </p:nvSpPr>
        <p:spPr bwMode="auto">
          <a:xfrm>
            <a:off x="8349403" y="1820852"/>
            <a:ext cx="2009784" cy="1084225"/>
          </a:xfrm>
          <a:custGeom>
            <a:avLst/>
            <a:gdLst>
              <a:gd name="T0" fmla="*/ 108 w 128"/>
              <a:gd name="T1" fmla="*/ 28 h 69"/>
              <a:gd name="T2" fmla="*/ 7 w 128"/>
              <a:gd name="T3" fmla="*/ 69 h 69"/>
              <a:gd name="T4" fmla="*/ 44 w 128"/>
              <a:gd name="T5" fmla="*/ 16 h 69"/>
              <a:gd name="T6" fmla="*/ 108 w 128"/>
              <a:gd name="T7" fmla="*/ 2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9">
                <a:moveTo>
                  <a:pt x="108" y="28"/>
                </a:moveTo>
                <a:cubicBezTo>
                  <a:pt x="31" y="22"/>
                  <a:pt x="7" y="69"/>
                  <a:pt x="7" y="69"/>
                </a:cubicBezTo>
                <a:cubicBezTo>
                  <a:pt x="0" y="51"/>
                  <a:pt x="16" y="25"/>
                  <a:pt x="44" y="16"/>
                </a:cubicBezTo>
                <a:cubicBezTo>
                  <a:pt x="91" y="0"/>
                  <a:pt x="128" y="29"/>
                  <a:pt x="108" y="28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6" name="Freeform 137"/>
          <p:cNvSpPr/>
          <p:nvPr/>
        </p:nvSpPr>
        <p:spPr bwMode="auto">
          <a:xfrm>
            <a:off x="7205675" y="4617360"/>
            <a:ext cx="2009784" cy="1077616"/>
          </a:xfrm>
          <a:custGeom>
            <a:avLst/>
            <a:gdLst>
              <a:gd name="T0" fmla="*/ 19 w 128"/>
              <a:gd name="T1" fmla="*/ 41 h 69"/>
              <a:gd name="T2" fmla="*/ 121 w 128"/>
              <a:gd name="T3" fmla="*/ 0 h 69"/>
              <a:gd name="T4" fmla="*/ 83 w 128"/>
              <a:gd name="T5" fmla="*/ 53 h 69"/>
              <a:gd name="T6" fmla="*/ 19 w 128"/>
              <a:gd name="T7" fmla="*/ 4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9">
                <a:moveTo>
                  <a:pt x="19" y="41"/>
                </a:moveTo>
                <a:cubicBezTo>
                  <a:pt x="96" y="47"/>
                  <a:pt x="121" y="0"/>
                  <a:pt x="121" y="0"/>
                </a:cubicBezTo>
                <a:cubicBezTo>
                  <a:pt x="128" y="18"/>
                  <a:pt x="112" y="44"/>
                  <a:pt x="83" y="53"/>
                </a:cubicBezTo>
                <a:cubicBezTo>
                  <a:pt x="37" y="69"/>
                  <a:pt x="0" y="40"/>
                  <a:pt x="19" y="41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7" name="Freeform 138"/>
          <p:cNvSpPr/>
          <p:nvPr/>
        </p:nvSpPr>
        <p:spPr bwMode="auto">
          <a:xfrm>
            <a:off x="9638571" y="3328190"/>
            <a:ext cx="1071004" cy="2009784"/>
          </a:xfrm>
          <a:custGeom>
            <a:avLst/>
            <a:gdLst>
              <a:gd name="T0" fmla="*/ 41 w 68"/>
              <a:gd name="T1" fmla="*/ 109 h 128"/>
              <a:gd name="T2" fmla="*/ 0 w 68"/>
              <a:gd name="T3" fmla="*/ 7 h 128"/>
              <a:gd name="T4" fmla="*/ 53 w 68"/>
              <a:gd name="T5" fmla="*/ 45 h 128"/>
              <a:gd name="T6" fmla="*/ 41 w 68"/>
              <a:gd name="T7" fmla="*/ 10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" h="128">
                <a:moveTo>
                  <a:pt x="41" y="109"/>
                </a:moveTo>
                <a:cubicBezTo>
                  <a:pt x="47" y="32"/>
                  <a:pt x="0" y="7"/>
                  <a:pt x="0" y="7"/>
                </a:cubicBezTo>
                <a:cubicBezTo>
                  <a:pt x="18" y="0"/>
                  <a:pt x="43" y="16"/>
                  <a:pt x="53" y="45"/>
                </a:cubicBezTo>
                <a:cubicBezTo>
                  <a:pt x="68" y="91"/>
                  <a:pt x="39" y="128"/>
                  <a:pt x="41" y="109"/>
                </a:cubicBezTo>
                <a:close/>
              </a:path>
            </a:pathLst>
          </a:custGeom>
          <a:solidFill>
            <a:srgbClr val="E6A81F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19" name="Freeform 140"/>
          <p:cNvSpPr/>
          <p:nvPr/>
        </p:nvSpPr>
        <p:spPr bwMode="auto">
          <a:xfrm>
            <a:off x="6842065" y="3328190"/>
            <a:ext cx="1084225" cy="2009784"/>
          </a:xfrm>
          <a:custGeom>
            <a:avLst/>
            <a:gdLst>
              <a:gd name="T0" fmla="*/ 28 w 69"/>
              <a:gd name="T1" fmla="*/ 109 h 128"/>
              <a:gd name="T2" fmla="*/ 69 w 69"/>
              <a:gd name="T3" fmla="*/ 7 h 128"/>
              <a:gd name="T4" fmla="*/ 16 w 69"/>
              <a:gd name="T5" fmla="*/ 45 h 128"/>
              <a:gd name="T6" fmla="*/ 28 w 69"/>
              <a:gd name="T7" fmla="*/ 10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128">
                <a:moveTo>
                  <a:pt x="28" y="109"/>
                </a:moveTo>
                <a:cubicBezTo>
                  <a:pt x="21" y="32"/>
                  <a:pt x="69" y="7"/>
                  <a:pt x="69" y="7"/>
                </a:cubicBezTo>
                <a:cubicBezTo>
                  <a:pt x="51" y="0"/>
                  <a:pt x="25" y="16"/>
                  <a:pt x="16" y="45"/>
                </a:cubicBezTo>
                <a:cubicBezTo>
                  <a:pt x="0" y="91"/>
                  <a:pt x="29" y="128"/>
                  <a:pt x="28" y="109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0" name="Freeform 141"/>
          <p:cNvSpPr/>
          <p:nvPr/>
        </p:nvSpPr>
        <p:spPr bwMode="auto">
          <a:xfrm>
            <a:off x="8349403" y="4617360"/>
            <a:ext cx="2009784" cy="1077616"/>
          </a:xfrm>
          <a:custGeom>
            <a:avLst/>
            <a:gdLst>
              <a:gd name="T0" fmla="*/ 108 w 128"/>
              <a:gd name="T1" fmla="*/ 41 h 69"/>
              <a:gd name="T2" fmla="*/ 7 w 128"/>
              <a:gd name="T3" fmla="*/ 0 h 69"/>
              <a:gd name="T4" fmla="*/ 44 w 128"/>
              <a:gd name="T5" fmla="*/ 53 h 69"/>
              <a:gd name="T6" fmla="*/ 108 w 128"/>
              <a:gd name="T7" fmla="*/ 4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9">
                <a:moveTo>
                  <a:pt x="108" y="41"/>
                </a:moveTo>
                <a:cubicBezTo>
                  <a:pt x="31" y="47"/>
                  <a:pt x="7" y="0"/>
                  <a:pt x="7" y="0"/>
                </a:cubicBezTo>
                <a:cubicBezTo>
                  <a:pt x="0" y="18"/>
                  <a:pt x="16" y="44"/>
                  <a:pt x="44" y="53"/>
                </a:cubicBezTo>
                <a:cubicBezTo>
                  <a:pt x="91" y="69"/>
                  <a:pt x="128" y="40"/>
                  <a:pt x="108" y="41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1" name="Freeform 142"/>
          <p:cNvSpPr/>
          <p:nvPr/>
        </p:nvSpPr>
        <p:spPr bwMode="auto">
          <a:xfrm>
            <a:off x="7205675" y="1820852"/>
            <a:ext cx="2009784" cy="1084225"/>
          </a:xfrm>
          <a:custGeom>
            <a:avLst/>
            <a:gdLst>
              <a:gd name="T0" fmla="*/ 19 w 128"/>
              <a:gd name="T1" fmla="*/ 28 h 69"/>
              <a:gd name="T2" fmla="*/ 121 w 128"/>
              <a:gd name="T3" fmla="*/ 69 h 69"/>
              <a:gd name="T4" fmla="*/ 83 w 128"/>
              <a:gd name="T5" fmla="*/ 16 h 69"/>
              <a:gd name="T6" fmla="*/ 19 w 128"/>
              <a:gd name="T7" fmla="*/ 2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9">
                <a:moveTo>
                  <a:pt x="19" y="28"/>
                </a:moveTo>
                <a:cubicBezTo>
                  <a:pt x="96" y="22"/>
                  <a:pt x="121" y="69"/>
                  <a:pt x="121" y="69"/>
                </a:cubicBezTo>
                <a:cubicBezTo>
                  <a:pt x="128" y="51"/>
                  <a:pt x="112" y="25"/>
                  <a:pt x="83" y="16"/>
                </a:cubicBezTo>
                <a:cubicBezTo>
                  <a:pt x="37" y="0"/>
                  <a:pt x="0" y="29"/>
                  <a:pt x="19" y="2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2" name="Freeform 143"/>
          <p:cNvSpPr/>
          <p:nvPr/>
        </p:nvSpPr>
        <p:spPr bwMode="auto">
          <a:xfrm>
            <a:off x="7569290" y="4141357"/>
            <a:ext cx="1282560" cy="1778397"/>
          </a:xfrm>
          <a:custGeom>
            <a:avLst/>
            <a:gdLst>
              <a:gd name="T0" fmla="*/ 67 w 82"/>
              <a:gd name="T1" fmla="*/ 101 h 113"/>
              <a:gd name="T2" fmla="*/ 24 w 82"/>
              <a:gd name="T3" fmla="*/ 0 h 113"/>
              <a:gd name="T4" fmla="*/ 13 w 82"/>
              <a:gd name="T5" fmla="*/ 64 h 113"/>
              <a:gd name="T6" fmla="*/ 67 w 82"/>
              <a:gd name="T7" fmla="*/ 10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113">
                <a:moveTo>
                  <a:pt x="67" y="101"/>
                </a:moveTo>
                <a:cubicBezTo>
                  <a:pt x="8" y="51"/>
                  <a:pt x="24" y="0"/>
                  <a:pt x="24" y="0"/>
                </a:cubicBezTo>
                <a:cubicBezTo>
                  <a:pt x="6" y="7"/>
                  <a:pt x="0" y="37"/>
                  <a:pt x="13" y="64"/>
                </a:cubicBezTo>
                <a:cubicBezTo>
                  <a:pt x="35" y="107"/>
                  <a:pt x="82" y="113"/>
                  <a:pt x="67" y="101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3" name="Freeform 144"/>
          <p:cNvSpPr/>
          <p:nvPr/>
        </p:nvSpPr>
        <p:spPr bwMode="auto">
          <a:xfrm>
            <a:off x="9155962" y="3685191"/>
            <a:ext cx="1785005" cy="1289173"/>
          </a:xfrm>
          <a:custGeom>
            <a:avLst/>
            <a:gdLst>
              <a:gd name="T0" fmla="*/ 101 w 114"/>
              <a:gd name="T1" fmla="*/ 15 h 82"/>
              <a:gd name="T2" fmla="*/ 0 w 114"/>
              <a:gd name="T3" fmla="*/ 58 h 82"/>
              <a:gd name="T4" fmla="*/ 65 w 114"/>
              <a:gd name="T5" fmla="*/ 69 h 82"/>
              <a:gd name="T6" fmla="*/ 101 w 114"/>
              <a:gd name="T7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" h="82">
                <a:moveTo>
                  <a:pt x="101" y="15"/>
                </a:moveTo>
                <a:cubicBezTo>
                  <a:pt x="51" y="74"/>
                  <a:pt x="0" y="58"/>
                  <a:pt x="0" y="58"/>
                </a:cubicBezTo>
                <a:cubicBezTo>
                  <a:pt x="8" y="76"/>
                  <a:pt x="37" y="82"/>
                  <a:pt x="65" y="69"/>
                </a:cubicBezTo>
                <a:cubicBezTo>
                  <a:pt x="108" y="47"/>
                  <a:pt x="114" y="0"/>
                  <a:pt x="101" y="15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4" name="Freeform 145"/>
          <p:cNvSpPr/>
          <p:nvPr/>
        </p:nvSpPr>
        <p:spPr bwMode="auto">
          <a:xfrm>
            <a:off x="9638571" y="2184463"/>
            <a:ext cx="1071004" cy="2003175"/>
          </a:xfrm>
          <a:custGeom>
            <a:avLst/>
            <a:gdLst>
              <a:gd name="T0" fmla="*/ 41 w 68"/>
              <a:gd name="T1" fmla="*/ 19 h 128"/>
              <a:gd name="T2" fmla="*/ 0 w 68"/>
              <a:gd name="T3" fmla="*/ 121 h 128"/>
              <a:gd name="T4" fmla="*/ 53 w 68"/>
              <a:gd name="T5" fmla="*/ 83 h 128"/>
              <a:gd name="T6" fmla="*/ 41 w 68"/>
              <a:gd name="T7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" h="128">
                <a:moveTo>
                  <a:pt x="41" y="19"/>
                </a:moveTo>
                <a:cubicBezTo>
                  <a:pt x="47" y="96"/>
                  <a:pt x="0" y="121"/>
                  <a:pt x="0" y="121"/>
                </a:cubicBezTo>
                <a:cubicBezTo>
                  <a:pt x="18" y="128"/>
                  <a:pt x="43" y="112"/>
                  <a:pt x="53" y="83"/>
                </a:cubicBezTo>
                <a:cubicBezTo>
                  <a:pt x="68" y="37"/>
                  <a:pt x="39" y="0"/>
                  <a:pt x="41" y="19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25" name="Freeform 146"/>
          <p:cNvSpPr/>
          <p:nvPr/>
        </p:nvSpPr>
        <p:spPr bwMode="auto">
          <a:xfrm>
            <a:off x="8713014" y="1602683"/>
            <a:ext cx="1289173" cy="1771783"/>
          </a:xfrm>
          <a:custGeom>
            <a:avLst/>
            <a:gdLst>
              <a:gd name="T0" fmla="*/ 15 w 82"/>
              <a:gd name="T1" fmla="*/ 13 h 113"/>
              <a:gd name="T2" fmla="*/ 57 w 82"/>
              <a:gd name="T3" fmla="*/ 113 h 113"/>
              <a:gd name="T4" fmla="*/ 68 w 82"/>
              <a:gd name="T5" fmla="*/ 49 h 113"/>
              <a:gd name="T6" fmla="*/ 15 w 82"/>
              <a:gd name="T7" fmla="*/ 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113">
                <a:moveTo>
                  <a:pt x="15" y="13"/>
                </a:moveTo>
                <a:cubicBezTo>
                  <a:pt x="73" y="63"/>
                  <a:pt x="57" y="113"/>
                  <a:pt x="57" y="113"/>
                </a:cubicBezTo>
                <a:cubicBezTo>
                  <a:pt x="75" y="106"/>
                  <a:pt x="82" y="76"/>
                  <a:pt x="68" y="49"/>
                </a:cubicBezTo>
                <a:cubicBezTo>
                  <a:pt x="47" y="6"/>
                  <a:pt x="0" y="0"/>
                  <a:pt x="15" y="13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4800"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15101" y="1917564"/>
            <a:ext cx="73581" cy="726206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15101" y="3035013"/>
            <a:ext cx="73581" cy="726206"/>
          </a:xfrm>
          <a:prstGeom prst="rect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21431" y="4226196"/>
            <a:ext cx="73581" cy="726206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21431" y="5371498"/>
            <a:ext cx="73581" cy="726206"/>
          </a:xfrm>
          <a:prstGeom prst="rect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 Placeholder 33"/>
          <p:cNvSpPr txBox="1"/>
          <p:nvPr/>
        </p:nvSpPr>
        <p:spPr>
          <a:xfrm>
            <a:off x="1100700" y="1894951"/>
            <a:ext cx="189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网络招聘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20"/>
          <p:cNvSpPr txBox="1"/>
          <p:nvPr/>
        </p:nvSpPr>
        <p:spPr>
          <a:xfrm>
            <a:off x="1100700" y="2260009"/>
            <a:ext cx="3095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 Placeholder 33"/>
          <p:cNvSpPr txBox="1"/>
          <p:nvPr/>
        </p:nvSpPr>
        <p:spPr>
          <a:xfrm>
            <a:off x="1100700" y="2979516"/>
            <a:ext cx="189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校园招聘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TextBox 20"/>
          <p:cNvSpPr txBox="1"/>
          <p:nvPr/>
        </p:nvSpPr>
        <p:spPr>
          <a:xfrm>
            <a:off x="1100700" y="3344574"/>
            <a:ext cx="3095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 Placeholder 33"/>
          <p:cNvSpPr txBox="1"/>
          <p:nvPr/>
        </p:nvSpPr>
        <p:spPr>
          <a:xfrm>
            <a:off x="1087907" y="4160655"/>
            <a:ext cx="189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内部推荐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20"/>
          <p:cNvSpPr txBox="1"/>
          <p:nvPr/>
        </p:nvSpPr>
        <p:spPr>
          <a:xfrm>
            <a:off x="1087906" y="4525713"/>
            <a:ext cx="3095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 Placeholder 33"/>
          <p:cNvSpPr txBox="1"/>
          <p:nvPr/>
        </p:nvSpPr>
        <p:spPr>
          <a:xfrm>
            <a:off x="1100701" y="5324122"/>
            <a:ext cx="189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外包中介</a:t>
            </a:r>
            <a:endParaRPr lang="en-AU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TextBox 20"/>
          <p:cNvSpPr txBox="1"/>
          <p:nvPr/>
        </p:nvSpPr>
        <p:spPr>
          <a:xfrm>
            <a:off x="1100700" y="5689181"/>
            <a:ext cx="3095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人力资源管理支持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，自主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研发的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招聘渠道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59" name="直接连接符 58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204"/>
          <p:cNvSpPr>
            <a:spLocks noChangeAspect="1" noEditPoints="1"/>
          </p:cNvSpPr>
          <p:nvPr/>
        </p:nvSpPr>
        <p:spPr bwMode="auto">
          <a:xfrm>
            <a:off x="8231204" y="3328190"/>
            <a:ext cx="1127820" cy="1062571"/>
          </a:xfrm>
          <a:custGeom>
            <a:avLst/>
            <a:gdLst>
              <a:gd name="T0" fmla="*/ 9 w 51"/>
              <a:gd name="T1" fmla="*/ 28 h 48"/>
              <a:gd name="T2" fmla="*/ 5 w 51"/>
              <a:gd name="T3" fmla="*/ 28 h 48"/>
              <a:gd name="T4" fmla="*/ 0 w 51"/>
              <a:gd name="T5" fmla="*/ 23 h 48"/>
              <a:gd name="T6" fmla="*/ 3 w 51"/>
              <a:gd name="T7" fmla="*/ 14 h 48"/>
              <a:gd name="T8" fmla="*/ 10 w 51"/>
              <a:gd name="T9" fmla="*/ 16 h 48"/>
              <a:gd name="T10" fmla="*/ 14 w 51"/>
              <a:gd name="T11" fmla="*/ 16 h 48"/>
              <a:gd name="T12" fmla="*/ 14 w 51"/>
              <a:gd name="T13" fmla="*/ 17 h 48"/>
              <a:gd name="T14" fmla="*/ 16 w 51"/>
              <a:gd name="T15" fmla="*/ 24 h 48"/>
              <a:gd name="T16" fmla="*/ 9 w 51"/>
              <a:gd name="T17" fmla="*/ 28 h 48"/>
              <a:gd name="T18" fmla="*/ 10 w 51"/>
              <a:gd name="T19" fmla="*/ 14 h 48"/>
              <a:gd name="T20" fmla="*/ 3 w 51"/>
              <a:gd name="T21" fmla="*/ 7 h 48"/>
              <a:gd name="T22" fmla="*/ 10 w 51"/>
              <a:gd name="T23" fmla="*/ 0 h 48"/>
              <a:gd name="T24" fmla="*/ 17 w 51"/>
              <a:gd name="T25" fmla="*/ 7 h 48"/>
              <a:gd name="T26" fmla="*/ 10 w 51"/>
              <a:gd name="T27" fmla="*/ 14 h 48"/>
              <a:gd name="T28" fmla="*/ 37 w 51"/>
              <a:gd name="T29" fmla="*/ 48 h 48"/>
              <a:gd name="T30" fmla="*/ 14 w 51"/>
              <a:gd name="T31" fmla="*/ 48 h 48"/>
              <a:gd name="T32" fmla="*/ 7 w 51"/>
              <a:gd name="T33" fmla="*/ 41 h 48"/>
              <a:gd name="T34" fmla="*/ 16 w 51"/>
              <a:gd name="T35" fmla="*/ 26 h 48"/>
              <a:gd name="T36" fmla="*/ 26 w 51"/>
              <a:gd name="T37" fmla="*/ 30 h 48"/>
              <a:gd name="T38" fmla="*/ 35 w 51"/>
              <a:gd name="T39" fmla="*/ 26 h 48"/>
              <a:gd name="T40" fmla="*/ 45 w 51"/>
              <a:gd name="T41" fmla="*/ 41 h 48"/>
              <a:gd name="T42" fmla="*/ 37 w 51"/>
              <a:gd name="T43" fmla="*/ 48 h 48"/>
              <a:gd name="T44" fmla="*/ 26 w 51"/>
              <a:gd name="T45" fmla="*/ 28 h 48"/>
              <a:gd name="T46" fmla="*/ 15 w 51"/>
              <a:gd name="T47" fmla="*/ 17 h 48"/>
              <a:gd name="T48" fmla="*/ 26 w 51"/>
              <a:gd name="T49" fmla="*/ 7 h 48"/>
              <a:gd name="T50" fmla="*/ 36 w 51"/>
              <a:gd name="T51" fmla="*/ 17 h 48"/>
              <a:gd name="T52" fmla="*/ 26 w 51"/>
              <a:gd name="T53" fmla="*/ 28 h 48"/>
              <a:gd name="T54" fmla="*/ 41 w 51"/>
              <a:gd name="T55" fmla="*/ 14 h 48"/>
              <a:gd name="T56" fmla="*/ 34 w 51"/>
              <a:gd name="T57" fmla="*/ 7 h 48"/>
              <a:gd name="T58" fmla="*/ 41 w 51"/>
              <a:gd name="T59" fmla="*/ 0 h 48"/>
              <a:gd name="T60" fmla="*/ 48 w 51"/>
              <a:gd name="T61" fmla="*/ 7 h 48"/>
              <a:gd name="T62" fmla="*/ 41 w 51"/>
              <a:gd name="T63" fmla="*/ 14 h 48"/>
              <a:gd name="T64" fmla="*/ 46 w 51"/>
              <a:gd name="T65" fmla="*/ 28 h 48"/>
              <a:gd name="T66" fmla="*/ 43 w 51"/>
              <a:gd name="T67" fmla="*/ 28 h 48"/>
              <a:gd name="T68" fmla="*/ 35 w 51"/>
              <a:gd name="T69" fmla="*/ 24 h 48"/>
              <a:gd name="T70" fmla="*/ 38 w 51"/>
              <a:gd name="T71" fmla="*/ 17 h 48"/>
              <a:gd name="T72" fmla="*/ 38 w 51"/>
              <a:gd name="T73" fmla="*/ 16 h 48"/>
              <a:gd name="T74" fmla="*/ 41 w 51"/>
              <a:gd name="T75" fmla="*/ 16 h 48"/>
              <a:gd name="T76" fmla="*/ 48 w 51"/>
              <a:gd name="T77" fmla="*/ 14 h 48"/>
              <a:gd name="T78" fmla="*/ 51 w 51"/>
              <a:gd name="T79" fmla="*/ 23 h 48"/>
              <a:gd name="T80" fmla="*/ 46 w 51"/>
              <a:gd name="T81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" h="48">
                <a:moveTo>
                  <a:pt x="9" y="28"/>
                </a:move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21"/>
                  <a:pt x="0" y="14"/>
                  <a:pt x="3" y="14"/>
                </a:cubicBezTo>
                <a:cubicBezTo>
                  <a:pt x="4" y="14"/>
                  <a:pt x="7" y="16"/>
                  <a:pt x="10" y="16"/>
                </a:cubicBezTo>
                <a:cubicBezTo>
                  <a:pt x="11" y="16"/>
                  <a:pt x="13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20"/>
                  <a:pt x="14" y="22"/>
                  <a:pt x="16" y="24"/>
                </a:cubicBezTo>
                <a:cubicBezTo>
                  <a:pt x="13" y="24"/>
                  <a:pt x="11" y="26"/>
                  <a:pt x="9" y="28"/>
                </a:cubicBezTo>
                <a:close/>
                <a:moveTo>
                  <a:pt x="10" y="14"/>
                </a:moveTo>
                <a:cubicBezTo>
                  <a:pt x="6" y="14"/>
                  <a:pt x="3" y="11"/>
                  <a:pt x="3" y="7"/>
                </a:cubicBezTo>
                <a:cubicBezTo>
                  <a:pt x="3" y="3"/>
                  <a:pt x="6" y="0"/>
                  <a:pt x="10" y="0"/>
                </a:cubicBezTo>
                <a:cubicBezTo>
                  <a:pt x="14" y="0"/>
                  <a:pt x="17" y="3"/>
                  <a:pt x="17" y="7"/>
                </a:cubicBezTo>
                <a:cubicBezTo>
                  <a:pt x="17" y="11"/>
                  <a:pt x="14" y="14"/>
                  <a:pt x="10" y="14"/>
                </a:cubicBezTo>
                <a:close/>
                <a:moveTo>
                  <a:pt x="37" y="48"/>
                </a:moveTo>
                <a:cubicBezTo>
                  <a:pt x="14" y="48"/>
                  <a:pt x="14" y="48"/>
                  <a:pt x="14" y="48"/>
                </a:cubicBezTo>
                <a:cubicBezTo>
                  <a:pt x="10" y="48"/>
                  <a:pt x="7" y="46"/>
                  <a:pt x="7" y="41"/>
                </a:cubicBezTo>
                <a:cubicBezTo>
                  <a:pt x="7" y="35"/>
                  <a:pt x="8" y="26"/>
                  <a:pt x="16" y="26"/>
                </a:cubicBezTo>
                <a:cubicBezTo>
                  <a:pt x="17" y="26"/>
                  <a:pt x="20" y="30"/>
                  <a:pt x="26" y="30"/>
                </a:cubicBezTo>
                <a:cubicBezTo>
                  <a:pt x="31" y="30"/>
                  <a:pt x="34" y="26"/>
                  <a:pt x="35" y="26"/>
                </a:cubicBezTo>
                <a:cubicBezTo>
                  <a:pt x="43" y="26"/>
                  <a:pt x="45" y="35"/>
                  <a:pt x="45" y="41"/>
                </a:cubicBezTo>
                <a:cubicBezTo>
                  <a:pt x="45" y="46"/>
                  <a:pt x="42" y="48"/>
                  <a:pt x="37" y="48"/>
                </a:cubicBezTo>
                <a:close/>
                <a:moveTo>
                  <a:pt x="26" y="28"/>
                </a:moveTo>
                <a:cubicBezTo>
                  <a:pt x="20" y="28"/>
                  <a:pt x="15" y="23"/>
                  <a:pt x="15" y="17"/>
                </a:cubicBezTo>
                <a:cubicBezTo>
                  <a:pt x="15" y="12"/>
                  <a:pt x="20" y="7"/>
                  <a:pt x="26" y="7"/>
                </a:cubicBezTo>
                <a:cubicBezTo>
                  <a:pt x="31" y="7"/>
                  <a:pt x="36" y="12"/>
                  <a:pt x="36" y="17"/>
                </a:cubicBezTo>
                <a:cubicBezTo>
                  <a:pt x="36" y="23"/>
                  <a:pt x="31" y="28"/>
                  <a:pt x="26" y="28"/>
                </a:cubicBezTo>
                <a:close/>
                <a:moveTo>
                  <a:pt x="41" y="14"/>
                </a:moveTo>
                <a:cubicBezTo>
                  <a:pt x="37" y="14"/>
                  <a:pt x="34" y="11"/>
                  <a:pt x="34" y="7"/>
                </a:cubicBezTo>
                <a:cubicBezTo>
                  <a:pt x="34" y="3"/>
                  <a:pt x="37" y="0"/>
                  <a:pt x="41" y="0"/>
                </a:cubicBezTo>
                <a:cubicBezTo>
                  <a:pt x="45" y="0"/>
                  <a:pt x="48" y="3"/>
                  <a:pt x="48" y="7"/>
                </a:cubicBezTo>
                <a:cubicBezTo>
                  <a:pt x="48" y="11"/>
                  <a:pt x="45" y="14"/>
                  <a:pt x="41" y="14"/>
                </a:cubicBezTo>
                <a:close/>
                <a:moveTo>
                  <a:pt x="46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8" y="24"/>
                  <a:pt x="35" y="24"/>
                </a:cubicBezTo>
                <a:cubicBezTo>
                  <a:pt x="37" y="22"/>
                  <a:pt x="38" y="20"/>
                  <a:pt x="38" y="17"/>
                </a:cubicBezTo>
                <a:cubicBezTo>
                  <a:pt x="38" y="17"/>
                  <a:pt x="38" y="16"/>
                  <a:pt x="38" y="16"/>
                </a:cubicBezTo>
                <a:cubicBezTo>
                  <a:pt x="39" y="16"/>
                  <a:pt x="40" y="16"/>
                  <a:pt x="41" y="16"/>
                </a:cubicBezTo>
                <a:cubicBezTo>
                  <a:pt x="45" y="16"/>
                  <a:pt x="47" y="14"/>
                  <a:pt x="48" y="14"/>
                </a:cubicBezTo>
                <a:cubicBezTo>
                  <a:pt x="51" y="14"/>
                  <a:pt x="51" y="21"/>
                  <a:pt x="51" y="23"/>
                </a:cubicBezTo>
                <a:cubicBezTo>
                  <a:pt x="51" y="26"/>
                  <a:pt x="49" y="28"/>
                  <a:pt x="46" y="28"/>
                </a:cubicBezTo>
                <a:close/>
              </a:path>
            </a:pathLst>
          </a:custGeom>
          <a:solidFill>
            <a:srgbClr val="325087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3617" y="1862878"/>
            <a:ext cx="1845485" cy="1862415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39" name="等腰三角形 38"/>
          <p:cNvSpPr/>
          <p:nvPr/>
        </p:nvSpPr>
        <p:spPr>
          <a:xfrm rot="10800000">
            <a:off x="1397634" y="3572913"/>
            <a:ext cx="1117448" cy="427509"/>
          </a:xfrm>
          <a:prstGeom prst="triangl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33615" y="3572913"/>
            <a:ext cx="1845485" cy="152380"/>
          </a:xfrm>
          <a:prstGeom prst="rect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227655" y="1862878"/>
            <a:ext cx="1845485" cy="1862415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2" name="等腰三角形 41"/>
          <p:cNvSpPr/>
          <p:nvPr/>
        </p:nvSpPr>
        <p:spPr>
          <a:xfrm rot="10800000">
            <a:off x="5591672" y="3572913"/>
            <a:ext cx="1117448" cy="427509"/>
          </a:xfrm>
          <a:prstGeom prst="triangl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227653" y="3572913"/>
            <a:ext cx="1845485" cy="152380"/>
          </a:xfrm>
          <a:prstGeom prst="rect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67206" y="1862878"/>
            <a:ext cx="1845485" cy="1862415"/>
          </a:xfrm>
          <a:prstGeom prst="rect">
            <a:avLst/>
          </a:prstGeom>
          <a:solidFill>
            <a:srgbClr val="32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5" name="等腰三角形 44"/>
          <p:cNvSpPr/>
          <p:nvPr/>
        </p:nvSpPr>
        <p:spPr>
          <a:xfrm rot="10800000">
            <a:off x="9131224" y="3572913"/>
            <a:ext cx="1117448" cy="427509"/>
          </a:xfrm>
          <a:prstGeom prst="triangle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767206" y="3572913"/>
            <a:ext cx="1845485" cy="152380"/>
          </a:xfrm>
          <a:prstGeom prst="rect">
            <a:avLst/>
          </a:prstGeom>
          <a:solidFill>
            <a:srgbClr val="E6A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705565" y="5274361"/>
            <a:ext cx="2998920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广告、招聘会支出；招聘代理、职业介绍机构收费；</a:t>
            </a:r>
            <a:endParaRPr lang="zh-CN" altLang="en-US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员工推荐人才奖励金；大学招聘费用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8705565" y="4982012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705565" y="4536552"/>
            <a:ext cx="202783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直接成本</a:t>
            </a:r>
            <a:endParaRPr lang="zh-CN" altLang="en-US" sz="2135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31910" y="5290837"/>
            <a:ext cx="2611002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企业内招聘专员的工资、福利、差旅费支出和其他管理费用。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031911" y="4998489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031910" y="4553029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内部成本</a:t>
            </a:r>
            <a:endParaRPr lang="zh-CN" altLang="en-US" sz="2135" kern="0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142232" y="5266397"/>
            <a:ext cx="2611002" cy="439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某人的行为带给他人或社会的经济损失，并且行为人对其行为造成的损失没有进行补偿。</a:t>
            </a:r>
            <a:endParaRPr lang="en-US" altLang="zh-CN" sz="8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142232" y="4974049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Annual work summary</a:t>
            </a:r>
            <a:endParaRPr lang="en-US" altLang="zh-CN" sz="90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142232" y="4528589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/>
            <a:r>
              <a:rPr lang="zh-CN" altLang="en-US" sz="2135" kern="0" dirty="0">
                <a:solidFill>
                  <a:srgbClr val="F0F0F0">
                    <a:lumMod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外部成本</a:t>
            </a:r>
            <a:endParaRPr lang="zh-CN" altLang="en-US" sz="2135" kern="0" dirty="0">
              <a:solidFill>
                <a:srgbClr val="F0F0F0">
                  <a:lumMod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42255" y="941956"/>
            <a:ext cx="2107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Work plan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729444" y="465849"/>
            <a:ext cx="2733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 dirty="0">
                <a:solidFill>
                  <a:srgbClr val="43536A"/>
                </a:solidFill>
                <a:latin typeface="+mn-lt"/>
                <a:ea typeface="+mn-ea"/>
                <a:cs typeface="+mn-ea"/>
                <a:sym typeface="+mn-lt"/>
              </a:rPr>
              <a:t>招聘费用</a:t>
            </a:r>
            <a:endParaRPr lang="zh-CN" altLang="en-US" sz="2800" b="1" dirty="0">
              <a:solidFill>
                <a:srgbClr val="43536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141839" y="691984"/>
            <a:ext cx="7908323" cy="108542"/>
            <a:chOff x="1837039" y="691984"/>
            <a:chExt cx="7908323" cy="108542"/>
          </a:xfrm>
        </p:grpSpPr>
        <p:cxnSp>
          <p:nvCxnSpPr>
            <p:cNvPr id="57" name="直接连接符 56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rgbClr val="43536A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Freeform 204"/>
          <p:cNvSpPr>
            <a:spLocks noChangeAspect="1" noEditPoints="1"/>
          </p:cNvSpPr>
          <p:nvPr/>
        </p:nvSpPr>
        <p:spPr bwMode="auto">
          <a:xfrm>
            <a:off x="9404578" y="2500755"/>
            <a:ext cx="570740" cy="537720"/>
          </a:xfrm>
          <a:custGeom>
            <a:avLst/>
            <a:gdLst>
              <a:gd name="T0" fmla="*/ 9 w 51"/>
              <a:gd name="T1" fmla="*/ 28 h 48"/>
              <a:gd name="T2" fmla="*/ 5 w 51"/>
              <a:gd name="T3" fmla="*/ 28 h 48"/>
              <a:gd name="T4" fmla="*/ 0 w 51"/>
              <a:gd name="T5" fmla="*/ 23 h 48"/>
              <a:gd name="T6" fmla="*/ 3 w 51"/>
              <a:gd name="T7" fmla="*/ 14 h 48"/>
              <a:gd name="T8" fmla="*/ 10 w 51"/>
              <a:gd name="T9" fmla="*/ 16 h 48"/>
              <a:gd name="T10" fmla="*/ 14 w 51"/>
              <a:gd name="T11" fmla="*/ 16 h 48"/>
              <a:gd name="T12" fmla="*/ 14 w 51"/>
              <a:gd name="T13" fmla="*/ 17 h 48"/>
              <a:gd name="T14" fmla="*/ 16 w 51"/>
              <a:gd name="T15" fmla="*/ 24 h 48"/>
              <a:gd name="T16" fmla="*/ 9 w 51"/>
              <a:gd name="T17" fmla="*/ 28 h 48"/>
              <a:gd name="T18" fmla="*/ 10 w 51"/>
              <a:gd name="T19" fmla="*/ 14 h 48"/>
              <a:gd name="T20" fmla="*/ 3 w 51"/>
              <a:gd name="T21" fmla="*/ 7 h 48"/>
              <a:gd name="T22" fmla="*/ 10 w 51"/>
              <a:gd name="T23" fmla="*/ 0 h 48"/>
              <a:gd name="T24" fmla="*/ 17 w 51"/>
              <a:gd name="T25" fmla="*/ 7 h 48"/>
              <a:gd name="T26" fmla="*/ 10 w 51"/>
              <a:gd name="T27" fmla="*/ 14 h 48"/>
              <a:gd name="T28" fmla="*/ 37 w 51"/>
              <a:gd name="T29" fmla="*/ 48 h 48"/>
              <a:gd name="T30" fmla="*/ 14 w 51"/>
              <a:gd name="T31" fmla="*/ 48 h 48"/>
              <a:gd name="T32" fmla="*/ 7 w 51"/>
              <a:gd name="T33" fmla="*/ 41 h 48"/>
              <a:gd name="T34" fmla="*/ 16 w 51"/>
              <a:gd name="T35" fmla="*/ 26 h 48"/>
              <a:gd name="T36" fmla="*/ 26 w 51"/>
              <a:gd name="T37" fmla="*/ 30 h 48"/>
              <a:gd name="T38" fmla="*/ 35 w 51"/>
              <a:gd name="T39" fmla="*/ 26 h 48"/>
              <a:gd name="T40" fmla="*/ 45 w 51"/>
              <a:gd name="T41" fmla="*/ 41 h 48"/>
              <a:gd name="T42" fmla="*/ 37 w 51"/>
              <a:gd name="T43" fmla="*/ 48 h 48"/>
              <a:gd name="T44" fmla="*/ 26 w 51"/>
              <a:gd name="T45" fmla="*/ 28 h 48"/>
              <a:gd name="T46" fmla="*/ 15 w 51"/>
              <a:gd name="T47" fmla="*/ 17 h 48"/>
              <a:gd name="T48" fmla="*/ 26 w 51"/>
              <a:gd name="T49" fmla="*/ 7 h 48"/>
              <a:gd name="T50" fmla="*/ 36 w 51"/>
              <a:gd name="T51" fmla="*/ 17 h 48"/>
              <a:gd name="T52" fmla="*/ 26 w 51"/>
              <a:gd name="T53" fmla="*/ 28 h 48"/>
              <a:gd name="T54" fmla="*/ 41 w 51"/>
              <a:gd name="T55" fmla="*/ 14 h 48"/>
              <a:gd name="T56" fmla="*/ 34 w 51"/>
              <a:gd name="T57" fmla="*/ 7 h 48"/>
              <a:gd name="T58" fmla="*/ 41 w 51"/>
              <a:gd name="T59" fmla="*/ 0 h 48"/>
              <a:gd name="T60" fmla="*/ 48 w 51"/>
              <a:gd name="T61" fmla="*/ 7 h 48"/>
              <a:gd name="T62" fmla="*/ 41 w 51"/>
              <a:gd name="T63" fmla="*/ 14 h 48"/>
              <a:gd name="T64" fmla="*/ 46 w 51"/>
              <a:gd name="T65" fmla="*/ 28 h 48"/>
              <a:gd name="T66" fmla="*/ 43 w 51"/>
              <a:gd name="T67" fmla="*/ 28 h 48"/>
              <a:gd name="T68" fmla="*/ 35 w 51"/>
              <a:gd name="T69" fmla="*/ 24 h 48"/>
              <a:gd name="T70" fmla="*/ 38 w 51"/>
              <a:gd name="T71" fmla="*/ 17 h 48"/>
              <a:gd name="T72" fmla="*/ 38 w 51"/>
              <a:gd name="T73" fmla="*/ 16 h 48"/>
              <a:gd name="T74" fmla="*/ 41 w 51"/>
              <a:gd name="T75" fmla="*/ 16 h 48"/>
              <a:gd name="T76" fmla="*/ 48 w 51"/>
              <a:gd name="T77" fmla="*/ 14 h 48"/>
              <a:gd name="T78" fmla="*/ 51 w 51"/>
              <a:gd name="T79" fmla="*/ 23 h 48"/>
              <a:gd name="T80" fmla="*/ 46 w 51"/>
              <a:gd name="T81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" h="48">
                <a:moveTo>
                  <a:pt x="9" y="28"/>
                </a:move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21"/>
                  <a:pt x="0" y="14"/>
                  <a:pt x="3" y="14"/>
                </a:cubicBezTo>
                <a:cubicBezTo>
                  <a:pt x="4" y="14"/>
                  <a:pt x="7" y="16"/>
                  <a:pt x="10" y="16"/>
                </a:cubicBezTo>
                <a:cubicBezTo>
                  <a:pt x="11" y="16"/>
                  <a:pt x="13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20"/>
                  <a:pt x="14" y="22"/>
                  <a:pt x="16" y="24"/>
                </a:cubicBezTo>
                <a:cubicBezTo>
                  <a:pt x="13" y="24"/>
                  <a:pt x="11" y="26"/>
                  <a:pt x="9" y="28"/>
                </a:cubicBezTo>
                <a:close/>
                <a:moveTo>
                  <a:pt x="10" y="14"/>
                </a:moveTo>
                <a:cubicBezTo>
                  <a:pt x="6" y="14"/>
                  <a:pt x="3" y="11"/>
                  <a:pt x="3" y="7"/>
                </a:cubicBezTo>
                <a:cubicBezTo>
                  <a:pt x="3" y="3"/>
                  <a:pt x="6" y="0"/>
                  <a:pt x="10" y="0"/>
                </a:cubicBezTo>
                <a:cubicBezTo>
                  <a:pt x="14" y="0"/>
                  <a:pt x="17" y="3"/>
                  <a:pt x="17" y="7"/>
                </a:cubicBezTo>
                <a:cubicBezTo>
                  <a:pt x="17" y="11"/>
                  <a:pt x="14" y="14"/>
                  <a:pt x="10" y="14"/>
                </a:cubicBezTo>
                <a:close/>
                <a:moveTo>
                  <a:pt x="37" y="48"/>
                </a:moveTo>
                <a:cubicBezTo>
                  <a:pt x="14" y="48"/>
                  <a:pt x="14" y="48"/>
                  <a:pt x="14" y="48"/>
                </a:cubicBezTo>
                <a:cubicBezTo>
                  <a:pt x="10" y="48"/>
                  <a:pt x="7" y="46"/>
                  <a:pt x="7" y="41"/>
                </a:cubicBezTo>
                <a:cubicBezTo>
                  <a:pt x="7" y="35"/>
                  <a:pt x="8" y="26"/>
                  <a:pt x="16" y="26"/>
                </a:cubicBezTo>
                <a:cubicBezTo>
                  <a:pt x="17" y="26"/>
                  <a:pt x="20" y="30"/>
                  <a:pt x="26" y="30"/>
                </a:cubicBezTo>
                <a:cubicBezTo>
                  <a:pt x="31" y="30"/>
                  <a:pt x="34" y="26"/>
                  <a:pt x="35" y="26"/>
                </a:cubicBezTo>
                <a:cubicBezTo>
                  <a:pt x="43" y="26"/>
                  <a:pt x="45" y="35"/>
                  <a:pt x="45" y="41"/>
                </a:cubicBezTo>
                <a:cubicBezTo>
                  <a:pt x="45" y="46"/>
                  <a:pt x="42" y="48"/>
                  <a:pt x="37" y="48"/>
                </a:cubicBezTo>
                <a:close/>
                <a:moveTo>
                  <a:pt x="26" y="28"/>
                </a:moveTo>
                <a:cubicBezTo>
                  <a:pt x="20" y="28"/>
                  <a:pt x="15" y="23"/>
                  <a:pt x="15" y="17"/>
                </a:cubicBezTo>
                <a:cubicBezTo>
                  <a:pt x="15" y="12"/>
                  <a:pt x="20" y="7"/>
                  <a:pt x="26" y="7"/>
                </a:cubicBezTo>
                <a:cubicBezTo>
                  <a:pt x="31" y="7"/>
                  <a:pt x="36" y="12"/>
                  <a:pt x="36" y="17"/>
                </a:cubicBezTo>
                <a:cubicBezTo>
                  <a:pt x="36" y="23"/>
                  <a:pt x="31" y="28"/>
                  <a:pt x="26" y="28"/>
                </a:cubicBezTo>
                <a:close/>
                <a:moveTo>
                  <a:pt x="41" y="14"/>
                </a:moveTo>
                <a:cubicBezTo>
                  <a:pt x="37" y="14"/>
                  <a:pt x="34" y="11"/>
                  <a:pt x="34" y="7"/>
                </a:cubicBezTo>
                <a:cubicBezTo>
                  <a:pt x="34" y="3"/>
                  <a:pt x="37" y="0"/>
                  <a:pt x="41" y="0"/>
                </a:cubicBezTo>
                <a:cubicBezTo>
                  <a:pt x="45" y="0"/>
                  <a:pt x="48" y="3"/>
                  <a:pt x="48" y="7"/>
                </a:cubicBezTo>
                <a:cubicBezTo>
                  <a:pt x="48" y="11"/>
                  <a:pt x="45" y="14"/>
                  <a:pt x="41" y="14"/>
                </a:cubicBezTo>
                <a:close/>
                <a:moveTo>
                  <a:pt x="46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8" y="24"/>
                  <a:pt x="35" y="24"/>
                </a:cubicBezTo>
                <a:cubicBezTo>
                  <a:pt x="37" y="22"/>
                  <a:pt x="38" y="20"/>
                  <a:pt x="38" y="17"/>
                </a:cubicBezTo>
                <a:cubicBezTo>
                  <a:pt x="38" y="17"/>
                  <a:pt x="38" y="16"/>
                  <a:pt x="38" y="16"/>
                </a:cubicBezTo>
                <a:cubicBezTo>
                  <a:pt x="39" y="16"/>
                  <a:pt x="40" y="16"/>
                  <a:pt x="41" y="16"/>
                </a:cubicBezTo>
                <a:cubicBezTo>
                  <a:pt x="45" y="16"/>
                  <a:pt x="47" y="14"/>
                  <a:pt x="48" y="14"/>
                </a:cubicBezTo>
                <a:cubicBezTo>
                  <a:pt x="51" y="14"/>
                  <a:pt x="51" y="21"/>
                  <a:pt x="51" y="23"/>
                </a:cubicBezTo>
                <a:cubicBezTo>
                  <a:pt x="51" y="26"/>
                  <a:pt x="49" y="28"/>
                  <a:pt x="46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3" name="Freeform 275"/>
          <p:cNvSpPr>
            <a:spLocks noChangeAspect="1"/>
          </p:cNvSpPr>
          <p:nvPr/>
        </p:nvSpPr>
        <p:spPr bwMode="auto">
          <a:xfrm>
            <a:off x="5810113" y="2526361"/>
            <a:ext cx="571774" cy="486510"/>
          </a:xfrm>
          <a:custGeom>
            <a:avLst/>
            <a:gdLst>
              <a:gd name="T0" fmla="*/ 48 w 48"/>
              <a:gd name="T1" fmla="*/ 38 h 41"/>
              <a:gd name="T2" fmla="*/ 45 w 48"/>
              <a:gd name="T3" fmla="*/ 41 h 41"/>
              <a:gd name="T4" fmla="*/ 36 w 48"/>
              <a:gd name="T5" fmla="*/ 41 h 41"/>
              <a:gd name="T6" fmla="*/ 34 w 48"/>
              <a:gd name="T7" fmla="*/ 38 h 41"/>
              <a:gd name="T8" fmla="*/ 34 w 48"/>
              <a:gd name="T9" fmla="*/ 30 h 41"/>
              <a:gd name="T10" fmla="*/ 36 w 48"/>
              <a:gd name="T11" fmla="*/ 27 h 41"/>
              <a:gd name="T12" fmla="*/ 39 w 48"/>
              <a:gd name="T13" fmla="*/ 27 h 41"/>
              <a:gd name="T14" fmla="*/ 39 w 48"/>
              <a:gd name="T15" fmla="*/ 22 h 41"/>
              <a:gd name="T16" fmla="*/ 25 w 48"/>
              <a:gd name="T17" fmla="*/ 22 h 41"/>
              <a:gd name="T18" fmla="*/ 25 w 48"/>
              <a:gd name="T19" fmla="*/ 27 h 41"/>
              <a:gd name="T20" fmla="*/ 28 w 48"/>
              <a:gd name="T21" fmla="*/ 27 h 41"/>
              <a:gd name="T22" fmla="*/ 30 w 48"/>
              <a:gd name="T23" fmla="*/ 30 h 41"/>
              <a:gd name="T24" fmla="*/ 30 w 48"/>
              <a:gd name="T25" fmla="*/ 38 h 41"/>
              <a:gd name="T26" fmla="*/ 28 w 48"/>
              <a:gd name="T27" fmla="*/ 41 h 41"/>
              <a:gd name="T28" fmla="*/ 19 w 48"/>
              <a:gd name="T29" fmla="*/ 41 h 41"/>
              <a:gd name="T30" fmla="*/ 17 w 48"/>
              <a:gd name="T31" fmla="*/ 38 h 41"/>
              <a:gd name="T32" fmla="*/ 17 w 48"/>
              <a:gd name="T33" fmla="*/ 30 h 41"/>
              <a:gd name="T34" fmla="*/ 19 w 48"/>
              <a:gd name="T35" fmla="*/ 27 h 41"/>
              <a:gd name="T36" fmla="*/ 22 w 48"/>
              <a:gd name="T37" fmla="*/ 27 h 41"/>
              <a:gd name="T38" fmla="*/ 22 w 48"/>
              <a:gd name="T39" fmla="*/ 22 h 41"/>
              <a:gd name="T40" fmla="*/ 8 w 48"/>
              <a:gd name="T41" fmla="*/ 22 h 41"/>
              <a:gd name="T42" fmla="*/ 8 w 48"/>
              <a:gd name="T43" fmla="*/ 27 h 41"/>
              <a:gd name="T44" fmla="*/ 11 w 48"/>
              <a:gd name="T45" fmla="*/ 27 h 41"/>
              <a:gd name="T46" fmla="*/ 13 w 48"/>
              <a:gd name="T47" fmla="*/ 30 h 41"/>
              <a:gd name="T48" fmla="*/ 13 w 48"/>
              <a:gd name="T49" fmla="*/ 38 h 41"/>
              <a:gd name="T50" fmla="*/ 11 w 48"/>
              <a:gd name="T51" fmla="*/ 41 h 41"/>
              <a:gd name="T52" fmla="*/ 2 w 48"/>
              <a:gd name="T53" fmla="*/ 41 h 41"/>
              <a:gd name="T54" fmla="*/ 0 w 48"/>
              <a:gd name="T55" fmla="*/ 38 h 41"/>
              <a:gd name="T56" fmla="*/ 0 w 48"/>
              <a:gd name="T57" fmla="*/ 30 h 41"/>
              <a:gd name="T58" fmla="*/ 2 w 48"/>
              <a:gd name="T59" fmla="*/ 27 h 41"/>
              <a:gd name="T60" fmla="*/ 5 w 48"/>
              <a:gd name="T61" fmla="*/ 27 h 41"/>
              <a:gd name="T62" fmla="*/ 5 w 48"/>
              <a:gd name="T63" fmla="*/ 22 h 41"/>
              <a:gd name="T64" fmla="*/ 8 w 48"/>
              <a:gd name="T65" fmla="*/ 18 h 41"/>
              <a:gd name="T66" fmla="*/ 22 w 48"/>
              <a:gd name="T67" fmla="*/ 18 h 41"/>
              <a:gd name="T68" fmla="*/ 22 w 48"/>
              <a:gd name="T69" fmla="*/ 13 h 41"/>
              <a:gd name="T70" fmla="*/ 19 w 48"/>
              <a:gd name="T71" fmla="*/ 13 h 41"/>
              <a:gd name="T72" fmla="*/ 17 w 48"/>
              <a:gd name="T73" fmla="*/ 11 h 41"/>
              <a:gd name="T74" fmla="*/ 17 w 48"/>
              <a:gd name="T75" fmla="*/ 2 h 41"/>
              <a:gd name="T76" fmla="*/ 19 w 48"/>
              <a:gd name="T77" fmla="*/ 0 h 41"/>
              <a:gd name="T78" fmla="*/ 28 w 48"/>
              <a:gd name="T79" fmla="*/ 0 h 41"/>
              <a:gd name="T80" fmla="*/ 30 w 48"/>
              <a:gd name="T81" fmla="*/ 2 h 41"/>
              <a:gd name="T82" fmla="*/ 30 w 48"/>
              <a:gd name="T83" fmla="*/ 11 h 41"/>
              <a:gd name="T84" fmla="*/ 28 w 48"/>
              <a:gd name="T85" fmla="*/ 13 h 41"/>
              <a:gd name="T86" fmla="*/ 25 w 48"/>
              <a:gd name="T87" fmla="*/ 13 h 41"/>
              <a:gd name="T88" fmla="*/ 25 w 48"/>
              <a:gd name="T89" fmla="*/ 18 h 41"/>
              <a:gd name="T90" fmla="*/ 39 w 48"/>
              <a:gd name="T91" fmla="*/ 18 h 41"/>
              <a:gd name="T92" fmla="*/ 42 w 48"/>
              <a:gd name="T93" fmla="*/ 22 h 41"/>
              <a:gd name="T94" fmla="*/ 42 w 48"/>
              <a:gd name="T95" fmla="*/ 27 h 41"/>
              <a:gd name="T96" fmla="*/ 45 w 48"/>
              <a:gd name="T97" fmla="*/ 27 h 41"/>
              <a:gd name="T98" fmla="*/ 48 w 48"/>
              <a:gd name="T99" fmla="*/ 30 h 41"/>
              <a:gd name="T100" fmla="*/ 48 w 48"/>
              <a:gd name="T101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6" y="41"/>
                  <a:pt x="45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1"/>
                  <a:pt x="34" y="40"/>
                  <a:pt x="34" y="38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6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2"/>
                  <a:pt x="39" y="22"/>
                  <a:pt x="39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7"/>
                  <a:pt x="25" y="27"/>
                  <a:pt x="25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30" y="28"/>
                  <a:pt x="30" y="30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40"/>
                  <a:pt x="29" y="41"/>
                  <a:pt x="2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19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2"/>
                  <a:pt x="22" y="22"/>
                  <a:pt x="22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27"/>
                  <a:pt x="13" y="28"/>
                  <a:pt x="13" y="30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40"/>
                  <a:pt x="12" y="41"/>
                  <a:pt x="11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2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6" y="18"/>
                  <a:pt x="8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3"/>
                  <a:pt x="22" y="13"/>
                  <a:pt x="22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1"/>
                  <a:pt x="30" y="11"/>
                  <a:pt x="30" y="11"/>
                </a:cubicBezTo>
                <a:cubicBezTo>
                  <a:pt x="30" y="12"/>
                  <a:pt x="29" y="13"/>
                  <a:pt x="28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1" y="18"/>
                  <a:pt x="42" y="20"/>
                  <a:pt x="42" y="22"/>
                </a:cubicBezTo>
                <a:cubicBezTo>
                  <a:pt x="42" y="27"/>
                  <a:pt x="42" y="27"/>
                  <a:pt x="4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4" name="Freeform 257"/>
          <p:cNvSpPr>
            <a:spLocks noEditPoints="1"/>
          </p:cNvSpPr>
          <p:nvPr/>
        </p:nvSpPr>
        <p:spPr bwMode="auto">
          <a:xfrm>
            <a:off x="1651079" y="2438223"/>
            <a:ext cx="552910" cy="528002"/>
          </a:xfrm>
          <a:custGeom>
            <a:avLst/>
            <a:gdLst>
              <a:gd name="T0" fmla="*/ 35 w 47"/>
              <a:gd name="T1" fmla="*/ 39 h 45"/>
              <a:gd name="T2" fmla="*/ 21 w 47"/>
              <a:gd name="T3" fmla="*/ 45 h 45"/>
              <a:gd name="T4" fmla="*/ 0 w 47"/>
              <a:gd name="T5" fmla="*/ 24 h 45"/>
              <a:gd name="T6" fmla="*/ 21 w 47"/>
              <a:gd name="T7" fmla="*/ 4 h 45"/>
              <a:gd name="T8" fmla="*/ 21 w 47"/>
              <a:gd name="T9" fmla="*/ 24 h 45"/>
              <a:gd name="T10" fmla="*/ 35 w 47"/>
              <a:gd name="T11" fmla="*/ 39 h 45"/>
              <a:gd name="T12" fmla="*/ 24 w 47"/>
              <a:gd name="T13" fmla="*/ 21 h 45"/>
              <a:gd name="T14" fmla="*/ 24 w 47"/>
              <a:gd name="T15" fmla="*/ 0 h 45"/>
              <a:gd name="T16" fmla="*/ 45 w 47"/>
              <a:gd name="T17" fmla="*/ 21 h 45"/>
              <a:gd name="T18" fmla="*/ 24 w 47"/>
              <a:gd name="T19" fmla="*/ 21 h 45"/>
              <a:gd name="T20" fmla="*/ 47 w 47"/>
              <a:gd name="T21" fmla="*/ 24 h 45"/>
              <a:gd name="T22" fmla="*/ 40 w 47"/>
              <a:gd name="T23" fmla="*/ 39 h 45"/>
              <a:gd name="T24" fmla="*/ 26 w 47"/>
              <a:gd name="T25" fmla="*/ 24 h 45"/>
              <a:gd name="T26" fmla="*/ 47 w 47"/>
              <a:gd name="T27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" h="45">
                <a:moveTo>
                  <a:pt x="35" y="39"/>
                </a:moveTo>
                <a:cubicBezTo>
                  <a:pt x="32" y="43"/>
                  <a:pt x="27" y="45"/>
                  <a:pt x="21" y="45"/>
                </a:cubicBezTo>
                <a:cubicBezTo>
                  <a:pt x="9" y="45"/>
                  <a:pt x="0" y="36"/>
                  <a:pt x="0" y="24"/>
                </a:cubicBezTo>
                <a:cubicBezTo>
                  <a:pt x="0" y="13"/>
                  <a:pt x="9" y="4"/>
                  <a:pt x="21" y="4"/>
                </a:cubicBezTo>
                <a:cubicBezTo>
                  <a:pt x="21" y="24"/>
                  <a:pt x="21" y="24"/>
                  <a:pt x="21" y="24"/>
                </a:cubicBezTo>
                <a:lnTo>
                  <a:pt x="35" y="39"/>
                </a:lnTo>
                <a:close/>
                <a:moveTo>
                  <a:pt x="24" y="21"/>
                </a:moveTo>
                <a:cubicBezTo>
                  <a:pt x="24" y="0"/>
                  <a:pt x="24" y="0"/>
                  <a:pt x="24" y="0"/>
                </a:cubicBezTo>
                <a:cubicBezTo>
                  <a:pt x="36" y="0"/>
                  <a:pt x="45" y="10"/>
                  <a:pt x="45" y="21"/>
                </a:cubicBezTo>
                <a:lnTo>
                  <a:pt x="24" y="21"/>
                </a:lnTo>
                <a:close/>
                <a:moveTo>
                  <a:pt x="47" y="24"/>
                </a:moveTo>
                <a:cubicBezTo>
                  <a:pt x="47" y="30"/>
                  <a:pt x="44" y="35"/>
                  <a:pt x="40" y="39"/>
                </a:cubicBezTo>
                <a:cubicBezTo>
                  <a:pt x="26" y="24"/>
                  <a:pt x="26" y="24"/>
                  <a:pt x="26" y="24"/>
                </a:cubicBezTo>
                <a:lnTo>
                  <a:pt x="47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 defTabSz="914400"/>
            <a:endParaRPr lang="en-US" sz="1065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主题​​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d5pq3z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4100</Words>
  <Application>WPS 演示</Application>
  <PresentationFormat>宽屏</PresentationFormat>
  <Paragraphs>391</Paragraphs>
  <Slides>16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Titillium</vt:lpstr>
      <vt:lpstr>★日文毛笔</vt:lpstr>
      <vt:lpstr>Calibri</vt:lpstr>
      <vt:lpstr>Arial</vt:lpstr>
      <vt:lpstr>Rockwell</vt:lpstr>
      <vt:lpstr>Helvetica Neue Light</vt:lpstr>
      <vt:lpstr>MS PGothic</vt:lpstr>
      <vt:lpstr>Source Sans Pro Light</vt:lpstr>
      <vt:lpstr>Gill Sans</vt:lpstr>
      <vt:lpstr>ヒラギノ角ゴ ProN W3</vt:lpstr>
      <vt:lpstr>Lao UI</vt:lpstr>
      <vt:lpstr>Arial Unicode MS</vt:lpstr>
      <vt:lpstr>00主题​​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铭</cp:lastModifiedBy>
  <cp:revision>191</cp:revision>
  <dcterms:created xsi:type="dcterms:W3CDTF">2016-11-15T06:11:00Z</dcterms:created>
  <dcterms:modified xsi:type="dcterms:W3CDTF">2022-01-18T02:12:58Z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v1.0_mb_iaB9ZUnDk3cMaqqKdHzA7w==</vt:lpwstr>
  </property>
  <property fmtid="{D5CDD505-2E9C-101B-9397-08002B2CF9AE}" pid="4" name="ICV">
    <vt:lpwstr>A716034CF2134B7399CB8DEFE8F3DA5A</vt:lpwstr>
  </property>
</Properties>
</file>