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56" r:id="rId3"/>
    <p:sldId id="258" r:id="rId5"/>
    <p:sldId id="259" r:id="rId6"/>
    <p:sldId id="309" r:id="rId7"/>
    <p:sldId id="294" r:id="rId8"/>
    <p:sldId id="295" r:id="rId9"/>
    <p:sldId id="297" r:id="rId10"/>
    <p:sldId id="289" r:id="rId11"/>
    <p:sldId id="260" r:id="rId12"/>
    <p:sldId id="288" r:id="rId13"/>
    <p:sldId id="290" r:id="rId14"/>
    <p:sldId id="299" r:id="rId15"/>
    <p:sldId id="303" r:id="rId16"/>
    <p:sldId id="261" r:id="rId17"/>
    <p:sldId id="293" r:id="rId18"/>
    <p:sldId id="296" r:id="rId19"/>
    <p:sldId id="300" r:id="rId20"/>
    <p:sldId id="298" r:id="rId21"/>
    <p:sldId id="301" r:id="rId22"/>
    <p:sldId id="262" r:id="rId23"/>
    <p:sldId id="287" r:id="rId24"/>
    <p:sldId id="291" r:id="rId25"/>
    <p:sldId id="292" r:id="rId26"/>
    <p:sldId id="306" r:id="rId27"/>
    <p:sldId id="307" r:id="rId28"/>
    <p:sldId id="263" r:id="rId29"/>
    <p:sldId id="302" r:id="rId30"/>
    <p:sldId id="304" r:id="rId31"/>
    <p:sldId id="305" r:id="rId32"/>
    <p:sldId id="308" r:id="rId33"/>
    <p:sldId id="28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88E"/>
    <a:srgbClr val="589876"/>
    <a:srgbClr val="1D6F62"/>
    <a:srgbClr val="3D82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28659-FBFF-4955-BD25-CFC1D035E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A1D85-9E78-432B-BD91-BF1E7A9533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ACA45-4D78-4A3D-BC43-2425B26AC8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FA2E6-84CE-4B09-B23C-D8F34F55D7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 flipH="1">
            <a:off x="5400675" y="0"/>
            <a:ext cx="6206842" cy="6858000"/>
          </a:xfrm>
          <a:prstGeom prst="parallelogram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73142" y="2135541"/>
            <a:ext cx="40825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393716" y="3074600"/>
            <a:ext cx="3985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3"/>
          <p:cNvSpPr txBox="1"/>
          <p:nvPr/>
        </p:nvSpPr>
        <p:spPr>
          <a:xfrm>
            <a:off x="6393716" y="3351599"/>
            <a:ext cx="398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素材可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全动画页面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99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12" descr="pic11.jpg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 bwMode="auto">
          <a:xfrm>
            <a:off x="9747553" y="1976721"/>
            <a:ext cx="2444447" cy="246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11" descr="PIC3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10601" y="-609"/>
            <a:ext cx="2435749" cy="1977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6" name="Group 7"/>
          <p:cNvGrpSpPr/>
          <p:nvPr/>
        </p:nvGrpSpPr>
        <p:grpSpPr bwMode="auto">
          <a:xfrm>
            <a:off x="4867938" y="1955740"/>
            <a:ext cx="3056646" cy="2481371"/>
            <a:chOff x="-1" y="0"/>
            <a:chExt cx="1829062" cy="1486109"/>
          </a:xfrm>
        </p:grpSpPr>
        <p:sp>
          <p:nvSpPr>
            <p:cNvPr id="7" name="AutoShape 8" descr="pic12.jpg"/>
            <p:cNvSpPr/>
            <p:nvPr/>
          </p:nvSpPr>
          <p:spPr bwMode="auto">
            <a:xfrm>
              <a:off x="-1" y="0"/>
              <a:ext cx="1829062" cy="1486109"/>
            </a:xfrm>
            <a:custGeom>
              <a:avLst/>
              <a:gdLst>
                <a:gd name="T0" fmla="*/ 914531 w 21600"/>
                <a:gd name="T1" fmla="*/ 743055 h 21600"/>
                <a:gd name="T2" fmla="*/ 914531 w 21600"/>
                <a:gd name="T3" fmla="*/ 743055 h 21600"/>
                <a:gd name="T4" fmla="*/ 914531 w 21600"/>
                <a:gd name="T5" fmla="*/ 743055 h 21600"/>
                <a:gd name="T6" fmla="*/ 914531 w 21600"/>
                <a:gd name="T7" fmla="*/ 7430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screen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-1" y="557290"/>
              <a:ext cx="1829062" cy="3715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9pPr>
            </a:lstStyle>
            <a:p>
              <a:pPr algn="ctr" eaLnBrk="1"/>
              <a:r>
                <a:rPr lang="es-ES" altLang="zh-CN" sz="2395">
                  <a:solidFill>
                    <a:srgbClr val="FFFFFF"/>
                  </a:solidFill>
                </a:rPr>
                <a:t>`</a:t>
              </a:r>
              <a:endParaRPr lang="es-ES" altLang="zh-CN" sz="2395"/>
            </a:p>
          </p:txBody>
        </p:sp>
      </p:grpSp>
      <p:pic>
        <p:nvPicPr>
          <p:cNvPr id="9" name="Picture 2" descr="pic9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29191" y="0"/>
            <a:ext cx="2453239" cy="199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5" descr="pic7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1" y="1955742"/>
            <a:ext cx="3053995" cy="248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526996" y="5106512"/>
            <a:ext cx="8960029" cy="5162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37012" y="1980871"/>
            <a:ext cx="2438747" cy="2456241"/>
            <a:chOff x="2437012" y="1980871"/>
            <a:chExt cx="2438747" cy="2456241"/>
          </a:xfrm>
        </p:grpSpPr>
        <p:sp>
          <p:nvSpPr>
            <p:cNvPr id="13" name="Rectangle 13"/>
            <p:cNvSpPr/>
            <p:nvPr/>
          </p:nvSpPr>
          <p:spPr>
            <a:xfrm>
              <a:off x="2437012" y="1980871"/>
              <a:ext cx="2438747" cy="2456241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82050" y="3036024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2886131" y="3321929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75760" y="-608"/>
            <a:ext cx="2438747" cy="1981479"/>
            <a:chOff x="4875760" y="-608"/>
            <a:chExt cx="2438747" cy="1981479"/>
          </a:xfrm>
        </p:grpSpPr>
        <p:sp>
          <p:nvSpPr>
            <p:cNvPr id="17" name="Rectangle 23"/>
            <p:cNvSpPr/>
            <p:nvPr/>
          </p:nvSpPr>
          <p:spPr>
            <a:xfrm>
              <a:off x="4875760" y="-608"/>
              <a:ext cx="2438747" cy="1981479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5346260" y="742282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5350341" y="1028187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38529" y="-608"/>
            <a:ext cx="2453472" cy="1981479"/>
            <a:chOff x="9738529" y="-608"/>
            <a:chExt cx="2453472" cy="1981479"/>
          </a:xfrm>
        </p:grpSpPr>
        <p:sp>
          <p:nvSpPr>
            <p:cNvPr id="21" name="Slide Number Placeholder 2"/>
            <p:cNvSpPr txBox="1"/>
            <p:nvPr/>
          </p:nvSpPr>
          <p:spPr>
            <a:xfrm>
              <a:off x="11235881" y="675577"/>
              <a:ext cx="556069" cy="471563"/>
            </a:xfrm>
            <a:prstGeom prst="rect">
              <a:avLst/>
            </a:prstGeom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5DE872C3-2ED1-43FB-B3C4-BA6F078D7CD3}" type="slidenum">
                <a:rPr lang="en-US" smtClean="0"/>
              </a:fld>
              <a:endParaRPr lang="en-US"/>
            </a:p>
          </p:txBody>
        </p:sp>
        <p:sp>
          <p:nvSpPr>
            <p:cNvPr id="22" name="Rectangle 28"/>
            <p:cNvSpPr/>
            <p:nvPr/>
          </p:nvSpPr>
          <p:spPr>
            <a:xfrm>
              <a:off x="9738529" y="-608"/>
              <a:ext cx="2453472" cy="198147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0227659" y="742282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10231740" y="1028187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" y="-608"/>
            <a:ext cx="2438747" cy="1981479"/>
            <a:chOff x="1" y="-608"/>
            <a:chExt cx="2438747" cy="1981479"/>
          </a:xfrm>
        </p:grpSpPr>
        <p:sp>
          <p:nvSpPr>
            <p:cNvPr id="26" name="Rectangle 9"/>
            <p:cNvSpPr/>
            <p:nvPr/>
          </p:nvSpPr>
          <p:spPr>
            <a:xfrm>
              <a:off x="1" y="-608"/>
              <a:ext cx="2438747" cy="1981479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464850" y="742282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468931" y="1028187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14505" y="1980871"/>
            <a:ext cx="2438747" cy="2456241"/>
            <a:chOff x="7314505" y="1980871"/>
            <a:chExt cx="2438747" cy="2456241"/>
          </a:xfrm>
        </p:grpSpPr>
        <p:sp>
          <p:nvSpPr>
            <p:cNvPr id="30" name="Rectangle 18"/>
            <p:cNvSpPr/>
            <p:nvPr/>
          </p:nvSpPr>
          <p:spPr>
            <a:xfrm>
              <a:off x="7314505" y="1980871"/>
              <a:ext cx="2438747" cy="2456241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7740713" y="3036024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7744794" y="3321929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73131" y="1667188"/>
            <a:ext cx="2086904" cy="2116762"/>
            <a:chOff x="4473131" y="1667188"/>
            <a:chExt cx="2086904" cy="2116762"/>
          </a:xfrm>
        </p:grpSpPr>
        <p:sp>
          <p:nvSpPr>
            <p:cNvPr id="5" name="Freeform 3"/>
            <p:cNvSpPr>
              <a:spLocks noChangeArrowheads="1"/>
            </p:cNvSpPr>
            <p:nvPr/>
          </p:nvSpPr>
          <p:spPr bwMode="auto">
            <a:xfrm rot="19397468">
              <a:off x="4473131" y="1667188"/>
              <a:ext cx="2086904" cy="2116762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589876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195">
                <a:defRPr/>
              </a:pPr>
              <a:endParaRPr lang="en-US" sz="2150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TextBox 22"/>
            <p:cNvSpPr txBox="1"/>
            <p:nvPr/>
          </p:nvSpPr>
          <p:spPr>
            <a:xfrm>
              <a:off x="4813481" y="2157307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195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S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49334" y="3635442"/>
            <a:ext cx="2086904" cy="2116762"/>
            <a:chOff x="5449334" y="3635442"/>
            <a:chExt cx="2086904" cy="2116762"/>
          </a:xfrm>
        </p:grpSpPr>
        <p:sp>
          <p:nvSpPr>
            <p:cNvPr id="8" name="Freeform 3"/>
            <p:cNvSpPr>
              <a:spLocks noChangeArrowheads="1"/>
            </p:cNvSpPr>
            <p:nvPr/>
          </p:nvSpPr>
          <p:spPr bwMode="auto">
            <a:xfrm rot="8579122">
              <a:off x="5449334" y="3635442"/>
              <a:ext cx="2086904" cy="2116762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589876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195">
                <a:defRPr/>
              </a:pPr>
              <a:endParaRPr lang="en-US" sz="2150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24"/>
            <p:cNvSpPr txBox="1"/>
            <p:nvPr/>
          </p:nvSpPr>
          <p:spPr>
            <a:xfrm>
              <a:off x="5815402" y="4418450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195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T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30924" y="2175470"/>
            <a:ext cx="2117038" cy="2086632"/>
            <a:chOff x="5930924" y="2175470"/>
            <a:chExt cx="2117038" cy="2086632"/>
          </a:xfrm>
        </p:grpSpPr>
        <p:sp>
          <p:nvSpPr>
            <p:cNvPr id="11" name="Freeform 3"/>
            <p:cNvSpPr>
              <a:spLocks noChangeArrowheads="1"/>
            </p:cNvSpPr>
            <p:nvPr/>
          </p:nvSpPr>
          <p:spPr bwMode="auto">
            <a:xfrm rot="3202081">
              <a:off x="5946127" y="2160267"/>
              <a:ext cx="2086632" cy="2117038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05588E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195">
                <a:defRPr/>
              </a:pPr>
              <a:endParaRPr lang="en-US" sz="2150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25"/>
            <p:cNvSpPr txBox="1"/>
            <p:nvPr/>
          </p:nvSpPr>
          <p:spPr>
            <a:xfrm>
              <a:off x="6450609" y="2820124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195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W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62185" y="3167649"/>
            <a:ext cx="2117038" cy="2086632"/>
            <a:chOff x="3962185" y="3167649"/>
            <a:chExt cx="2117038" cy="2086632"/>
          </a:xfrm>
        </p:grpSpPr>
        <p:sp>
          <p:nvSpPr>
            <p:cNvPr id="14" name="Freeform 3"/>
            <p:cNvSpPr>
              <a:spLocks noChangeArrowheads="1"/>
            </p:cNvSpPr>
            <p:nvPr/>
          </p:nvSpPr>
          <p:spPr bwMode="auto">
            <a:xfrm rot="13978264">
              <a:off x="3977388" y="3152446"/>
              <a:ext cx="2086632" cy="2117038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05588E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195">
                <a:defRPr/>
              </a:pPr>
              <a:endParaRPr lang="en-US" sz="2150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33"/>
            <p:cNvSpPr txBox="1"/>
            <p:nvPr/>
          </p:nvSpPr>
          <p:spPr>
            <a:xfrm>
              <a:off x="4326832" y="3766264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195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O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1834562" y="219883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834562" y="24970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834562" y="423910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834562" y="4537306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280763" y="219883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280763" y="24970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280763" y="423910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280763" y="4537306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51155" y="2373274"/>
            <a:ext cx="1691499" cy="1728956"/>
            <a:chOff x="1851155" y="2373274"/>
            <a:chExt cx="1691499" cy="1728956"/>
          </a:xfrm>
        </p:grpSpPr>
        <p:sp>
          <p:nvSpPr>
            <p:cNvPr id="5" name="Shape 4113"/>
            <p:cNvSpPr/>
            <p:nvPr/>
          </p:nvSpPr>
          <p:spPr>
            <a:xfrm>
              <a:off x="1851155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89876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TextBox 24"/>
            <p:cNvSpPr txBox="1"/>
            <p:nvPr/>
          </p:nvSpPr>
          <p:spPr>
            <a:xfrm>
              <a:off x="2246087" y="2792320"/>
              <a:ext cx="901700" cy="4307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31729" y="2373274"/>
            <a:ext cx="1691499" cy="1728956"/>
            <a:chOff x="4131729" y="2373274"/>
            <a:chExt cx="1691499" cy="1728956"/>
          </a:xfrm>
        </p:grpSpPr>
        <p:sp>
          <p:nvSpPr>
            <p:cNvPr id="8" name="Shape 4096"/>
            <p:cNvSpPr/>
            <p:nvPr/>
          </p:nvSpPr>
          <p:spPr>
            <a:xfrm>
              <a:off x="4131729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89876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TextBox 25"/>
            <p:cNvSpPr txBox="1"/>
            <p:nvPr/>
          </p:nvSpPr>
          <p:spPr>
            <a:xfrm>
              <a:off x="4526627" y="2792320"/>
              <a:ext cx="901700" cy="4307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69554" y="2373274"/>
            <a:ext cx="1691499" cy="1728956"/>
            <a:chOff x="6369554" y="2373274"/>
            <a:chExt cx="1691499" cy="1728956"/>
          </a:xfrm>
        </p:grpSpPr>
        <p:sp>
          <p:nvSpPr>
            <p:cNvPr id="11" name="Shape 4115"/>
            <p:cNvSpPr/>
            <p:nvPr/>
          </p:nvSpPr>
          <p:spPr>
            <a:xfrm>
              <a:off x="6369554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89876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TextBox 26"/>
            <p:cNvSpPr txBox="1"/>
            <p:nvPr/>
          </p:nvSpPr>
          <p:spPr>
            <a:xfrm>
              <a:off x="6756667" y="2792320"/>
              <a:ext cx="901700" cy="4307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3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34524" y="2373274"/>
            <a:ext cx="1691499" cy="1728956"/>
            <a:chOff x="8634524" y="2373274"/>
            <a:chExt cx="1691499" cy="1728956"/>
          </a:xfrm>
        </p:grpSpPr>
        <p:sp>
          <p:nvSpPr>
            <p:cNvPr id="14" name="Shape 4114"/>
            <p:cNvSpPr/>
            <p:nvPr/>
          </p:nvSpPr>
          <p:spPr>
            <a:xfrm>
              <a:off x="8634524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89876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TextBox 27"/>
            <p:cNvSpPr txBox="1"/>
            <p:nvPr/>
          </p:nvSpPr>
          <p:spPr>
            <a:xfrm>
              <a:off x="9037208" y="2792320"/>
              <a:ext cx="901700" cy="4307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4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854127" y="4513878"/>
            <a:ext cx="2211875" cy="519555"/>
            <a:chOff x="1854127" y="4513878"/>
            <a:chExt cx="2211875" cy="519555"/>
          </a:xfrm>
        </p:grpSpPr>
        <p:sp>
          <p:nvSpPr>
            <p:cNvPr id="17" name="TextBox 13"/>
            <p:cNvSpPr txBox="1"/>
            <p:nvPr/>
          </p:nvSpPr>
          <p:spPr>
            <a:xfrm>
              <a:off x="2156204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854127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30084" y="4513878"/>
            <a:ext cx="2211875" cy="519555"/>
            <a:chOff x="4130084" y="4513878"/>
            <a:chExt cx="2211875" cy="519555"/>
          </a:xfrm>
        </p:grpSpPr>
        <p:sp>
          <p:nvSpPr>
            <p:cNvPr id="20" name="TextBox 13"/>
            <p:cNvSpPr txBox="1"/>
            <p:nvPr/>
          </p:nvSpPr>
          <p:spPr>
            <a:xfrm>
              <a:off x="4432161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4130084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06041" y="4513878"/>
            <a:ext cx="2211875" cy="519555"/>
            <a:chOff x="6406041" y="4513878"/>
            <a:chExt cx="2211875" cy="519555"/>
          </a:xfrm>
        </p:grpSpPr>
        <p:sp>
          <p:nvSpPr>
            <p:cNvPr id="23" name="TextBox 13"/>
            <p:cNvSpPr txBox="1"/>
            <p:nvPr/>
          </p:nvSpPr>
          <p:spPr>
            <a:xfrm>
              <a:off x="6708118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6406041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06758" y="4513878"/>
            <a:ext cx="2211875" cy="519555"/>
            <a:chOff x="8706758" y="4513878"/>
            <a:chExt cx="2211875" cy="519555"/>
          </a:xfrm>
        </p:grpSpPr>
        <p:sp>
          <p:nvSpPr>
            <p:cNvPr id="26" name="TextBox 13"/>
            <p:cNvSpPr txBox="1"/>
            <p:nvPr/>
          </p:nvSpPr>
          <p:spPr>
            <a:xfrm>
              <a:off x="9008835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8706758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11037" y="2214465"/>
            <a:ext cx="1223811" cy="3695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258075" y="5293128"/>
            <a:ext cx="3804521" cy="605937"/>
            <a:chOff x="2258075" y="5293128"/>
            <a:chExt cx="3804521" cy="605937"/>
          </a:xfrm>
        </p:grpSpPr>
        <p:sp>
          <p:nvSpPr>
            <p:cNvPr id="6" name="Freeform 9"/>
            <p:cNvSpPr/>
            <p:nvPr/>
          </p:nvSpPr>
          <p:spPr bwMode="auto">
            <a:xfrm>
              <a:off x="2258075" y="5293128"/>
              <a:ext cx="3804521" cy="605937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589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2873577" y="5387901"/>
              <a:ext cx="3055701" cy="39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单击此处添加您要的文字标题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08547" y="4592184"/>
            <a:ext cx="3103577" cy="605937"/>
            <a:chOff x="2608547" y="4592184"/>
            <a:chExt cx="3103577" cy="605937"/>
          </a:xfrm>
        </p:grpSpPr>
        <p:sp>
          <p:nvSpPr>
            <p:cNvPr id="9" name="Freeform 10"/>
            <p:cNvSpPr/>
            <p:nvPr/>
          </p:nvSpPr>
          <p:spPr bwMode="auto">
            <a:xfrm>
              <a:off x="2608547" y="4592184"/>
              <a:ext cx="3103577" cy="605937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solidFill>
              <a:srgbClr val="055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3396034" y="4711138"/>
              <a:ext cx="2010786" cy="363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59019" y="3891240"/>
            <a:ext cx="2402633" cy="605937"/>
            <a:chOff x="2959019" y="3891240"/>
            <a:chExt cx="2402633" cy="605937"/>
          </a:xfrm>
        </p:grpSpPr>
        <p:sp>
          <p:nvSpPr>
            <p:cNvPr id="12" name="Freeform 6"/>
            <p:cNvSpPr/>
            <p:nvPr/>
          </p:nvSpPr>
          <p:spPr bwMode="auto">
            <a:xfrm>
              <a:off x="2959019" y="3891240"/>
              <a:ext cx="2402633" cy="605937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solidFill>
              <a:srgbClr val="589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3508523" y="3994538"/>
              <a:ext cx="1565141" cy="39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输入您要的标题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09491" y="3190296"/>
            <a:ext cx="1701689" cy="605937"/>
            <a:chOff x="3309491" y="3190296"/>
            <a:chExt cx="1701689" cy="605937"/>
          </a:xfrm>
        </p:grpSpPr>
        <p:sp>
          <p:nvSpPr>
            <p:cNvPr id="15" name="Freeform 8"/>
            <p:cNvSpPr/>
            <p:nvPr/>
          </p:nvSpPr>
          <p:spPr bwMode="auto">
            <a:xfrm>
              <a:off x="3309491" y="3190296"/>
              <a:ext cx="1701689" cy="605937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55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3696793" y="3278369"/>
              <a:ext cx="963915" cy="363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59963" y="2086097"/>
            <a:ext cx="1151882" cy="1009191"/>
            <a:chOff x="3659963" y="2086097"/>
            <a:chExt cx="1151882" cy="1009191"/>
          </a:xfrm>
        </p:grpSpPr>
        <p:sp>
          <p:nvSpPr>
            <p:cNvPr id="18" name="Freeform 7"/>
            <p:cNvSpPr/>
            <p:nvPr/>
          </p:nvSpPr>
          <p:spPr bwMode="auto">
            <a:xfrm>
              <a:off x="3659963" y="2086097"/>
              <a:ext cx="1000745" cy="1009191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solidFill>
              <a:srgbClr val="589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847930" y="2665498"/>
              <a:ext cx="963915" cy="363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46590" y="3770468"/>
            <a:ext cx="4217154" cy="47878"/>
            <a:chOff x="5145476" y="2195806"/>
            <a:chExt cx="3170940" cy="36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5145476" y="2195806"/>
              <a:ext cx="1761242" cy="36000"/>
              <a:chOff x="5186982" y="4217044"/>
              <a:chExt cx="1761242" cy="36000"/>
            </a:xfrm>
          </p:grpSpPr>
          <p:sp>
            <p:nvSpPr>
              <p:cNvPr id="27" name="矩形 26"/>
              <p:cNvSpPr/>
              <p:nvPr/>
            </p:nvSpPr>
            <p:spPr>
              <a:xfrm rot="16200000">
                <a:off x="5348982" y="4055044"/>
                <a:ext cx="36000" cy="360000"/>
              </a:xfrm>
              <a:prstGeom prst="rect">
                <a:avLst/>
              </a:prstGeom>
              <a:solidFill>
                <a:srgbClr val="48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16200000">
                <a:off x="5699292" y="4055044"/>
                <a:ext cx="36000" cy="360000"/>
              </a:xfrm>
              <a:prstGeom prst="rect">
                <a:avLst/>
              </a:prstGeom>
              <a:solidFill>
                <a:srgbClr val="4AA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16200000">
                <a:off x="6049602" y="4055044"/>
                <a:ext cx="36000" cy="360000"/>
              </a:xfrm>
              <a:prstGeom prst="rect">
                <a:avLst/>
              </a:prstGeom>
              <a:solidFill>
                <a:srgbClr val="3D9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6200000">
                <a:off x="6399912" y="4055044"/>
                <a:ext cx="36000" cy="360000"/>
              </a:xfrm>
              <a:prstGeom prst="rect">
                <a:avLst/>
              </a:prstGeom>
              <a:solidFill>
                <a:srgbClr val="E4A7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rot="16200000">
                <a:off x="6750224" y="4055044"/>
                <a:ext cx="36000" cy="360000"/>
              </a:xfrm>
              <a:prstGeom prst="rect">
                <a:avLst/>
              </a:prstGeom>
              <a:solidFill>
                <a:srgbClr val="FF5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905484" y="2195806"/>
              <a:ext cx="1410932" cy="36000"/>
              <a:chOff x="5537292" y="4217044"/>
              <a:chExt cx="1410932" cy="36000"/>
            </a:xfrm>
          </p:grpSpPr>
          <p:sp>
            <p:nvSpPr>
              <p:cNvPr id="23" name="矩形 22"/>
              <p:cNvSpPr/>
              <p:nvPr/>
            </p:nvSpPr>
            <p:spPr>
              <a:xfrm rot="16200000">
                <a:off x="5699292" y="4055044"/>
                <a:ext cx="36000" cy="360000"/>
              </a:xfrm>
              <a:prstGeom prst="rect">
                <a:avLst/>
              </a:prstGeom>
              <a:solidFill>
                <a:srgbClr val="94B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16200000">
                <a:off x="6049602" y="4055044"/>
                <a:ext cx="36000" cy="360000"/>
              </a:xfrm>
              <a:prstGeom prst="rect">
                <a:avLst/>
              </a:prstGeom>
              <a:solidFill>
                <a:srgbClr val="3D9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6200000">
                <a:off x="6399912" y="4055044"/>
                <a:ext cx="36000" cy="360000"/>
              </a:xfrm>
              <a:prstGeom prst="rect">
                <a:avLst/>
              </a:prstGeom>
              <a:solidFill>
                <a:srgbClr val="E4A7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16200000">
                <a:off x="6750224" y="4055044"/>
                <a:ext cx="36000" cy="360000"/>
              </a:xfrm>
              <a:prstGeom prst="rect">
                <a:avLst/>
              </a:prstGeom>
              <a:solidFill>
                <a:srgbClr val="FF5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897312" y="3190296"/>
            <a:ext cx="4492142" cy="2350115"/>
            <a:chOff x="6897312" y="3190296"/>
            <a:chExt cx="4492142" cy="2350115"/>
          </a:xfrm>
        </p:grpSpPr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6909634" y="4156746"/>
              <a:ext cx="4479820" cy="138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击此处添加本章节的简要内容。封面和内页的素材和图表都经过严格挑选，所有素材均可自由编辑替换单击此处添加本章节的简要内容。封面和内页的素材和图表都经过严格挑选，所有素材均可自由编辑替换单击此处添加本章节的简要内容。封面和内页的素材和图表都经过严格挑选，所有素材均可自由编辑替换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6897312" y="3190296"/>
              <a:ext cx="3034313" cy="525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3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  <a:endParaRPr kumimoji="0" lang="zh-CN" altLang="zh-CN" sz="213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项目特色展示</a:t>
            </a:r>
            <a:endParaRPr lang="zh-CN" altLang="en-US" sz="4400" b="1" dirty="0">
              <a:solidFill>
                <a:srgbClr val="5898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665917" y="5125781"/>
            <a:ext cx="688141" cy="688141"/>
            <a:chOff x="671649" y="4012622"/>
            <a:chExt cx="468008" cy="468008"/>
          </a:xfrm>
        </p:grpSpPr>
        <p:sp>
          <p:nvSpPr>
            <p:cNvPr id="5" name="矩形 4"/>
            <p:cNvSpPr/>
            <p:nvPr/>
          </p:nvSpPr>
          <p:spPr>
            <a:xfrm>
              <a:off x="67164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217"/>
            <p:cNvSpPr>
              <a:spLocks noChangeAspect="1" noEditPoints="1"/>
            </p:cNvSpPr>
            <p:nvPr/>
          </p:nvSpPr>
          <p:spPr bwMode="auto">
            <a:xfrm>
              <a:off x="759348" y="4100382"/>
              <a:ext cx="292609" cy="291112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45568" y="5124769"/>
            <a:ext cx="739105" cy="688141"/>
            <a:chOff x="1197283" y="4012622"/>
            <a:chExt cx="502669" cy="468008"/>
          </a:xfrm>
        </p:grpSpPr>
        <p:sp>
          <p:nvSpPr>
            <p:cNvPr id="8" name="矩形 7"/>
            <p:cNvSpPr/>
            <p:nvPr/>
          </p:nvSpPr>
          <p:spPr>
            <a:xfrm>
              <a:off x="1231944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9" name="Picture 2" descr="\\MAGNUM\Projects\Microsoft\Cloud Power FY12\Design\ICONS_PNG\Building.png"/>
            <p:cNvPicPr>
              <a:picLocks noChangeAspect="1" noChangeArrowheads="1"/>
            </p:cNvPicPr>
            <p:nvPr/>
          </p:nvPicPr>
          <p:blipFill>
            <a:blip r:embed="rId1" cstate="screen">
              <a:biLevel thresh="50000"/>
            </a:blip>
            <a:srcRect/>
            <a:stretch>
              <a:fillRect/>
            </a:stretch>
          </p:blipFill>
          <p:spPr bwMode="auto">
            <a:xfrm>
              <a:off x="1197283" y="4012622"/>
              <a:ext cx="489073" cy="429309"/>
            </a:xfrm>
            <a:prstGeom prst="rect">
              <a:avLst/>
            </a:prstGeom>
            <a:noFill/>
          </p:spPr>
        </p:pic>
      </p:grpSp>
      <p:grpSp>
        <p:nvGrpSpPr>
          <p:cNvPr id="10" name="组合 9"/>
          <p:cNvGrpSpPr/>
          <p:nvPr/>
        </p:nvGrpSpPr>
        <p:grpSpPr>
          <a:xfrm>
            <a:off x="10707156" y="5124768"/>
            <a:ext cx="737872" cy="688141"/>
            <a:chOff x="1775328" y="4012622"/>
            <a:chExt cx="501830" cy="468008"/>
          </a:xfrm>
        </p:grpSpPr>
        <p:sp>
          <p:nvSpPr>
            <p:cNvPr id="11" name="矩形 10"/>
            <p:cNvSpPr/>
            <p:nvPr/>
          </p:nvSpPr>
          <p:spPr>
            <a:xfrm>
              <a:off x="179223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2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2" cstate="screen">
              <a:lum bright="100000"/>
            </a:blip>
            <a:stretch>
              <a:fillRect/>
            </a:stretch>
          </p:blipFill>
          <p:spPr bwMode="auto">
            <a:xfrm>
              <a:off x="1775328" y="4026372"/>
              <a:ext cx="501830" cy="4405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751383" y="4374208"/>
            <a:ext cx="3176332" cy="635266"/>
            <a:chOff x="751383" y="4374208"/>
            <a:chExt cx="3176332" cy="635266"/>
          </a:xfrm>
        </p:grpSpPr>
        <p:sp>
          <p:nvSpPr>
            <p:cNvPr id="17" name="流程图: 数据 16"/>
            <p:cNvSpPr/>
            <p:nvPr/>
          </p:nvSpPr>
          <p:spPr>
            <a:xfrm>
              <a:off x="751383" y="4374208"/>
              <a:ext cx="3176332" cy="635266"/>
            </a:xfrm>
            <a:prstGeom prst="flowChartInputOutpu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81019" y="452530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9" name="矩形 12"/>
          <p:cNvSpPr/>
          <p:nvPr/>
        </p:nvSpPr>
        <p:spPr>
          <a:xfrm flipH="1" flipV="1">
            <a:off x="3292519" y="3950698"/>
            <a:ext cx="635196" cy="105877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92519" y="3315431"/>
            <a:ext cx="3176332" cy="635267"/>
            <a:chOff x="3292519" y="3315431"/>
            <a:chExt cx="3176332" cy="635267"/>
          </a:xfrm>
        </p:grpSpPr>
        <p:sp>
          <p:nvSpPr>
            <p:cNvPr id="21" name="流程图: 数据 20"/>
            <p:cNvSpPr/>
            <p:nvPr/>
          </p:nvSpPr>
          <p:spPr>
            <a:xfrm>
              <a:off x="3292519" y="3315431"/>
              <a:ext cx="3176332" cy="635267"/>
            </a:xfrm>
            <a:prstGeom prst="flowChartInputOutpu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88216" y="346378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3" name="矩形 12"/>
          <p:cNvSpPr/>
          <p:nvPr/>
        </p:nvSpPr>
        <p:spPr>
          <a:xfrm flipH="1" flipV="1">
            <a:off x="5833656" y="2891920"/>
            <a:ext cx="635196" cy="105877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833656" y="2256653"/>
            <a:ext cx="3176332" cy="635267"/>
            <a:chOff x="5833656" y="2256653"/>
            <a:chExt cx="3176332" cy="635267"/>
          </a:xfrm>
        </p:grpSpPr>
        <p:sp>
          <p:nvSpPr>
            <p:cNvPr id="25" name="流程图: 数据 24"/>
            <p:cNvSpPr/>
            <p:nvPr/>
          </p:nvSpPr>
          <p:spPr>
            <a:xfrm>
              <a:off x="5833656" y="2256653"/>
              <a:ext cx="3176332" cy="635267"/>
            </a:xfrm>
            <a:prstGeom prst="flowChartInputOutpu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29352" y="239978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7" name="矩形 12"/>
          <p:cNvSpPr/>
          <p:nvPr/>
        </p:nvSpPr>
        <p:spPr>
          <a:xfrm flipH="1" flipV="1">
            <a:off x="8374792" y="1833143"/>
            <a:ext cx="635196" cy="105877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74792" y="1197876"/>
            <a:ext cx="3176332" cy="635267"/>
            <a:chOff x="8374792" y="1197876"/>
            <a:chExt cx="3176332" cy="635267"/>
          </a:xfrm>
        </p:grpSpPr>
        <p:sp>
          <p:nvSpPr>
            <p:cNvPr id="29" name="流程图: 数据 28"/>
            <p:cNvSpPr/>
            <p:nvPr/>
          </p:nvSpPr>
          <p:spPr>
            <a:xfrm>
              <a:off x="8374792" y="1197876"/>
              <a:ext cx="3176332" cy="635267"/>
            </a:xfrm>
            <a:prstGeom prst="flowChartInputOutpu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092054" y="13189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255622" y="5124768"/>
            <a:ext cx="244605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22797" y="4124300"/>
            <a:ext cx="244605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46000" y="3027399"/>
            <a:ext cx="244605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25107" y="1968606"/>
            <a:ext cx="244605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7" grpId="0" animBg="1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1222931"/>
            <a:ext cx="12192001" cy="3094545"/>
            <a:chOff x="0" y="1222931"/>
            <a:chExt cx="12192001" cy="309454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screen"/>
            <a:srcRect b="16927"/>
            <a:stretch>
              <a:fillRect/>
            </a:stretch>
          </p:blipFill>
          <p:spPr>
            <a:xfrm>
              <a:off x="1" y="1222932"/>
              <a:ext cx="12192000" cy="309454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0" y="1222931"/>
              <a:ext cx="12192000" cy="3094545"/>
            </a:xfrm>
            <a:prstGeom prst="rect">
              <a:avLst/>
            </a:prstGeom>
            <a:solidFill>
              <a:srgbClr val="00206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85740" y="3661181"/>
            <a:ext cx="1027522" cy="1027522"/>
            <a:chOff x="1385740" y="3661181"/>
            <a:chExt cx="1027522" cy="1027522"/>
          </a:xfrm>
        </p:grpSpPr>
        <p:sp>
          <p:nvSpPr>
            <p:cNvPr id="8" name="矩形 7"/>
            <p:cNvSpPr/>
            <p:nvPr/>
          </p:nvSpPr>
          <p:spPr>
            <a:xfrm>
              <a:off x="1385740" y="3661181"/>
              <a:ext cx="1027522" cy="1027522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664208" y="3968638"/>
              <a:ext cx="463828" cy="412608"/>
              <a:chOff x="815976" y="1495426"/>
              <a:chExt cx="258763" cy="230188"/>
            </a:xfrm>
            <a:solidFill>
              <a:schemeClr val="bg1"/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815976" y="1495426"/>
                <a:ext cx="258763" cy="230188"/>
              </a:xfrm>
              <a:custGeom>
                <a:avLst/>
                <a:gdLst>
                  <a:gd name="T0" fmla="*/ 138 w 163"/>
                  <a:gd name="T1" fmla="*/ 0 h 145"/>
                  <a:gd name="T2" fmla="*/ 24 w 163"/>
                  <a:gd name="T3" fmla="*/ 0 h 145"/>
                  <a:gd name="T4" fmla="*/ 0 w 163"/>
                  <a:gd name="T5" fmla="*/ 65 h 145"/>
                  <a:gd name="T6" fmla="*/ 0 w 163"/>
                  <a:gd name="T7" fmla="*/ 145 h 145"/>
                  <a:gd name="T8" fmla="*/ 163 w 163"/>
                  <a:gd name="T9" fmla="*/ 145 h 145"/>
                  <a:gd name="T10" fmla="*/ 163 w 163"/>
                  <a:gd name="T11" fmla="*/ 65 h 145"/>
                  <a:gd name="T12" fmla="*/ 138 w 163"/>
                  <a:gd name="T13" fmla="*/ 0 h 145"/>
                  <a:gd name="T14" fmla="*/ 22 w 163"/>
                  <a:gd name="T15" fmla="*/ 59 h 145"/>
                  <a:gd name="T16" fmla="*/ 37 w 163"/>
                  <a:gd name="T17" fmla="*/ 11 h 145"/>
                  <a:gd name="T18" fmla="*/ 126 w 163"/>
                  <a:gd name="T19" fmla="*/ 11 h 145"/>
                  <a:gd name="T20" fmla="*/ 142 w 163"/>
                  <a:gd name="T21" fmla="*/ 59 h 145"/>
                  <a:gd name="T22" fmla="*/ 22 w 163"/>
                  <a:gd name="T23" fmla="*/ 5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45">
                    <a:moveTo>
                      <a:pt x="138" y="0"/>
                    </a:moveTo>
                    <a:lnTo>
                      <a:pt x="24" y="0"/>
                    </a:lnTo>
                    <a:lnTo>
                      <a:pt x="0" y="65"/>
                    </a:lnTo>
                    <a:lnTo>
                      <a:pt x="0" y="145"/>
                    </a:lnTo>
                    <a:lnTo>
                      <a:pt x="163" y="145"/>
                    </a:lnTo>
                    <a:lnTo>
                      <a:pt x="163" y="65"/>
                    </a:lnTo>
                    <a:lnTo>
                      <a:pt x="138" y="0"/>
                    </a:lnTo>
                    <a:close/>
                    <a:moveTo>
                      <a:pt x="22" y="59"/>
                    </a:moveTo>
                    <a:lnTo>
                      <a:pt x="37" y="11"/>
                    </a:lnTo>
                    <a:lnTo>
                      <a:pt x="126" y="11"/>
                    </a:lnTo>
                    <a:lnTo>
                      <a:pt x="142" y="59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6"/>
              <p:cNvSpPr/>
              <p:nvPr/>
            </p:nvSpPr>
            <p:spPr bwMode="auto">
              <a:xfrm>
                <a:off x="866776" y="1566864"/>
                <a:ext cx="158750" cy="11113"/>
              </a:xfrm>
              <a:custGeom>
                <a:avLst/>
                <a:gdLst>
                  <a:gd name="T0" fmla="*/ 100 w 100"/>
                  <a:gd name="T1" fmla="*/ 7 h 7"/>
                  <a:gd name="T2" fmla="*/ 97 w 100"/>
                  <a:gd name="T3" fmla="*/ 0 h 7"/>
                  <a:gd name="T4" fmla="*/ 2 w 100"/>
                  <a:gd name="T5" fmla="*/ 0 h 7"/>
                  <a:gd name="T6" fmla="*/ 0 w 100"/>
                  <a:gd name="T7" fmla="*/ 7 h 7"/>
                  <a:gd name="T8" fmla="*/ 100 w 10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">
                    <a:moveTo>
                      <a:pt x="100" y="7"/>
                    </a:moveTo>
                    <a:lnTo>
                      <a:pt x="97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0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879476" y="1525589"/>
                <a:ext cx="131763" cy="9525"/>
              </a:xfrm>
              <a:custGeom>
                <a:avLst/>
                <a:gdLst>
                  <a:gd name="T0" fmla="*/ 83 w 83"/>
                  <a:gd name="T1" fmla="*/ 6 h 6"/>
                  <a:gd name="T2" fmla="*/ 81 w 83"/>
                  <a:gd name="T3" fmla="*/ 0 h 6"/>
                  <a:gd name="T4" fmla="*/ 3 w 83"/>
                  <a:gd name="T5" fmla="*/ 0 h 6"/>
                  <a:gd name="T6" fmla="*/ 0 w 83"/>
                  <a:gd name="T7" fmla="*/ 6 h 6"/>
                  <a:gd name="T8" fmla="*/ 83 w 8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">
                    <a:moveTo>
                      <a:pt x="83" y="6"/>
                    </a:moveTo>
                    <a:lnTo>
                      <a:pt x="81" y="0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8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873126" y="1544639"/>
                <a:ext cx="144463" cy="11113"/>
              </a:xfrm>
              <a:custGeom>
                <a:avLst/>
                <a:gdLst>
                  <a:gd name="T0" fmla="*/ 2 w 91"/>
                  <a:gd name="T1" fmla="*/ 0 h 7"/>
                  <a:gd name="T2" fmla="*/ 0 w 91"/>
                  <a:gd name="T3" fmla="*/ 7 h 7"/>
                  <a:gd name="T4" fmla="*/ 91 w 91"/>
                  <a:gd name="T5" fmla="*/ 7 h 7"/>
                  <a:gd name="T6" fmla="*/ 89 w 91"/>
                  <a:gd name="T7" fmla="*/ 0 h 7"/>
                  <a:gd name="T8" fmla="*/ 2 w 9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">
                    <a:moveTo>
                      <a:pt x="2" y="0"/>
                    </a:moveTo>
                    <a:lnTo>
                      <a:pt x="0" y="7"/>
                    </a:lnTo>
                    <a:lnTo>
                      <a:pt x="91" y="7"/>
                    </a:lnTo>
                    <a:lnTo>
                      <a:pt x="8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115244" y="3661181"/>
            <a:ext cx="1027522" cy="1027522"/>
            <a:chOff x="3115244" y="3661181"/>
            <a:chExt cx="1027522" cy="1027522"/>
          </a:xfrm>
        </p:grpSpPr>
        <p:sp>
          <p:nvSpPr>
            <p:cNvPr id="15" name="矩形 14"/>
            <p:cNvSpPr/>
            <p:nvPr/>
          </p:nvSpPr>
          <p:spPr>
            <a:xfrm>
              <a:off x="3115244" y="3661181"/>
              <a:ext cx="1027522" cy="1027522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97091" y="3968638"/>
              <a:ext cx="463828" cy="412608"/>
            </a:xfrm>
            <a:custGeom>
              <a:avLst/>
              <a:gdLst>
                <a:gd name="T0" fmla="*/ 138 w 163"/>
                <a:gd name="T1" fmla="*/ 0 h 145"/>
                <a:gd name="T2" fmla="*/ 24 w 163"/>
                <a:gd name="T3" fmla="*/ 0 h 145"/>
                <a:gd name="T4" fmla="*/ 0 w 163"/>
                <a:gd name="T5" fmla="*/ 65 h 145"/>
                <a:gd name="T6" fmla="*/ 0 w 163"/>
                <a:gd name="T7" fmla="*/ 145 h 145"/>
                <a:gd name="T8" fmla="*/ 163 w 163"/>
                <a:gd name="T9" fmla="*/ 145 h 145"/>
                <a:gd name="T10" fmla="*/ 163 w 163"/>
                <a:gd name="T11" fmla="*/ 65 h 145"/>
                <a:gd name="T12" fmla="*/ 138 w 163"/>
                <a:gd name="T13" fmla="*/ 0 h 145"/>
                <a:gd name="T14" fmla="*/ 21 w 163"/>
                <a:gd name="T15" fmla="*/ 59 h 145"/>
                <a:gd name="T16" fmla="*/ 37 w 163"/>
                <a:gd name="T17" fmla="*/ 11 h 145"/>
                <a:gd name="T18" fmla="*/ 126 w 163"/>
                <a:gd name="T19" fmla="*/ 11 h 145"/>
                <a:gd name="T20" fmla="*/ 142 w 163"/>
                <a:gd name="T21" fmla="*/ 59 h 145"/>
                <a:gd name="T22" fmla="*/ 21 w 163"/>
                <a:gd name="T23" fmla="*/ 5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145">
                  <a:moveTo>
                    <a:pt x="138" y="0"/>
                  </a:moveTo>
                  <a:lnTo>
                    <a:pt x="24" y="0"/>
                  </a:lnTo>
                  <a:lnTo>
                    <a:pt x="0" y="65"/>
                  </a:lnTo>
                  <a:lnTo>
                    <a:pt x="0" y="145"/>
                  </a:lnTo>
                  <a:lnTo>
                    <a:pt x="163" y="145"/>
                  </a:lnTo>
                  <a:lnTo>
                    <a:pt x="163" y="65"/>
                  </a:lnTo>
                  <a:lnTo>
                    <a:pt x="138" y="0"/>
                  </a:lnTo>
                  <a:close/>
                  <a:moveTo>
                    <a:pt x="21" y="59"/>
                  </a:moveTo>
                  <a:lnTo>
                    <a:pt x="37" y="11"/>
                  </a:lnTo>
                  <a:lnTo>
                    <a:pt x="126" y="11"/>
                  </a:lnTo>
                  <a:lnTo>
                    <a:pt x="142" y="59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33260" y="3661181"/>
            <a:ext cx="1027522" cy="1027522"/>
            <a:chOff x="10033260" y="3661181"/>
            <a:chExt cx="1027522" cy="1027522"/>
          </a:xfrm>
        </p:grpSpPr>
        <p:sp>
          <p:nvSpPr>
            <p:cNvPr id="18" name="矩形 17"/>
            <p:cNvSpPr/>
            <p:nvPr/>
          </p:nvSpPr>
          <p:spPr>
            <a:xfrm>
              <a:off x="10033260" y="3661181"/>
              <a:ext cx="1027522" cy="1027522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24"/>
            <p:cNvSpPr/>
            <p:nvPr/>
          </p:nvSpPr>
          <p:spPr bwMode="auto">
            <a:xfrm>
              <a:off x="10315107" y="3976823"/>
              <a:ext cx="463828" cy="404070"/>
            </a:xfrm>
            <a:custGeom>
              <a:avLst/>
              <a:gdLst>
                <a:gd name="T0" fmla="*/ 251 w 288"/>
                <a:gd name="T1" fmla="*/ 175 h 250"/>
                <a:gd name="T2" fmla="*/ 251 w 288"/>
                <a:gd name="T3" fmla="*/ 60 h 250"/>
                <a:gd name="T4" fmla="*/ 191 w 288"/>
                <a:gd name="T5" fmla="*/ 0 h 250"/>
                <a:gd name="T6" fmla="*/ 190 w 288"/>
                <a:gd name="T7" fmla="*/ 0 h 250"/>
                <a:gd name="T8" fmla="*/ 189 w 288"/>
                <a:gd name="T9" fmla="*/ 0 h 250"/>
                <a:gd name="T10" fmla="*/ 129 w 288"/>
                <a:gd name="T11" fmla="*/ 60 h 250"/>
                <a:gd name="T12" fmla="*/ 129 w 288"/>
                <a:gd name="T13" fmla="*/ 190 h 250"/>
                <a:gd name="T14" fmla="*/ 99 w 288"/>
                <a:gd name="T15" fmla="*/ 220 h 250"/>
                <a:gd name="T16" fmla="*/ 98 w 288"/>
                <a:gd name="T17" fmla="*/ 220 h 250"/>
                <a:gd name="T18" fmla="*/ 97 w 288"/>
                <a:gd name="T19" fmla="*/ 220 h 250"/>
                <a:gd name="T20" fmla="*/ 67 w 288"/>
                <a:gd name="T21" fmla="*/ 190 h 250"/>
                <a:gd name="T22" fmla="*/ 67 w 288"/>
                <a:gd name="T23" fmla="*/ 75 h 250"/>
                <a:gd name="T24" fmla="*/ 105 w 288"/>
                <a:gd name="T25" fmla="*/ 75 h 250"/>
                <a:gd name="T26" fmla="*/ 52 w 288"/>
                <a:gd name="T27" fmla="*/ 19 h 250"/>
                <a:gd name="T28" fmla="*/ 0 w 288"/>
                <a:gd name="T29" fmla="*/ 75 h 250"/>
                <a:gd name="T30" fmla="*/ 37 w 288"/>
                <a:gd name="T31" fmla="*/ 75 h 250"/>
                <a:gd name="T32" fmla="*/ 37 w 288"/>
                <a:gd name="T33" fmla="*/ 190 h 250"/>
                <a:gd name="T34" fmla="*/ 97 w 288"/>
                <a:gd name="T35" fmla="*/ 250 h 250"/>
                <a:gd name="T36" fmla="*/ 98 w 288"/>
                <a:gd name="T37" fmla="*/ 250 h 250"/>
                <a:gd name="T38" fmla="*/ 99 w 288"/>
                <a:gd name="T39" fmla="*/ 250 h 250"/>
                <a:gd name="T40" fmla="*/ 159 w 288"/>
                <a:gd name="T41" fmla="*/ 190 h 250"/>
                <a:gd name="T42" fmla="*/ 159 w 288"/>
                <a:gd name="T43" fmla="*/ 60 h 250"/>
                <a:gd name="T44" fmla="*/ 189 w 288"/>
                <a:gd name="T45" fmla="*/ 30 h 250"/>
                <a:gd name="T46" fmla="*/ 190 w 288"/>
                <a:gd name="T47" fmla="*/ 30 h 250"/>
                <a:gd name="T48" fmla="*/ 191 w 288"/>
                <a:gd name="T49" fmla="*/ 30 h 250"/>
                <a:gd name="T50" fmla="*/ 221 w 288"/>
                <a:gd name="T51" fmla="*/ 60 h 250"/>
                <a:gd name="T52" fmla="*/ 221 w 288"/>
                <a:gd name="T53" fmla="*/ 175 h 250"/>
                <a:gd name="T54" fmla="*/ 184 w 288"/>
                <a:gd name="T55" fmla="*/ 175 h 250"/>
                <a:gd name="T56" fmla="*/ 236 w 288"/>
                <a:gd name="T57" fmla="*/ 231 h 250"/>
                <a:gd name="T58" fmla="*/ 288 w 288"/>
                <a:gd name="T59" fmla="*/ 175 h 250"/>
                <a:gd name="T60" fmla="*/ 251 w 288"/>
                <a:gd name="T61" fmla="*/ 17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50">
                  <a:moveTo>
                    <a:pt x="251" y="175"/>
                  </a:moveTo>
                  <a:cubicBezTo>
                    <a:pt x="251" y="60"/>
                    <a:pt x="251" y="60"/>
                    <a:pt x="251" y="60"/>
                  </a:cubicBezTo>
                  <a:cubicBezTo>
                    <a:pt x="251" y="27"/>
                    <a:pt x="224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89" y="0"/>
                    <a:pt x="189" y="0"/>
                  </a:cubicBezTo>
                  <a:cubicBezTo>
                    <a:pt x="156" y="0"/>
                    <a:pt x="129" y="27"/>
                    <a:pt x="129" y="6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206"/>
                    <a:pt x="116" y="220"/>
                    <a:pt x="99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8" y="220"/>
                    <a:pt x="97" y="220"/>
                    <a:pt x="97" y="220"/>
                  </a:cubicBezTo>
                  <a:cubicBezTo>
                    <a:pt x="81" y="220"/>
                    <a:pt x="67" y="206"/>
                    <a:pt x="67" y="190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223"/>
                    <a:pt x="64" y="250"/>
                    <a:pt x="97" y="250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32" y="250"/>
                    <a:pt x="159" y="223"/>
                    <a:pt x="159" y="19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44"/>
                    <a:pt x="172" y="30"/>
                    <a:pt x="189" y="30"/>
                  </a:cubicBezTo>
                  <a:cubicBezTo>
                    <a:pt x="189" y="30"/>
                    <a:pt x="190" y="30"/>
                    <a:pt x="190" y="30"/>
                  </a:cubicBezTo>
                  <a:cubicBezTo>
                    <a:pt x="190" y="30"/>
                    <a:pt x="191" y="30"/>
                    <a:pt x="191" y="30"/>
                  </a:cubicBezTo>
                  <a:cubicBezTo>
                    <a:pt x="208" y="30"/>
                    <a:pt x="221" y="44"/>
                    <a:pt x="221" y="60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236" y="231"/>
                    <a:pt x="236" y="231"/>
                    <a:pt x="236" y="231"/>
                  </a:cubicBezTo>
                  <a:cubicBezTo>
                    <a:pt x="288" y="175"/>
                    <a:pt x="288" y="175"/>
                    <a:pt x="288" y="175"/>
                  </a:cubicBezTo>
                  <a:lnTo>
                    <a:pt x="251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44748" y="3661181"/>
            <a:ext cx="1027522" cy="1027522"/>
            <a:chOff x="4844748" y="3661181"/>
            <a:chExt cx="1027522" cy="1027522"/>
          </a:xfrm>
        </p:grpSpPr>
        <p:sp>
          <p:nvSpPr>
            <p:cNvPr id="21" name="矩形 20"/>
            <p:cNvSpPr/>
            <p:nvPr/>
          </p:nvSpPr>
          <p:spPr>
            <a:xfrm>
              <a:off x="4844748" y="3661181"/>
              <a:ext cx="1027522" cy="1027522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96"/>
            <p:cNvSpPr>
              <a:spLocks noEditPoints="1"/>
            </p:cNvSpPr>
            <p:nvPr/>
          </p:nvSpPr>
          <p:spPr bwMode="auto">
            <a:xfrm>
              <a:off x="5125172" y="3992825"/>
              <a:ext cx="466673" cy="364233"/>
            </a:xfrm>
            <a:custGeom>
              <a:avLst/>
              <a:gdLst>
                <a:gd name="T0" fmla="*/ 82 w 164"/>
                <a:gd name="T1" fmla="*/ 0 h 128"/>
                <a:gd name="T2" fmla="*/ 0 w 164"/>
                <a:gd name="T3" fmla="*/ 22 h 128"/>
                <a:gd name="T4" fmla="*/ 0 w 164"/>
                <a:gd name="T5" fmla="*/ 22 h 128"/>
                <a:gd name="T6" fmla="*/ 0 w 164"/>
                <a:gd name="T7" fmla="*/ 107 h 128"/>
                <a:gd name="T8" fmla="*/ 76 w 164"/>
                <a:gd name="T9" fmla="*/ 128 h 128"/>
                <a:gd name="T10" fmla="*/ 76 w 164"/>
                <a:gd name="T11" fmla="*/ 43 h 128"/>
                <a:gd name="T12" fmla="*/ 22 w 164"/>
                <a:gd name="T13" fmla="*/ 28 h 128"/>
                <a:gd name="T14" fmla="*/ 82 w 164"/>
                <a:gd name="T15" fmla="*/ 12 h 128"/>
                <a:gd name="T16" fmla="*/ 141 w 164"/>
                <a:gd name="T17" fmla="*/ 28 h 128"/>
                <a:gd name="T18" fmla="*/ 141 w 164"/>
                <a:gd name="T19" fmla="*/ 28 h 128"/>
                <a:gd name="T20" fmla="*/ 88 w 164"/>
                <a:gd name="T21" fmla="*/ 43 h 128"/>
                <a:gd name="T22" fmla="*/ 88 w 164"/>
                <a:gd name="T23" fmla="*/ 128 h 128"/>
                <a:gd name="T24" fmla="*/ 164 w 164"/>
                <a:gd name="T25" fmla="*/ 107 h 128"/>
                <a:gd name="T26" fmla="*/ 164 w 164"/>
                <a:gd name="T27" fmla="*/ 22 h 128"/>
                <a:gd name="T28" fmla="*/ 82 w 164"/>
                <a:gd name="T29" fmla="*/ 0 h 128"/>
                <a:gd name="T30" fmla="*/ 143 w 164"/>
                <a:gd name="T31" fmla="*/ 62 h 128"/>
                <a:gd name="T32" fmla="*/ 110 w 164"/>
                <a:gd name="T33" fmla="*/ 71 h 128"/>
                <a:gd name="T34" fmla="*/ 110 w 164"/>
                <a:gd name="T35" fmla="*/ 55 h 128"/>
                <a:gd name="T36" fmla="*/ 143 w 164"/>
                <a:gd name="T37" fmla="*/ 46 h 128"/>
                <a:gd name="T38" fmla="*/ 143 w 164"/>
                <a:gd name="T39" fmla="*/ 6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4" h="128">
                  <a:moveTo>
                    <a:pt x="82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0" y="107"/>
                  </a:lnTo>
                  <a:lnTo>
                    <a:pt x="76" y="128"/>
                  </a:lnTo>
                  <a:lnTo>
                    <a:pt x="76" y="43"/>
                  </a:lnTo>
                  <a:lnTo>
                    <a:pt x="22" y="28"/>
                  </a:lnTo>
                  <a:lnTo>
                    <a:pt x="82" y="12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88" y="43"/>
                  </a:lnTo>
                  <a:lnTo>
                    <a:pt x="88" y="128"/>
                  </a:lnTo>
                  <a:lnTo>
                    <a:pt x="164" y="107"/>
                  </a:lnTo>
                  <a:lnTo>
                    <a:pt x="164" y="22"/>
                  </a:lnTo>
                  <a:lnTo>
                    <a:pt x="82" y="0"/>
                  </a:lnTo>
                  <a:close/>
                  <a:moveTo>
                    <a:pt x="143" y="62"/>
                  </a:moveTo>
                  <a:lnTo>
                    <a:pt x="110" y="71"/>
                  </a:lnTo>
                  <a:lnTo>
                    <a:pt x="110" y="55"/>
                  </a:lnTo>
                  <a:lnTo>
                    <a:pt x="143" y="46"/>
                  </a:lnTo>
                  <a:lnTo>
                    <a:pt x="14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74252" y="3661181"/>
            <a:ext cx="1027522" cy="1027522"/>
            <a:chOff x="6574252" y="3661181"/>
            <a:chExt cx="1027522" cy="1027522"/>
          </a:xfrm>
        </p:grpSpPr>
        <p:sp>
          <p:nvSpPr>
            <p:cNvPr id="24" name="矩形 23"/>
            <p:cNvSpPr/>
            <p:nvPr/>
          </p:nvSpPr>
          <p:spPr>
            <a:xfrm>
              <a:off x="6574252" y="3661181"/>
              <a:ext cx="1027522" cy="1027522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900294" y="3944449"/>
              <a:ext cx="347159" cy="460983"/>
              <a:chOff x="2405063" y="1482726"/>
              <a:chExt cx="193675" cy="257176"/>
            </a:xfrm>
            <a:solidFill>
              <a:schemeClr val="bg1"/>
            </a:solidFill>
          </p:grpSpPr>
          <p:sp>
            <p:nvSpPr>
              <p:cNvPr id="26" name="Freeform 197"/>
              <p:cNvSpPr/>
              <p:nvPr/>
            </p:nvSpPr>
            <p:spPr bwMode="auto">
              <a:xfrm>
                <a:off x="2405063" y="1598614"/>
                <a:ext cx="90488" cy="141288"/>
              </a:xfrm>
              <a:custGeom>
                <a:avLst/>
                <a:gdLst>
                  <a:gd name="T0" fmla="*/ 0 w 57"/>
                  <a:gd name="T1" fmla="*/ 9 h 89"/>
                  <a:gd name="T2" fmla="*/ 0 w 57"/>
                  <a:gd name="T3" fmla="*/ 9 h 89"/>
                  <a:gd name="T4" fmla="*/ 0 w 57"/>
                  <a:gd name="T5" fmla="*/ 73 h 89"/>
                  <a:gd name="T6" fmla="*/ 57 w 57"/>
                  <a:gd name="T7" fmla="*/ 89 h 89"/>
                  <a:gd name="T8" fmla="*/ 57 w 57"/>
                  <a:gd name="T9" fmla="*/ 25 h 89"/>
                  <a:gd name="T10" fmla="*/ 16 w 57"/>
                  <a:gd name="T11" fmla="*/ 14 h 89"/>
                  <a:gd name="T12" fmla="*/ 41 w 57"/>
                  <a:gd name="T13" fmla="*/ 7 h 89"/>
                  <a:gd name="T14" fmla="*/ 36 w 57"/>
                  <a:gd name="T15" fmla="*/ 0 h 89"/>
                  <a:gd name="T16" fmla="*/ 0 w 57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89">
                    <a:moveTo>
                      <a:pt x="0" y="9"/>
                    </a:moveTo>
                    <a:lnTo>
                      <a:pt x="0" y="9"/>
                    </a:lnTo>
                    <a:lnTo>
                      <a:pt x="0" y="73"/>
                    </a:lnTo>
                    <a:lnTo>
                      <a:pt x="57" y="89"/>
                    </a:lnTo>
                    <a:lnTo>
                      <a:pt x="57" y="25"/>
                    </a:lnTo>
                    <a:lnTo>
                      <a:pt x="16" y="14"/>
                    </a:lnTo>
                    <a:lnTo>
                      <a:pt x="41" y="7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198"/>
              <p:cNvSpPr>
                <a:spLocks noEditPoints="1"/>
              </p:cNvSpPr>
              <p:nvPr/>
            </p:nvSpPr>
            <p:spPr bwMode="auto">
              <a:xfrm>
                <a:off x="2509838" y="1598614"/>
                <a:ext cx="88900" cy="141288"/>
              </a:xfrm>
              <a:custGeom>
                <a:avLst/>
                <a:gdLst>
                  <a:gd name="T0" fmla="*/ 21 w 56"/>
                  <a:gd name="T1" fmla="*/ 0 h 89"/>
                  <a:gd name="T2" fmla="*/ 15 w 56"/>
                  <a:gd name="T3" fmla="*/ 7 h 89"/>
                  <a:gd name="T4" fmla="*/ 40 w 56"/>
                  <a:gd name="T5" fmla="*/ 14 h 89"/>
                  <a:gd name="T6" fmla="*/ 40 w 56"/>
                  <a:gd name="T7" fmla="*/ 14 h 89"/>
                  <a:gd name="T8" fmla="*/ 0 w 56"/>
                  <a:gd name="T9" fmla="*/ 25 h 89"/>
                  <a:gd name="T10" fmla="*/ 0 w 56"/>
                  <a:gd name="T11" fmla="*/ 89 h 89"/>
                  <a:gd name="T12" fmla="*/ 56 w 56"/>
                  <a:gd name="T13" fmla="*/ 73 h 89"/>
                  <a:gd name="T14" fmla="*/ 56 w 56"/>
                  <a:gd name="T15" fmla="*/ 9 h 89"/>
                  <a:gd name="T16" fmla="*/ 21 w 56"/>
                  <a:gd name="T17" fmla="*/ 0 h 89"/>
                  <a:gd name="T18" fmla="*/ 41 w 56"/>
                  <a:gd name="T19" fmla="*/ 39 h 89"/>
                  <a:gd name="T20" fmla="*/ 17 w 56"/>
                  <a:gd name="T21" fmla="*/ 46 h 89"/>
                  <a:gd name="T22" fmla="*/ 17 w 56"/>
                  <a:gd name="T23" fmla="*/ 34 h 89"/>
                  <a:gd name="T24" fmla="*/ 41 w 56"/>
                  <a:gd name="T25" fmla="*/ 28 h 89"/>
                  <a:gd name="T26" fmla="*/ 41 w 56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89">
                    <a:moveTo>
                      <a:pt x="21" y="0"/>
                    </a:moveTo>
                    <a:lnTo>
                      <a:pt x="15" y="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0" y="25"/>
                    </a:lnTo>
                    <a:lnTo>
                      <a:pt x="0" y="89"/>
                    </a:lnTo>
                    <a:lnTo>
                      <a:pt x="56" y="73"/>
                    </a:lnTo>
                    <a:lnTo>
                      <a:pt x="56" y="9"/>
                    </a:lnTo>
                    <a:lnTo>
                      <a:pt x="21" y="0"/>
                    </a:lnTo>
                    <a:close/>
                    <a:moveTo>
                      <a:pt x="41" y="39"/>
                    </a:moveTo>
                    <a:lnTo>
                      <a:pt x="17" y="46"/>
                    </a:lnTo>
                    <a:lnTo>
                      <a:pt x="17" y="34"/>
                    </a:lnTo>
                    <a:lnTo>
                      <a:pt x="41" y="28"/>
                    </a:lnTo>
                    <a:lnTo>
                      <a:pt x="4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199"/>
              <p:cNvSpPr/>
              <p:nvPr/>
            </p:nvSpPr>
            <p:spPr bwMode="auto">
              <a:xfrm>
                <a:off x="2441576" y="1482726"/>
                <a:ext cx="122238" cy="138113"/>
              </a:xfrm>
              <a:custGeom>
                <a:avLst/>
                <a:gdLst>
                  <a:gd name="T0" fmla="*/ 38 w 77"/>
                  <a:gd name="T1" fmla="*/ 87 h 87"/>
                  <a:gd name="T2" fmla="*/ 77 w 77"/>
                  <a:gd name="T3" fmla="*/ 42 h 87"/>
                  <a:gd name="T4" fmla="*/ 48 w 77"/>
                  <a:gd name="T5" fmla="*/ 42 h 87"/>
                  <a:gd name="T6" fmla="*/ 48 w 77"/>
                  <a:gd name="T7" fmla="*/ 0 h 87"/>
                  <a:gd name="T8" fmla="*/ 29 w 77"/>
                  <a:gd name="T9" fmla="*/ 0 h 87"/>
                  <a:gd name="T10" fmla="*/ 29 w 77"/>
                  <a:gd name="T11" fmla="*/ 42 h 87"/>
                  <a:gd name="T12" fmla="*/ 0 w 77"/>
                  <a:gd name="T13" fmla="*/ 42 h 87"/>
                  <a:gd name="T14" fmla="*/ 38 w 7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7">
                    <a:moveTo>
                      <a:pt x="38" y="87"/>
                    </a:moveTo>
                    <a:lnTo>
                      <a:pt x="77" y="42"/>
                    </a:lnTo>
                    <a:lnTo>
                      <a:pt x="48" y="42"/>
                    </a:lnTo>
                    <a:lnTo>
                      <a:pt x="48" y="0"/>
                    </a:lnTo>
                    <a:lnTo>
                      <a:pt x="29" y="0"/>
                    </a:lnTo>
                    <a:lnTo>
                      <a:pt x="29" y="42"/>
                    </a:lnTo>
                    <a:lnTo>
                      <a:pt x="0" y="42"/>
                    </a:lnTo>
                    <a:lnTo>
                      <a:pt x="38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303756" y="3661181"/>
            <a:ext cx="1027522" cy="1027522"/>
            <a:chOff x="8303756" y="3661181"/>
            <a:chExt cx="1027522" cy="1027522"/>
          </a:xfrm>
        </p:grpSpPr>
        <p:sp>
          <p:nvSpPr>
            <p:cNvPr id="30" name="矩形 29"/>
            <p:cNvSpPr/>
            <p:nvPr/>
          </p:nvSpPr>
          <p:spPr>
            <a:xfrm>
              <a:off x="8303756" y="3661181"/>
              <a:ext cx="1027522" cy="1027522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52"/>
            <p:cNvSpPr>
              <a:spLocks noEditPoints="1"/>
            </p:cNvSpPr>
            <p:nvPr/>
          </p:nvSpPr>
          <p:spPr bwMode="auto">
            <a:xfrm>
              <a:off x="8585603" y="3976823"/>
              <a:ext cx="463828" cy="466673"/>
            </a:xfrm>
            <a:custGeom>
              <a:avLst/>
              <a:gdLst>
                <a:gd name="T0" fmla="*/ 81 w 163"/>
                <a:gd name="T1" fmla="*/ 0 h 164"/>
                <a:gd name="T2" fmla="*/ 0 w 163"/>
                <a:gd name="T3" fmla="*/ 23 h 164"/>
                <a:gd name="T4" fmla="*/ 0 w 163"/>
                <a:gd name="T5" fmla="*/ 23 h 164"/>
                <a:gd name="T6" fmla="*/ 0 w 163"/>
                <a:gd name="T7" fmla="*/ 142 h 164"/>
                <a:gd name="T8" fmla="*/ 81 w 163"/>
                <a:gd name="T9" fmla="*/ 164 h 164"/>
                <a:gd name="T10" fmla="*/ 163 w 163"/>
                <a:gd name="T11" fmla="*/ 142 h 164"/>
                <a:gd name="T12" fmla="*/ 163 w 163"/>
                <a:gd name="T13" fmla="*/ 23 h 164"/>
                <a:gd name="T14" fmla="*/ 81 w 163"/>
                <a:gd name="T15" fmla="*/ 0 h 164"/>
                <a:gd name="T16" fmla="*/ 74 w 163"/>
                <a:gd name="T17" fmla="*/ 148 h 164"/>
                <a:gd name="T18" fmla="*/ 13 w 163"/>
                <a:gd name="T19" fmla="*/ 131 h 164"/>
                <a:gd name="T20" fmla="*/ 13 w 163"/>
                <a:gd name="T21" fmla="*/ 43 h 164"/>
                <a:gd name="T22" fmla="*/ 74 w 163"/>
                <a:gd name="T23" fmla="*/ 60 h 164"/>
                <a:gd name="T24" fmla="*/ 74 w 163"/>
                <a:gd name="T25" fmla="*/ 148 h 164"/>
                <a:gd name="T26" fmla="*/ 81 w 163"/>
                <a:gd name="T27" fmla="*/ 48 h 164"/>
                <a:gd name="T28" fmla="*/ 22 w 163"/>
                <a:gd name="T29" fmla="*/ 32 h 164"/>
                <a:gd name="T30" fmla="*/ 81 w 163"/>
                <a:gd name="T31" fmla="*/ 15 h 164"/>
                <a:gd name="T32" fmla="*/ 141 w 163"/>
                <a:gd name="T33" fmla="*/ 32 h 164"/>
                <a:gd name="T34" fmla="*/ 81 w 163"/>
                <a:gd name="T35" fmla="*/ 48 h 164"/>
                <a:gd name="T36" fmla="*/ 149 w 163"/>
                <a:gd name="T37" fmla="*/ 131 h 164"/>
                <a:gd name="T38" fmla="*/ 88 w 163"/>
                <a:gd name="T39" fmla="*/ 148 h 164"/>
                <a:gd name="T40" fmla="*/ 88 w 163"/>
                <a:gd name="T41" fmla="*/ 60 h 164"/>
                <a:gd name="T42" fmla="*/ 149 w 163"/>
                <a:gd name="T43" fmla="*/ 43 h 164"/>
                <a:gd name="T44" fmla="*/ 149 w 163"/>
                <a:gd name="T45" fmla="*/ 13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164">
                  <a:moveTo>
                    <a:pt x="81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0" y="142"/>
                  </a:lnTo>
                  <a:lnTo>
                    <a:pt x="81" y="164"/>
                  </a:lnTo>
                  <a:lnTo>
                    <a:pt x="163" y="142"/>
                  </a:lnTo>
                  <a:lnTo>
                    <a:pt x="163" y="23"/>
                  </a:lnTo>
                  <a:lnTo>
                    <a:pt x="81" y="0"/>
                  </a:lnTo>
                  <a:close/>
                  <a:moveTo>
                    <a:pt x="74" y="148"/>
                  </a:moveTo>
                  <a:lnTo>
                    <a:pt x="13" y="131"/>
                  </a:lnTo>
                  <a:lnTo>
                    <a:pt x="13" y="43"/>
                  </a:lnTo>
                  <a:lnTo>
                    <a:pt x="74" y="60"/>
                  </a:lnTo>
                  <a:lnTo>
                    <a:pt x="74" y="148"/>
                  </a:lnTo>
                  <a:close/>
                  <a:moveTo>
                    <a:pt x="81" y="48"/>
                  </a:moveTo>
                  <a:lnTo>
                    <a:pt x="22" y="32"/>
                  </a:lnTo>
                  <a:lnTo>
                    <a:pt x="81" y="15"/>
                  </a:lnTo>
                  <a:lnTo>
                    <a:pt x="141" y="32"/>
                  </a:lnTo>
                  <a:lnTo>
                    <a:pt x="81" y="48"/>
                  </a:lnTo>
                  <a:close/>
                  <a:moveTo>
                    <a:pt x="149" y="131"/>
                  </a:moveTo>
                  <a:lnTo>
                    <a:pt x="88" y="148"/>
                  </a:lnTo>
                  <a:lnTo>
                    <a:pt x="88" y="60"/>
                  </a:lnTo>
                  <a:lnTo>
                    <a:pt x="149" y="43"/>
                  </a:ln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664208" y="5370685"/>
            <a:ext cx="91147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096963" y="2740025"/>
            <a:ext cx="9972675" cy="1593850"/>
          </a:xfrm>
          <a:custGeom>
            <a:avLst/>
            <a:gdLst>
              <a:gd name="T0" fmla="*/ 3857177 w 9972375"/>
              <a:gd name="T1" fmla="*/ 0 h 1593851"/>
              <a:gd name="T2" fmla="*/ 4653286 w 9972375"/>
              <a:gd name="T3" fmla="*/ 796926 h 1593851"/>
              <a:gd name="T4" fmla="*/ 4653286 w 9972375"/>
              <a:gd name="T5" fmla="*/ 803900 h 1593851"/>
              <a:gd name="T6" fmla="*/ 5523554 w 9972375"/>
              <a:gd name="T7" fmla="*/ 803900 h 1593851"/>
              <a:gd name="T8" fmla="*/ 5523554 w 9972375"/>
              <a:gd name="T9" fmla="*/ 930698 h 1593851"/>
              <a:gd name="T10" fmla="*/ 6180217 w 9972375"/>
              <a:gd name="T11" fmla="*/ 1467053 h 1593851"/>
              <a:gd name="T12" fmla="*/ 6836246 w 9972375"/>
              <a:gd name="T13" fmla="*/ 930698 h 1593851"/>
              <a:gd name="T14" fmla="*/ 6836246 w 9972375"/>
              <a:gd name="T15" fmla="*/ 803900 h 1593851"/>
              <a:gd name="T16" fmla="*/ 7735037 w 9972375"/>
              <a:gd name="T17" fmla="*/ 803900 h 1593851"/>
              <a:gd name="T18" fmla="*/ 7735037 w 9972375"/>
              <a:gd name="T19" fmla="*/ 796926 h 1593851"/>
              <a:gd name="T20" fmla="*/ 8531779 w 9972375"/>
              <a:gd name="T21" fmla="*/ 0 h 1593851"/>
              <a:gd name="T22" fmla="*/ 9328522 w 9972375"/>
              <a:gd name="T23" fmla="*/ 796926 h 1593851"/>
              <a:gd name="T24" fmla="*/ 9328522 w 9972375"/>
              <a:gd name="T25" fmla="*/ 803900 h 1593851"/>
              <a:gd name="T26" fmla="*/ 9972375 w 9972375"/>
              <a:gd name="T27" fmla="*/ 803900 h 1593851"/>
              <a:gd name="T28" fmla="*/ 9972375 w 9972375"/>
              <a:gd name="T29" fmla="*/ 930698 h 1593851"/>
              <a:gd name="T30" fmla="*/ 9201753 w 9972375"/>
              <a:gd name="T31" fmla="*/ 930698 h 1593851"/>
              <a:gd name="T32" fmla="*/ 9201753 w 9972375"/>
              <a:gd name="T33" fmla="*/ 803900 h 1593851"/>
              <a:gd name="T34" fmla="*/ 9201753 w 9972375"/>
              <a:gd name="T35" fmla="*/ 796926 h 1593851"/>
              <a:gd name="T36" fmla="*/ 8531779 w 9972375"/>
              <a:gd name="T37" fmla="*/ 126798 h 1593851"/>
              <a:gd name="T38" fmla="*/ 7861806 w 9972375"/>
              <a:gd name="T39" fmla="*/ 796926 h 1593851"/>
              <a:gd name="T40" fmla="*/ 7861806 w 9972375"/>
              <a:gd name="T41" fmla="*/ 803900 h 1593851"/>
              <a:gd name="T42" fmla="*/ 7861806 w 9972375"/>
              <a:gd name="T43" fmla="*/ 930698 h 1593851"/>
              <a:gd name="T44" fmla="*/ 6965550 w 9972375"/>
              <a:gd name="T45" fmla="*/ 930698 h 1593851"/>
              <a:gd name="T46" fmla="*/ 6180217 w 9972375"/>
              <a:gd name="T47" fmla="*/ 1593851 h 1593851"/>
              <a:gd name="T48" fmla="*/ 5394884 w 9972375"/>
              <a:gd name="T49" fmla="*/ 930698 h 1593851"/>
              <a:gd name="T50" fmla="*/ 4526517 w 9972375"/>
              <a:gd name="T51" fmla="*/ 930698 h 1593851"/>
              <a:gd name="T52" fmla="*/ 4526517 w 9972375"/>
              <a:gd name="T53" fmla="*/ 800096 h 1593851"/>
              <a:gd name="T54" fmla="*/ 4526517 w 9972375"/>
              <a:gd name="T55" fmla="*/ 796926 h 1593851"/>
              <a:gd name="T56" fmla="*/ 3857177 w 9972375"/>
              <a:gd name="T57" fmla="*/ 126798 h 1593851"/>
              <a:gd name="T58" fmla="*/ 3187204 w 9972375"/>
              <a:gd name="T59" fmla="*/ 796926 h 1593851"/>
              <a:gd name="T60" fmla="*/ 3187204 w 9972375"/>
              <a:gd name="T61" fmla="*/ 800730 h 1593851"/>
              <a:gd name="T62" fmla="*/ 3187204 w 9972375"/>
              <a:gd name="T63" fmla="*/ 930698 h 1593851"/>
              <a:gd name="T64" fmla="*/ 2271299 w 9972375"/>
              <a:gd name="T65" fmla="*/ 930698 h 1593851"/>
              <a:gd name="T66" fmla="*/ 1485966 w 9972375"/>
              <a:gd name="T67" fmla="*/ 1593851 h 1593851"/>
              <a:gd name="T68" fmla="*/ 700632 w 9972375"/>
              <a:gd name="T69" fmla="*/ 930698 h 1593851"/>
              <a:gd name="T70" fmla="*/ 0 w 9972375"/>
              <a:gd name="T71" fmla="*/ 930698 h 1593851"/>
              <a:gd name="T72" fmla="*/ 0 w 9972375"/>
              <a:gd name="T73" fmla="*/ 803900 h 1593851"/>
              <a:gd name="T74" fmla="*/ 829303 w 9972375"/>
              <a:gd name="T75" fmla="*/ 803900 h 1593851"/>
              <a:gd name="T76" fmla="*/ 829303 w 9972375"/>
              <a:gd name="T77" fmla="*/ 930698 h 1593851"/>
              <a:gd name="T78" fmla="*/ 1485966 w 9972375"/>
              <a:gd name="T79" fmla="*/ 1467053 h 1593851"/>
              <a:gd name="T80" fmla="*/ 2141994 w 9972375"/>
              <a:gd name="T81" fmla="*/ 930698 h 1593851"/>
              <a:gd name="T82" fmla="*/ 2141994 w 9972375"/>
              <a:gd name="T83" fmla="*/ 803900 h 1593851"/>
              <a:gd name="T84" fmla="*/ 3060435 w 9972375"/>
              <a:gd name="T85" fmla="*/ 803900 h 1593851"/>
              <a:gd name="T86" fmla="*/ 3060435 w 9972375"/>
              <a:gd name="T87" fmla="*/ 796926 h 1593851"/>
              <a:gd name="T88" fmla="*/ 3857177 w 9972375"/>
              <a:gd name="T89" fmla="*/ 0 h 1593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72375" h="1593851">
                <a:moveTo>
                  <a:pt x="3857177" y="0"/>
                </a:moveTo>
                <a:cubicBezTo>
                  <a:pt x="4297065" y="0"/>
                  <a:pt x="4653286" y="356937"/>
                  <a:pt x="4653286" y="796926"/>
                </a:cubicBezTo>
                <a:lnTo>
                  <a:pt x="4653286" y="803900"/>
                </a:lnTo>
                <a:lnTo>
                  <a:pt x="5523554" y="803900"/>
                </a:lnTo>
                <a:lnTo>
                  <a:pt x="5523554" y="930698"/>
                </a:lnTo>
                <a:cubicBezTo>
                  <a:pt x="5585671" y="1236281"/>
                  <a:pt x="5855689" y="1467053"/>
                  <a:pt x="6180217" y="1467053"/>
                </a:cubicBezTo>
                <a:cubicBezTo>
                  <a:pt x="6504111" y="1467053"/>
                  <a:pt x="6774129" y="1236281"/>
                  <a:pt x="6836246" y="930698"/>
                </a:cubicBezTo>
                <a:lnTo>
                  <a:pt x="6836246" y="803900"/>
                </a:lnTo>
                <a:lnTo>
                  <a:pt x="7735037" y="803900"/>
                </a:lnTo>
                <a:lnTo>
                  <a:pt x="7735037" y="796926"/>
                </a:lnTo>
                <a:cubicBezTo>
                  <a:pt x="7735037" y="356937"/>
                  <a:pt x="8091891" y="0"/>
                  <a:pt x="8531779" y="0"/>
                </a:cubicBezTo>
                <a:cubicBezTo>
                  <a:pt x="8971667" y="0"/>
                  <a:pt x="9328522" y="356937"/>
                  <a:pt x="9328522" y="796926"/>
                </a:cubicBezTo>
                <a:lnTo>
                  <a:pt x="9328522" y="803900"/>
                </a:lnTo>
                <a:lnTo>
                  <a:pt x="9972375" y="803900"/>
                </a:lnTo>
                <a:lnTo>
                  <a:pt x="9972375" y="930698"/>
                </a:lnTo>
                <a:lnTo>
                  <a:pt x="9201753" y="930698"/>
                </a:lnTo>
                <a:lnTo>
                  <a:pt x="9201753" y="803900"/>
                </a:lnTo>
                <a:lnTo>
                  <a:pt x="9201753" y="796926"/>
                </a:lnTo>
                <a:cubicBezTo>
                  <a:pt x="9201753" y="426675"/>
                  <a:pt x="8901944" y="126798"/>
                  <a:pt x="8531779" y="126798"/>
                </a:cubicBezTo>
                <a:cubicBezTo>
                  <a:pt x="8162248" y="126798"/>
                  <a:pt x="7861806" y="426675"/>
                  <a:pt x="7861806" y="796926"/>
                </a:cubicBezTo>
                <a:lnTo>
                  <a:pt x="7861806" y="803900"/>
                </a:lnTo>
                <a:lnTo>
                  <a:pt x="7861806" y="930698"/>
                </a:lnTo>
                <a:lnTo>
                  <a:pt x="6965550" y="930698"/>
                </a:lnTo>
                <a:cubicBezTo>
                  <a:pt x="6901532" y="1306654"/>
                  <a:pt x="6574468" y="1593851"/>
                  <a:pt x="6180217" y="1593851"/>
                </a:cubicBezTo>
                <a:cubicBezTo>
                  <a:pt x="5785332" y="1593851"/>
                  <a:pt x="5458268" y="1306654"/>
                  <a:pt x="5394884" y="930698"/>
                </a:cubicBezTo>
                <a:lnTo>
                  <a:pt x="4526517" y="930698"/>
                </a:lnTo>
                <a:lnTo>
                  <a:pt x="4526517" y="800096"/>
                </a:lnTo>
                <a:lnTo>
                  <a:pt x="4526517" y="796926"/>
                </a:lnTo>
                <a:cubicBezTo>
                  <a:pt x="4526517" y="426675"/>
                  <a:pt x="4226709" y="126798"/>
                  <a:pt x="3857177" y="126798"/>
                </a:cubicBezTo>
                <a:cubicBezTo>
                  <a:pt x="3487012" y="126798"/>
                  <a:pt x="3187204" y="426675"/>
                  <a:pt x="3187204" y="796926"/>
                </a:cubicBezTo>
                <a:lnTo>
                  <a:pt x="3187204" y="800730"/>
                </a:lnTo>
                <a:lnTo>
                  <a:pt x="3187204" y="930698"/>
                </a:lnTo>
                <a:lnTo>
                  <a:pt x="2271299" y="930698"/>
                </a:lnTo>
                <a:cubicBezTo>
                  <a:pt x="2207280" y="1306654"/>
                  <a:pt x="1880217" y="1593851"/>
                  <a:pt x="1485966" y="1593851"/>
                </a:cubicBezTo>
                <a:cubicBezTo>
                  <a:pt x="1091080" y="1593851"/>
                  <a:pt x="764017" y="1306654"/>
                  <a:pt x="700632" y="930698"/>
                </a:cubicBezTo>
                <a:lnTo>
                  <a:pt x="0" y="930698"/>
                </a:lnTo>
                <a:lnTo>
                  <a:pt x="0" y="803900"/>
                </a:lnTo>
                <a:lnTo>
                  <a:pt x="829303" y="803900"/>
                </a:lnTo>
                <a:lnTo>
                  <a:pt x="829303" y="930698"/>
                </a:lnTo>
                <a:cubicBezTo>
                  <a:pt x="891419" y="1236281"/>
                  <a:pt x="1161437" y="1467053"/>
                  <a:pt x="1485966" y="1467053"/>
                </a:cubicBezTo>
                <a:cubicBezTo>
                  <a:pt x="1809860" y="1467053"/>
                  <a:pt x="2079878" y="1236281"/>
                  <a:pt x="2141994" y="930698"/>
                </a:cubicBezTo>
                <a:lnTo>
                  <a:pt x="2141994" y="803900"/>
                </a:lnTo>
                <a:lnTo>
                  <a:pt x="3060435" y="803900"/>
                </a:lnTo>
                <a:lnTo>
                  <a:pt x="3060435" y="796926"/>
                </a:lnTo>
                <a:cubicBezTo>
                  <a:pt x="3060435" y="356937"/>
                  <a:pt x="3417289" y="0"/>
                  <a:pt x="385717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14"/>
          <p:cNvSpPr>
            <a:spLocks noChangeArrowheads="1"/>
          </p:cNvSpPr>
          <p:nvPr/>
        </p:nvSpPr>
        <p:spPr bwMode="auto">
          <a:xfrm>
            <a:off x="1876425" y="2797175"/>
            <a:ext cx="1389063" cy="1385888"/>
          </a:xfrm>
          <a:prstGeom prst="ellipse">
            <a:avLst/>
          </a:prstGeom>
          <a:solidFill>
            <a:srgbClr val="589876"/>
          </a:solidFill>
          <a:ln w="25400" cmpd="sng">
            <a:solidFill>
              <a:srgbClr val="FFFFEB"/>
            </a:solidFill>
            <a:rou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257675" y="2871788"/>
            <a:ext cx="1389063" cy="1385887"/>
          </a:xfrm>
          <a:prstGeom prst="ellipse">
            <a:avLst/>
          </a:prstGeom>
          <a:solidFill>
            <a:srgbClr val="05588E"/>
          </a:solidFill>
          <a:ln w="25400" cmpd="sng">
            <a:solidFill>
              <a:srgbClr val="FFFFEB"/>
            </a:solidFill>
            <a:rou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6580188" y="2811463"/>
            <a:ext cx="1389062" cy="1385887"/>
          </a:xfrm>
          <a:prstGeom prst="ellipse">
            <a:avLst/>
          </a:prstGeom>
          <a:solidFill>
            <a:srgbClr val="589876"/>
          </a:solidFill>
          <a:ln w="25400" cmpd="sng">
            <a:solidFill>
              <a:srgbClr val="FFFFEB"/>
            </a:solidFill>
            <a:rou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8951913" y="2844800"/>
            <a:ext cx="1389062" cy="1385888"/>
          </a:xfrm>
          <a:prstGeom prst="ellipse">
            <a:avLst/>
          </a:prstGeom>
          <a:solidFill>
            <a:srgbClr val="05588E"/>
          </a:solidFill>
          <a:ln w="25400" cmpd="sng">
            <a:solidFill>
              <a:srgbClr val="FFFFEB"/>
            </a:solidFill>
            <a:rou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16013" y="4381500"/>
            <a:ext cx="7696200" cy="1135063"/>
            <a:chOff x="1116013" y="4381500"/>
            <a:chExt cx="7696200" cy="1135063"/>
          </a:xfrm>
        </p:grpSpPr>
        <p:grpSp>
          <p:nvGrpSpPr>
            <p:cNvPr id="10" name="Group 3"/>
            <p:cNvGrpSpPr/>
            <p:nvPr/>
          </p:nvGrpSpPr>
          <p:grpSpPr bwMode="auto">
            <a:xfrm>
              <a:off x="1116013" y="4381500"/>
              <a:ext cx="3009900" cy="1135063"/>
              <a:chOff x="0" y="0"/>
              <a:chExt cx="1856582" cy="881252"/>
            </a:xfrm>
          </p:grpSpPr>
          <p:sp>
            <p:nvSpPr>
              <p:cNvPr id="15" name="Line 58"/>
              <p:cNvSpPr>
                <a:spLocks noChangeShapeType="1"/>
              </p:cNvSpPr>
              <p:nvPr/>
            </p:nvSpPr>
            <p:spPr bwMode="auto">
              <a:xfrm>
                <a:off x="913706" y="0"/>
                <a:ext cx="1" cy="334963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Line 59"/>
              <p:cNvSpPr>
                <a:spLocks noChangeShapeType="1"/>
              </p:cNvSpPr>
              <p:nvPr/>
            </p:nvSpPr>
            <p:spPr bwMode="auto">
              <a:xfrm flipH="1">
                <a:off x="158056" y="344488"/>
                <a:ext cx="1495425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Text Box 60"/>
              <p:cNvSpPr>
                <a:spLocks noChangeArrowheads="1"/>
              </p:cNvSpPr>
              <p:nvPr/>
            </p:nvSpPr>
            <p:spPr bwMode="auto">
              <a:xfrm>
                <a:off x="0" y="327111"/>
                <a:ext cx="1856582" cy="5541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" name="Group 15"/>
            <p:cNvGrpSpPr/>
            <p:nvPr/>
          </p:nvGrpSpPr>
          <p:grpSpPr bwMode="auto">
            <a:xfrm>
              <a:off x="5800725" y="4381500"/>
              <a:ext cx="3011488" cy="1135063"/>
              <a:chOff x="0" y="0"/>
              <a:chExt cx="1856582" cy="881252"/>
            </a:xfrm>
          </p:grpSpPr>
          <p:sp>
            <p:nvSpPr>
              <p:cNvPr id="12" name="Line 58"/>
              <p:cNvSpPr>
                <a:spLocks noChangeShapeType="1"/>
              </p:cNvSpPr>
              <p:nvPr/>
            </p:nvSpPr>
            <p:spPr bwMode="auto">
              <a:xfrm>
                <a:off x="913706" y="0"/>
                <a:ext cx="1" cy="334963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Line 59"/>
              <p:cNvSpPr>
                <a:spLocks noChangeShapeType="1"/>
              </p:cNvSpPr>
              <p:nvPr/>
            </p:nvSpPr>
            <p:spPr bwMode="auto">
              <a:xfrm flipH="1">
                <a:off x="158056" y="344488"/>
                <a:ext cx="1495425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Text Box 60"/>
              <p:cNvSpPr>
                <a:spLocks noChangeArrowheads="1"/>
              </p:cNvSpPr>
              <p:nvPr/>
            </p:nvSpPr>
            <p:spPr bwMode="auto">
              <a:xfrm>
                <a:off x="0" y="327111"/>
                <a:ext cx="1856582" cy="5541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476625" y="1582738"/>
            <a:ext cx="7672388" cy="1174750"/>
            <a:chOff x="3476625" y="1582738"/>
            <a:chExt cx="7672388" cy="1174750"/>
          </a:xfrm>
        </p:grpSpPr>
        <p:grpSp>
          <p:nvGrpSpPr>
            <p:cNvPr id="19" name="Group 7"/>
            <p:cNvGrpSpPr/>
            <p:nvPr/>
          </p:nvGrpSpPr>
          <p:grpSpPr bwMode="auto">
            <a:xfrm>
              <a:off x="3476625" y="1582738"/>
              <a:ext cx="2952750" cy="1098550"/>
              <a:chOff x="0" y="0"/>
              <a:chExt cx="2952326" cy="1098602"/>
            </a:xfrm>
          </p:grpSpPr>
          <p:sp>
            <p:nvSpPr>
              <p:cNvPr id="24" name="Line 68"/>
              <p:cNvSpPr>
                <a:spLocks noChangeShapeType="1"/>
              </p:cNvSpPr>
              <p:nvPr/>
            </p:nvSpPr>
            <p:spPr bwMode="auto">
              <a:xfrm>
                <a:off x="1440568" y="776698"/>
                <a:ext cx="0" cy="321904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Line 69"/>
              <p:cNvSpPr>
                <a:spLocks noChangeShapeType="1"/>
              </p:cNvSpPr>
              <p:nvPr/>
            </p:nvSpPr>
            <p:spPr bwMode="auto">
              <a:xfrm flipH="1">
                <a:off x="0" y="765835"/>
                <a:ext cx="2872531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Text Box 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52326" cy="7134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 bwMode="auto">
            <a:xfrm>
              <a:off x="8196263" y="1658938"/>
              <a:ext cx="2952750" cy="1098550"/>
              <a:chOff x="0" y="0"/>
              <a:chExt cx="2952326" cy="1098602"/>
            </a:xfrm>
          </p:grpSpPr>
          <p:sp>
            <p:nvSpPr>
              <p:cNvPr id="21" name="Line 68"/>
              <p:cNvSpPr>
                <a:spLocks noChangeShapeType="1"/>
              </p:cNvSpPr>
              <p:nvPr/>
            </p:nvSpPr>
            <p:spPr bwMode="auto">
              <a:xfrm>
                <a:off x="1440568" y="776698"/>
                <a:ext cx="0" cy="321904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Line 69"/>
              <p:cNvSpPr>
                <a:spLocks noChangeShapeType="1"/>
              </p:cNvSpPr>
              <p:nvPr/>
            </p:nvSpPr>
            <p:spPr bwMode="auto">
              <a:xfrm flipH="1">
                <a:off x="0" y="765835"/>
                <a:ext cx="2872531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Text Box 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52326" cy="7134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93396" y="2484114"/>
            <a:ext cx="5124819" cy="2807573"/>
          </a:xfrm>
          <a:prstGeom prst="rect">
            <a:avLst/>
          </a:prstGeom>
        </p:spPr>
      </p:pic>
      <p:cxnSp>
        <p:nvCxnSpPr>
          <p:cNvPr id="5" name="Straight Connector 66"/>
          <p:cNvCxnSpPr/>
          <p:nvPr/>
        </p:nvCxnSpPr>
        <p:spPr>
          <a:xfrm>
            <a:off x="6557647" y="3504047"/>
            <a:ext cx="0" cy="178764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</p:cxnSp>
      <p:sp>
        <p:nvSpPr>
          <p:cNvPr id="6" name="Content Placeholder 2"/>
          <p:cNvSpPr txBox="1"/>
          <p:nvPr/>
        </p:nvSpPr>
        <p:spPr>
          <a:xfrm>
            <a:off x="6965659" y="3630198"/>
            <a:ext cx="4436523" cy="186452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单击此处添加本章节的简要内容。封面和内页的素材和图表都经过严格挑选，所有素材均可自由编辑替换单击此处添加本章节的简要内容。封面和内页的素材和图表都经过严格挑选，所有素材均可自由编辑替换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69 -1.85185E-6 L 8.33333E-7 -1.85185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42614" y="1808068"/>
            <a:ext cx="1636923" cy="1411140"/>
            <a:chOff x="1366414" y="1668368"/>
            <a:chExt cx="1636923" cy="1411140"/>
          </a:xfrm>
        </p:grpSpPr>
        <p:sp>
          <p:nvSpPr>
            <p:cNvPr id="5" name="六边形 4"/>
            <p:cNvSpPr/>
            <p:nvPr/>
          </p:nvSpPr>
          <p:spPr>
            <a:xfrm>
              <a:off x="1366414" y="1668368"/>
              <a:ext cx="1636923" cy="1411140"/>
            </a:xfrm>
            <a:prstGeom prst="hexagon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935961" y="2127455"/>
              <a:ext cx="465104" cy="496301"/>
              <a:chOff x="9909176" y="2032000"/>
              <a:chExt cx="260350" cy="277813"/>
            </a:xfrm>
          </p:grpSpPr>
          <p:sp>
            <p:nvSpPr>
              <p:cNvPr id="7" name="Freeform 472"/>
              <p:cNvSpPr/>
              <p:nvPr/>
            </p:nvSpPr>
            <p:spPr bwMode="auto">
              <a:xfrm>
                <a:off x="9909176" y="2192338"/>
                <a:ext cx="260350" cy="117475"/>
              </a:xfrm>
              <a:custGeom>
                <a:avLst/>
                <a:gdLst>
                  <a:gd name="T0" fmla="*/ 263 w 271"/>
                  <a:gd name="T1" fmla="*/ 34 h 122"/>
                  <a:gd name="T2" fmla="*/ 213 w 271"/>
                  <a:gd name="T3" fmla="*/ 6 h 122"/>
                  <a:gd name="T4" fmla="*/ 191 w 271"/>
                  <a:gd name="T5" fmla="*/ 1 h 122"/>
                  <a:gd name="T6" fmla="*/ 183 w 271"/>
                  <a:gd name="T7" fmla="*/ 19 h 122"/>
                  <a:gd name="T8" fmla="*/ 205 w 271"/>
                  <a:gd name="T9" fmla="*/ 27 h 122"/>
                  <a:gd name="T10" fmla="*/ 224 w 271"/>
                  <a:gd name="T11" fmla="*/ 41 h 122"/>
                  <a:gd name="T12" fmla="*/ 228 w 271"/>
                  <a:gd name="T13" fmla="*/ 51 h 122"/>
                  <a:gd name="T14" fmla="*/ 219 w 271"/>
                  <a:gd name="T15" fmla="*/ 60 h 122"/>
                  <a:gd name="T16" fmla="*/ 162 w 271"/>
                  <a:gd name="T17" fmla="*/ 78 h 122"/>
                  <a:gd name="T18" fmla="*/ 98 w 271"/>
                  <a:gd name="T19" fmla="*/ 76 h 122"/>
                  <a:gd name="T20" fmla="*/ 68 w 271"/>
                  <a:gd name="T21" fmla="*/ 68 h 122"/>
                  <a:gd name="T22" fmla="*/ 45 w 271"/>
                  <a:gd name="T23" fmla="*/ 53 h 122"/>
                  <a:gd name="T24" fmla="*/ 42 w 271"/>
                  <a:gd name="T25" fmla="*/ 47 h 122"/>
                  <a:gd name="T26" fmla="*/ 43 w 271"/>
                  <a:gd name="T27" fmla="*/ 43 h 122"/>
                  <a:gd name="T28" fmla="*/ 52 w 271"/>
                  <a:gd name="T29" fmla="*/ 34 h 122"/>
                  <a:gd name="T30" fmla="*/ 87 w 271"/>
                  <a:gd name="T31" fmla="*/ 19 h 122"/>
                  <a:gd name="T32" fmla="*/ 79 w 271"/>
                  <a:gd name="T33" fmla="*/ 0 h 122"/>
                  <a:gd name="T34" fmla="*/ 21 w 271"/>
                  <a:gd name="T35" fmla="*/ 20 h 122"/>
                  <a:gd name="T36" fmla="*/ 2 w 271"/>
                  <a:gd name="T37" fmla="*/ 40 h 122"/>
                  <a:gd name="T38" fmla="*/ 0 w 271"/>
                  <a:gd name="T39" fmla="*/ 52 h 122"/>
                  <a:gd name="T40" fmla="*/ 3 w 271"/>
                  <a:gd name="T41" fmla="*/ 68 h 122"/>
                  <a:gd name="T42" fmla="*/ 40 w 271"/>
                  <a:gd name="T43" fmla="*/ 104 h 122"/>
                  <a:gd name="T44" fmla="*/ 149 w 271"/>
                  <a:gd name="T45" fmla="*/ 121 h 122"/>
                  <a:gd name="T46" fmla="*/ 246 w 271"/>
                  <a:gd name="T47" fmla="*/ 96 h 122"/>
                  <a:gd name="T48" fmla="*/ 268 w 271"/>
                  <a:gd name="T49" fmla="*/ 65 h 122"/>
                  <a:gd name="T50" fmla="*/ 270 w 271"/>
                  <a:gd name="T51" fmla="*/ 54 h 122"/>
                  <a:gd name="T52" fmla="*/ 263 w 271"/>
                  <a:gd name="T53" fmla="*/ 3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1" h="122">
                    <a:moveTo>
                      <a:pt x="263" y="34"/>
                    </a:moveTo>
                    <a:cubicBezTo>
                      <a:pt x="251" y="19"/>
                      <a:pt x="231" y="11"/>
                      <a:pt x="213" y="6"/>
                    </a:cubicBezTo>
                    <a:cubicBezTo>
                      <a:pt x="206" y="4"/>
                      <a:pt x="198" y="2"/>
                      <a:pt x="191" y="1"/>
                    </a:cubicBezTo>
                    <a:cubicBezTo>
                      <a:pt x="188" y="7"/>
                      <a:pt x="185" y="13"/>
                      <a:pt x="183" y="19"/>
                    </a:cubicBezTo>
                    <a:cubicBezTo>
                      <a:pt x="190" y="21"/>
                      <a:pt x="198" y="23"/>
                      <a:pt x="205" y="27"/>
                    </a:cubicBezTo>
                    <a:cubicBezTo>
                      <a:pt x="212" y="30"/>
                      <a:pt x="219" y="35"/>
                      <a:pt x="224" y="41"/>
                    </a:cubicBezTo>
                    <a:cubicBezTo>
                      <a:pt x="226" y="43"/>
                      <a:pt x="230" y="48"/>
                      <a:pt x="228" y="51"/>
                    </a:cubicBezTo>
                    <a:cubicBezTo>
                      <a:pt x="226" y="55"/>
                      <a:pt x="222" y="58"/>
                      <a:pt x="219" y="60"/>
                    </a:cubicBezTo>
                    <a:cubicBezTo>
                      <a:pt x="203" y="72"/>
                      <a:pt x="181" y="76"/>
                      <a:pt x="162" y="78"/>
                    </a:cubicBezTo>
                    <a:cubicBezTo>
                      <a:pt x="141" y="81"/>
                      <a:pt x="119" y="80"/>
                      <a:pt x="98" y="76"/>
                    </a:cubicBezTo>
                    <a:cubicBezTo>
                      <a:pt x="88" y="75"/>
                      <a:pt x="77" y="72"/>
                      <a:pt x="68" y="68"/>
                    </a:cubicBezTo>
                    <a:cubicBezTo>
                      <a:pt x="59" y="65"/>
                      <a:pt x="50" y="60"/>
                      <a:pt x="45" y="53"/>
                    </a:cubicBezTo>
                    <a:cubicBezTo>
                      <a:pt x="43" y="51"/>
                      <a:pt x="41" y="49"/>
                      <a:pt x="42" y="47"/>
                    </a:cubicBezTo>
                    <a:cubicBezTo>
                      <a:pt x="42" y="45"/>
                      <a:pt x="42" y="44"/>
                      <a:pt x="43" y="43"/>
                    </a:cubicBezTo>
                    <a:cubicBezTo>
                      <a:pt x="45" y="39"/>
                      <a:pt x="48" y="36"/>
                      <a:pt x="52" y="34"/>
                    </a:cubicBezTo>
                    <a:cubicBezTo>
                      <a:pt x="62" y="26"/>
                      <a:pt x="74" y="21"/>
                      <a:pt x="87" y="19"/>
                    </a:cubicBezTo>
                    <a:cubicBezTo>
                      <a:pt x="84" y="13"/>
                      <a:pt x="82" y="7"/>
                      <a:pt x="79" y="0"/>
                    </a:cubicBezTo>
                    <a:cubicBezTo>
                      <a:pt x="59" y="4"/>
                      <a:pt x="39" y="9"/>
                      <a:pt x="21" y="20"/>
                    </a:cubicBezTo>
                    <a:cubicBezTo>
                      <a:pt x="14" y="25"/>
                      <a:pt x="6" y="31"/>
                      <a:pt x="2" y="40"/>
                    </a:cubicBezTo>
                    <a:cubicBezTo>
                      <a:pt x="0" y="44"/>
                      <a:pt x="0" y="48"/>
                      <a:pt x="0" y="52"/>
                    </a:cubicBezTo>
                    <a:cubicBezTo>
                      <a:pt x="1" y="58"/>
                      <a:pt x="1" y="63"/>
                      <a:pt x="3" y="68"/>
                    </a:cubicBezTo>
                    <a:cubicBezTo>
                      <a:pt x="8" y="84"/>
                      <a:pt x="26" y="97"/>
                      <a:pt x="40" y="104"/>
                    </a:cubicBezTo>
                    <a:cubicBezTo>
                      <a:pt x="74" y="118"/>
                      <a:pt x="113" y="122"/>
                      <a:pt x="149" y="121"/>
                    </a:cubicBezTo>
                    <a:cubicBezTo>
                      <a:pt x="182" y="119"/>
                      <a:pt x="218" y="114"/>
                      <a:pt x="246" y="96"/>
                    </a:cubicBezTo>
                    <a:cubicBezTo>
                      <a:pt x="256" y="90"/>
                      <a:pt x="266" y="77"/>
                      <a:pt x="268" y="65"/>
                    </a:cubicBezTo>
                    <a:cubicBezTo>
                      <a:pt x="269" y="61"/>
                      <a:pt x="269" y="58"/>
                      <a:pt x="270" y="54"/>
                    </a:cubicBezTo>
                    <a:cubicBezTo>
                      <a:pt x="271" y="47"/>
                      <a:pt x="268" y="40"/>
                      <a:pt x="263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473"/>
              <p:cNvSpPr/>
              <p:nvPr/>
            </p:nvSpPr>
            <p:spPr bwMode="auto">
              <a:xfrm>
                <a:off x="10156826" y="2219325"/>
                <a:ext cx="9525" cy="12700"/>
              </a:xfrm>
              <a:custGeom>
                <a:avLst/>
                <a:gdLst>
                  <a:gd name="T0" fmla="*/ 5 w 11"/>
                  <a:gd name="T1" fmla="*/ 6 h 13"/>
                  <a:gd name="T2" fmla="*/ 5 w 11"/>
                  <a:gd name="T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13">
                    <a:moveTo>
                      <a:pt x="5" y="6"/>
                    </a:moveTo>
                    <a:cubicBezTo>
                      <a:pt x="11" y="13"/>
                      <a:pt x="0" y="0"/>
                      <a:pt x="5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Freeform 474"/>
              <p:cNvSpPr>
                <a:spLocks noEditPoints="1"/>
              </p:cNvSpPr>
              <p:nvPr/>
            </p:nvSpPr>
            <p:spPr bwMode="auto">
              <a:xfrm>
                <a:off x="9977438" y="2032000"/>
                <a:ext cx="122238" cy="220662"/>
              </a:xfrm>
              <a:custGeom>
                <a:avLst/>
                <a:gdLst>
                  <a:gd name="T0" fmla="*/ 64 w 128"/>
                  <a:gd name="T1" fmla="*/ 231 h 231"/>
                  <a:gd name="T2" fmla="*/ 128 w 128"/>
                  <a:gd name="T3" fmla="*/ 63 h 231"/>
                  <a:gd name="T4" fmla="*/ 65 w 128"/>
                  <a:gd name="T5" fmla="*/ 0 h 231"/>
                  <a:gd name="T6" fmla="*/ 64 w 128"/>
                  <a:gd name="T7" fmla="*/ 0 h 231"/>
                  <a:gd name="T8" fmla="*/ 64 w 128"/>
                  <a:gd name="T9" fmla="*/ 0 h 231"/>
                  <a:gd name="T10" fmla="*/ 64 w 128"/>
                  <a:gd name="T11" fmla="*/ 0 h 231"/>
                  <a:gd name="T12" fmla="*/ 63 w 128"/>
                  <a:gd name="T13" fmla="*/ 0 h 231"/>
                  <a:gd name="T14" fmla="*/ 0 w 128"/>
                  <a:gd name="T15" fmla="*/ 63 h 231"/>
                  <a:gd name="T16" fmla="*/ 64 w 128"/>
                  <a:gd name="T17" fmla="*/ 231 h 231"/>
                  <a:gd name="T18" fmla="*/ 64 w 128"/>
                  <a:gd name="T19" fmla="*/ 29 h 231"/>
                  <a:gd name="T20" fmla="*/ 93 w 128"/>
                  <a:gd name="T21" fmla="*/ 58 h 231"/>
                  <a:gd name="T22" fmla="*/ 64 w 128"/>
                  <a:gd name="T23" fmla="*/ 86 h 231"/>
                  <a:gd name="T24" fmla="*/ 35 w 128"/>
                  <a:gd name="T25" fmla="*/ 58 h 231"/>
                  <a:gd name="T26" fmla="*/ 64 w 128"/>
                  <a:gd name="T27" fmla="*/ 29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231">
                    <a:moveTo>
                      <a:pt x="64" y="231"/>
                    </a:moveTo>
                    <a:cubicBezTo>
                      <a:pt x="64" y="231"/>
                      <a:pt x="128" y="97"/>
                      <a:pt x="128" y="63"/>
                    </a:cubicBezTo>
                    <a:cubicBezTo>
                      <a:pt x="128" y="29"/>
                      <a:pt x="100" y="0"/>
                      <a:pt x="65" y="0"/>
                    </a:cubicBezTo>
                    <a:cubicBezTo>
                      <a:pt x="65" y="0"/>
                      <a:pt x="65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28" y="0"/>
                      <a:pt x="0" y="29"/>
                      <a:pt x="0" y="63"/>
                    </a:cubicBezTo>
                    <a:cubicBezTo>
                      <a:pt x="0" y="98"/>
                      <a:pt x="64" y="231"/>
                      <a:pt x="64" y="231"/>
                    </a:cubicBezTo>
                    <a:close/>
                    <a:moveTo>
                      <a:pt x="64" y="29"/>
                    </a:moveTo>
                    <a:cubicBezTo>
                      <a:pt x="80" y="29"/>
                      <a:pt x="93" y="42"/>
                      <a:pt x="93" y="58"/>
                    </a:cubicBezTo>
                    <a:cubicBezTo>
                      <a:pt x="93" y="74"/>
                      <a:pt x="80" y="86"/>
                      <a:pt x="64" y="86"/>
                    </a:cubicBezTo>
                    <a:cubicBezTo>
                      <a:pt x="48" y="86"/>
                      <a:pt x="35" y="74"/>
                      <a:pt x="35" y="58"/>
                    </a:cubicBezTo>
                    <a:cubicBezTo>
                      <a:pt x="35" y="42"/>
                      <a:pt x="48" y="29"/>
                      <a:pt x="64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91843" y="3609017"/>
            <a:ext cx="2538464" cy="1545327"/>
            <a:chOff x="991843" y="3609017"/>
            <a:chExt cx="2538464" cy="1545327"/>
          </a:xfrm>
        </p:grpSpPr>
        <p:sp>
          <p:nvSpPr>
            <p:cNvPr id="11" name="文本框 10"/>
            <p:cNvSpPr txBox="1"/>
            <p:nvPr/>
          </p:nvSpPr>
          <p:spPr>
            <a:xfrm>
              <a:off x="1072355" y="3609017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91843" y="4201209"/>
              <a:ext cx="2538464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单击此处添加本章节的简要内容。封面和内页的素材和图表都经过严格挑选，所有素材均可自由编辑替换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86273" y="1808068"/>
            <a:ext cx="1636923" cy="1411140"/>
            <a:chOff x="3886273" y="1808068"/>
            <a:chExt cx="1636923" cy="1411140"/>
          </a:xfrm>
        </p:grpSpPr>
        <p:sp>
          <p:nvSpPr>
            <p:cNvPr id="14" name="六边形 13"/>
            <p:cNvSpPr/>
            <p:nvPr/>
          </p:nvSpPr>
          <p:spPr>
            <a:xfrm>
              <a:off x="3886273" y="1808068"/>
              <a:ext cx="1636923" cy="1411140"/>
            </a:xfrm>
            <a:prstGeom prst="hexagon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64081" y="2194257"/>
              <a:ext cx="501835" cy="584375"/>
              <a:chOff x="8816976" y="3130550"/>
              <a:chExt cx="241300" cy="280988"/>
            </a:xfrm>
            <a:solidFill>
              <a:schemeClr val="bg1"/>
            </a:solidFill>
          </p:grpSpPr>
          <p:sp>
            <p:nvSpPr>
              <p:cNvPr id="16" name="Freeform 45"/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65 w 74"/>
                  <a:gd name="T1" fmla="*/ 111 h 113"/>
                  <a:gd name="T2" fmla="*/ 62 w 74"/>
                  <a:gd name="T3" fmla="*/ 113 h 113"/>
                  <a:gd name="T4" fmla="*/ 61 w 74"/>
                  <a:gd name="T5" fmla="*/ 113 h 113"/>
                  <a:gd name="T6" fmla="*/ 58 w 74"/>
                  <a:gd name="T7" fmla="*/ 113 h 113"/>
                  <a:gd name="T8" fmla="*/ 3 w 74"/>
                  <a:gd name="T9" fmla="*/ 75 h 113"/>
                  <a:gd name="T10" fmla="*/ 1 w 74"/>
                  <a:gd name="T11" fmla="*/ 74 h 113"/>
                  <a:gd name="T12" fmla="*/ 0 w 74"/>
                  <a:gd name="T13" fmla="*/ 71 h 113"/>
                  <a:gd name="T14" fmla="*/ 0 w 74"/>
                  <a:gd name="T15" fmla="*/ 5 h 113"/>
                  <a:gd name="T16" fmla="*/ 1 w 74"/>
                  <a:gd name="T17" fmla="*/ 1 h 113"/>
                  <a:gd name="T18" fmla="*/ 5 w 74"/>
                  <a:gd name="T19" fmla="*/ 0 h 113"/>
                  <a:gd name="T20" fmla="*/ 18 w 74"/>
                  <a:gd name="T21" fmla="*/ 0 h 113"/>
                  <a:gd name="T22" fmla="*/ 22 w 74"/>
                  <a:gd name="T23" fmla="*/ 1 h 113"/>
                  <a:gd name="T24" fmla="*/ 23 w 74"/>
                  <a:gd name="T25" fmla="*/ 5 h 113"/>
                  <a:gd name="T26" fmla="*/ 23 w 74"/>
                  <a:gd name="T27" fmla="*/ 61 h 113"/>
                  <a:gd name="T28" fmla="*/ 71 w 74"/>
                  <a:gd name="T29" fmla="*/ 93 h 113"/>
                  <a:gd name="T30" fmla="*/ 72 w 74"/>
                  <a:gd name="T31" fmla="*/ 100 h 113"/>
                  <a:gd name="T32" fmla="*/ 65 w 74"/>
                  <a:gd name="T33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65" y="111"/>
                    </a:moveTo>
                    <a:cubicBezTo>
                      <a:pt x="65" y="112"/>
                      <a:pt x="64" y="113"/>
                      <a:pt x="62" y="113"/>
                    </a:cubicBezTo>
                    <a:cubicBezTo>
                      <a:pt x="62" y="113"/>
                      <a:pt x="62" y="113"/>
                      <a:pt x="61" y="113"/>
                    </a:cubicBezTo>
                    <a:cubicBezTo>
                      <a:pt x="60" y="113"/>
                      <a:pt x="59" y="113"/>
                      <a:pt x="58" y="11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2" y="75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1"/>
                    </a:cubicBezTo>
                    <a:cubicBezTo>
                      <a:pt x="23" y="2"/>
                      <a:pt x="23" y="3"/>
                      <a:pt x="23" y="5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3" y="94"/>
                      <a:pt x="74" y="98"/>
                      <a:pt x="72" y="100"/>
                    </a:cubicBezTo>
                    <a:lnTo>
                      <a:pt x="65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46"/>
              <p:cNvSpPr/>
              <p:nvPr/>
            </p:nvSpPr>
            <p:spPr bwMode="auto">
              <a:xfrm>
                <a:off x="8816976" y="3130550"/>
                <a:ext cx="107950" cy="87312"/>
              </a:xfrm>
              <a:custGeom>
                <a:avLst/>
                <a:gdLst>
                  <a:gd name="T0" fmla="*/ 113 w 113"/>
                  <a:gd name="T1" fmla="*/ 38 h 90"/>
                  <a:gd name="T2" fmla="*/ 100 w 113"/>
                  <a:gd name="T3" fmla="*/ 15 h 90"/>
                  <a:gd name="T4" fmla="*/ 40 w 113"/>
                  <a:gd name="T5" fmla="*/ 18 h 90"/>
                  <a:gd name="T6" fmla="*/ 7 w 113"/>
                  <a:gd name="T7" fmla="*/ 69 h 90"/>
                  <a:gd name="T8" fmla="*/ 19 w 113"/>
                  <a:gd name="T9" fmla="*/ 90 h 90"/>
                  <a:gd name="T10" fmla="*/ 113 w 113"/>
                  <a:gd name="T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90">
                    <a:moveTo>
                      <a:pt x="113" y="38"/>
                    </a:moveTo>
                    <a:cubicBezTo>
                      <a:pt x="100" y="15"/>
                      <a:pt x="100" y="15"/>
                      <a:pt x="100" y="15"/>
                    </a:cubicBezTo>
                    <a:cubicBezTo>
                      <a:pt x="92" y="2"/>
                      <a:pt x="71" y="0"/>
                      <a:pt x="40" y="18"/>
                    </a:cubicBezTo>
                    <a:cubicBezTo>
                      <a:pt x="9" y="36"/>
                      <a:pt x="0" y="56"/>
                      <a:pt x="7" y="6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41" y="61"/>
                      <a:pt x="75" y="42"/>
                      <a:pt x="1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47"/>
              <p:cNvSpPr/>
              <p:nvPr/>
            </p:nvSpPr>
            <p:spPr bwMode="auto">
              <a:xfrm>
                <a:off x="8950326" y="3130550"/>
                <a:ext cx="107950" cy="85725"/>
              </a:xfrm>
              <a:custGeom>
                <a:avLst/>
                <a:gdLst>
                  <a:gd name="T0" fmla="*/ 94 w 113"/>
                  <a:gd name="T1" fmla="*/ 89 h 89"/>
                  <a:gd name="T2" fmla="*/ 106 w 113"/>
                  <a:gd name="T3" fmla="*/ 69 h 89"/>
                  <a:gd name="T4" fmla="*/ 73 w 113"/>
                  <a:gd name="T5" fmla="*/ 18 h 89"/>
                  <a:gd name="T6" fmla="*/ 13 w 113"/>
                  <a:gd name="T7" fmla="*/ 15 h 89"/>
                  <a:gd name="T8" fmla="*/ 0 w 113"/>
                  <a:gd name="T9" fmla="*/ 38 h 89"/>
                  <a:gd name="T10" fmla="*/ 94 w 113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89">
                    <a:moveTo>
                      <a:pt x="94" y="89"/>
                    </a:moveTo>
                    <a:cubicBezTo>
                      <a:pt x="106" y="69"/>
                      <a:pt x="106" y="69"/>
                      <a:pt x="106" y="69"/>
                    </a:cubicBezTo>
                    <a:cubicBezTo>
                      <a:pt x="113" y="56"/>
                      <a:pt x="104" y="36"/>
                      <a:pt x="73" y="18"/>
                    </a:cubicBezTo>
                    <a:cubicBezTo>
                      <a:pt x="42" y="0"/>
                      <a:pt x="21" y="2"/>
                      <a:pt x="13" y="1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8" y="41"/>
                      <a:pt x="71" y="61"/>
                      <a:pt x="94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Freeform 48"/>
              <p:cNvSpPr>
                <a:spLocks noEditPoints="1"/>
              </p:cNvSpPr>
              <p:nvPr/>
            </p:nvSpPr>
            <p:spPr bwMode="auto">
              <a:xfrm>
                <a:off x="8821738" y="3179763"/>
                <a:ext cx="231775" cy="231775"/>
              </a:xfrm>
              <a:custGeom>
                <a:avLst/>
                <a:gdLst>
                  <a:gd name="T0" fmla="*/ 121 w 242"/>
                  <a:gd name="T1" fmla="*/ 0 h 242"/>
                  <a:gd name="T2" fmla="*/ 0 w 242"/>
                  <a:gd name="T3" fmla="*/ 121 h 242"/>
                  <a:gd name="T4" fmla="*/ 121 w 242"/>
                  <a:gd name="T5" fmla="*/ 242 h 242"/>
                  <a:gd name="T6" fmla="*/ 242 w 242"/>
                  <a:gd name="T7" fmla="*/ 121 h 242"/>
                  <a:gd name="T8" fmla="*/ 121 w 242"/>
                  <a:gd name="T9" fmla="*/ 0 h 242"/>
                  <a:gd name="T10" fmla="*/ 121 w 242"/>
                  <a:gd name="T11" fmla="*/ 212 h 242"/>
                  <a:gd name="T12" fmla="*/ 30 w 242"/>
                  <a:gd name="T13" fmla="*/ 121 h 242"/>
                  <a:gd name="T14" fmla="*/ 121 w 242"/>
                  <a:gd name="T15" fmla="*/ 30 h 242"/>
                  <a:gd name="T16" fmla="*/ 212 w 242"/>
                  <a:gd name="T17" fmla="*/ 121 h 242"/>
                  <a:gd name="T18" fmla="*/ 121 w 242"/>
                  <a:gd name="T19" fmla="*/ 21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121" y="0"/>
                    </a:moveTo>
                    <a:cubicBezTo>
                      <a:pt x="54" y="0"/>
                      <a:pt x="0" y="54"/>
                      <a:pt x="0" y="121"/>
                    </a:cubicBezTo>
                    <a:cubicBezTo>
                      <a:pt x="0" y="188"/>
                      <a:pt x="54" y="242"/>
                      <a:pt x="121" y="242"/>
                    </a:cubicBezTo>
                    <a:cubicBezTo>
                      <a:pt x="188" y="242"/>
                      <a:pt x="242" y="188"/>
                      <a:pt x="242" y="121"/>
                    </a:cubicBezTo>
                    <a:cubicBezTo>
                      <a:pt x="242" y="54"/>
                      <a:pt x="188" y="0"/>
                      <a:pt x="121" y="0"/>
                    </a:cubicBezTo>
                    <a:close/>
                    <a:moveTo>
                      <a:pt x="121" y="212"/>
                    </a:moveTo>
                    <a:cubicBezTo>
                      <a:pt x="71" y="212"/>
                      <a:pt x="30" y="171"/>
                      <a:pt x="30" y="121"/>
                    </a:cubicBezTo>
                    <a:cubicBezTo>
                      <a:pt x="30" y="71"/>
                      <a:pt x="71" y="30"/>
                      <a:pt x="121" y="30"/>
                    </a:cubicBezTo>
                    <a:cubicBezTo>
                      <a:pt x="171" y="30"/>
                      <a:pt x="212" y="71"/>
                      <a:pt x="212" y="121"/>
                    </a:cubicBezTo>
                    <a:cubicBezTo>
                      <a:pt x="212" y="171"/>
                      <a:pt x="171" y="212"/>
                      <a:pt x="121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Freeform 49"/>
              <p:cNvSpPr/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71 w 74"/>
                  <a:gd name="T1" fmla="*/ 93 h 113"/>
                  <a:gd name="T2" fmla="*/ 23 w 74"/>
                  <a:gd name="T3" fmla="*/ 61 h 113"/>
                  <a:gd name="T4" fmla="*/ 23 w 74"/>
                  <a:gd name="T5" fmla="*/ 5 h 113"/>
                  <a:gd name="T6" fmla="*/ 22 w 74"/>
                  <a:gd name="T7" fmla="*/ 1 h 113"/>
                  <a:gd name="T8" fmla="*/ 18 w 74"/>
                  <a:gd name="T9" fmla="*/ 0 h 113"/>
                  <a:gd name="T10" fmla="*/ 5 w 74"/>
                  <a:gd name="T11" fmla="*/ 0 h 113"/>
                  <a:gd name="T12" fmla="*/ 1 w 74"/>
                  <a:gd name="T13" fmla="*/ 1 h 113"/>
                  <a:gd name="T14" fmla="*/ 0 w 74"/>
                  <a:gd name="T15" fmla="*/ 5 h 113"/>
                  <a:gd name="T16" fmla="*/ 0 w 74"/>
                  <a:gd name="T17" fmla="*/ 71 h 113"/>
                  <a:gd name="T18" fmla="*/ 1 w 74"/>
                  <a:gd name="T19" fmla="*/ 74 h 113"/>
                  <a:gd name="T20" fmla="*/ 3 w 74"/>
                  <a:gd name="T21" fmla="*/ 75 h 113"/>
                  <a:gd name="T22" fmla="*/ 58 w 74"/>
                  <a:gd name="T23" fmla="*/ 113 h 113"/>
                  <a:gd name="T24" fmla="*/ 61 w 74"/>
                  <a:gd name="T25" fmla="*/ 113 h 113"/>
                  <a:gd name="T26" fmla="*/ 62 w 74"/>
                  <a:gd name="T27" fmla="*/ 113 h 113"/>
                  <a:gd name="T28" fmla="*/ 65 w 74"/>
                  <a:gd name="T29" fmla="*/ 111 h 113"/>
                  <a:gd name="T30" fmla="*/ 72 w 74"/>
                  <a:gd name="T31" fmla="*/ 100 h 113"/>
                  <a:gd name="T32" fmla="*/ 71 w 74"/>
                  <a:gd name="T33" fmla="*/ 9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3" y="2"/>
                      <a:pt x="22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1" y="74"/>
                    </a:cubicBezTo>
                    <a:cubicBezTo>
                      <a:pt x="2" y="75"/>
                      <a:pt x="2" y="75"/>
                      <a:pt x="3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3"/>
                      <a:pt x="61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4" y="113"/>
                      <a:pt x="65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4"/>
                      <a:pt x="71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530054" y="3609017"/>
            <a:ext cx="2538464" cy="1545326"/>
            <a:chOff x="3530054" y="3609017"/>
            <a:chExt cx="2538464" cy="1545326"/>
          </a:xfrm>
        </p:grpSpPr>
        <p:sp>
          <p:nvSpPr>
            <p:cNvPr id="22" name="文本框 21"/>
            <p:cNvSpPr txBox="1"/>
            <p:nvPr/>
          </p:nvSpPr>
          <p:spPr>
            <a:xfrm>
              <a:off x="3584153" y="3609017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530054" y="4201208"/>
              <a:ext cx="2538464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单击此处添加本章节的简要内容。封面和内页的素材和图表都经过严格挑选，所有素材均可自由编辑替换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29931" y="1808068"/>
            <a:ext cx="1636923" cy="1411140"/>
            <a:chOff x="6329931" y="1808068"/>
            <a:chExt cx="1636923" cy="1411140"/>
          </a:xfrm>
        </p:grpSpPr>
        <p:sp>
          <p:nvSpPr>
            <p:cNvPr id="25" name="六边形 24"/>
            <p:cNvSpPr/>
            <p:nvPr/>
          </p:nvSpPr>
          <p:spPr>
            <a:xfrm>
              <a:off x="6329931" y="1808068"/>
              <a:ext cx="1636923" cy="1411140"/>
            </a:xfrm>
            <a:prstGeom prst="hexagon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828055" y="2222319"/>
              <a:ext cx="616245" cy="616245"/>
              <a:chOff x="528638" y="3135313"/>
              <a:chExt cx="276225" cy="276225"/>
            </a:xfrm>
            <a:solidFill>
              <a:schemeClr val="bg1"/>
            </a:solidFill>
          </p:grpSpPr>
          <p:sp>
            <p:nvSpPr>
              <p:cNvPr id="27" name="Freeform 375"/>
              <p:cNvSpPr>
                <a:spLocks noEditPoints="1"/>
              </p:cNvSpPr>
              <p:nvPr/>
            </p:nvSpPr>
            <p:spPr bwMode="auto">
              <a:xfrm>
                <a:off x="528638" y="3135313"/>
                <a:ext cx="276225" cy="276225"/>
              </a:xfrm>
              <a:custGeom>
                <a:avLst/>
                <a:gdLst>
                  <a:gd name="T0" fmla="*/ 144 w 289"/>
                  <a:gd name="T1" fmla="*/ 0 h 288"/>
                  <a:gd name="T2" fmla="*/ 0 w 289"/>
                  <a:gd name="T3" fmla="*/ 144 h 288"/>
                  <a:gd name="T4" fmla="*/ 144 w 289"/>
                  <a:gd name="T5" fmla="*/ 288 h 288"/>
                  <a:gd name="T6" fmla="*/ 289 w 289"/>
                  <a:gd name="T7" fmla="*/ 144 h 288"/>
                  <a:gd name="T8" fmla="*/ 144 w 289"/>
                  <a:gd name="T9" fmla="*/ 0 h 288"/>
                  <a:gd name="T10" fmla="*/ 144 w 289"/>
                  <a:gd name="T11" fmla="*/ 267 h 288"/>
                  <a:gd name="T12" fmla="*/ 21 w 289"/>
                  <a:gd name="T13" fmla="*/ 144 h 288"/>
                  <a:gd name="T14" fmla="*/ 144 w 289"/>
                  <a:gd name="T15" fmla="*/ 20 h 288"/>
                  <a:gd name="T16" fmla="*/ 268 w 289"/>
                  <a:gd name="T17" fmla="*/ 144 h 288"/>
                  <a:gd name="T18" fmla="*/ 144 w 289"/>
                  <a:gd name="T19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8"/>
                      <a:pt x="144" y="288"/>
                    </a:cubicBezTo>
                    <a:cubicBezTo>
                      <a:pt x="224" y="288"/>
                      <a:pt x="289" y="224"/>
                      <a:pt x="289" y="144"/>
                    </a:cubicBezTo>
                    <a:cubicBezTo>
                      <a:pt x="289" y="64"/>
                      <a:pt x="224" y="0"/>
                      <a:pt x="144" y="0"/>
                    </a:cubicBezTo>
                    <a:close/>
                    <a:moveTo>
                      <a:pt x="144" y="267"/>
                    </a:moveTo>
                    <a:cubicBezTo>
                      <a:pt x="76" y="267"/>
                      <a:pt x="21" y="212"/>
                      <a:pt x="21" y="144"/>
                    </a:cubicBezTo>
                    <a:cubicBezTo>
                      <a:pt x="21" y="76"/>
                      <a:pt x="76" y="20"/>
                      <a:pt x="144" y="20"/>
                    </a:cubicBezTo>
                    <a:cubicBezTo>
                      <a:pt x="213" y="20"/>
                      <a:pt x="268" y="76"/>
                      <a:pt x="268" y="144"/>
                    </a:cubicBezTo>
                    <a:cubicBezTo>
                      <a:pt x="268" y="212"/>
                      <a:pt x="213" y="267"/>
                      <a:pt x="144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376"/>
              <p:cNvSpPr/>
              <p:nvPr/>
            </p:nvSpPr>
            <p:spPr bwMode="auto">
              <a:xfrm>
                <a:off x="673101" y="3287713"/>
                <a:ext cx="14288" cy="36512"/>
              </a:xfrm>
              <a:custGeom>
                <a:avLst/>
                <a:gdLst>
                  <a:gd name="T0" fmla="*/ 0 w 15"/>
                  <a:gd name="T1" fmla="*/ 0 h 38"/>
                  <a:gd name="T2" fmla="*/ 0 w 15"/>
                  <a:gd name="T3" fmla="*/ 38 h 38"/>
                  <a:gd name="T4" fmla="*/ 15 w 15"/>
                  <a:gd name="T5" fmla="*/ 20 h 38"/>
                  <a:gd name="T6" fmla="*/ 0 w 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5" y="33"/>
                      <a:pt x="15" y="20"/>
                    </a:cubicBezTo>
                    <a:cubicBezTo>
                      <a:pt x="15" y="7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377"/>
              <p:cNvSpPr/>
              <p:nvPr/>
            </p:nvSpPr>
            <p:spPr bwMode="auto">
              <a:xfrm>
                <a:off x="647701" y="3222625"/>
                <a:ext cx="14288" cy="34925"/>
              </a:xfrm>
              <a:custGeom>
                <a:avLst/>
                <a:gdLst>
                  <a:gd name="T0" fmla="*/ 0 w 15"/>
                  <a:gd name="T1" fmla="*/ 17 h 36"/>
                  <a:gd name="T2" fmla="*/ 15 w 15"/>
                  <a:gd name="T3" fmla="*/ 36 h 36"/>
                  <a:gd name="T4" fmla="*/ 15 w 15"/>
                  <a:gd name="T5" fmla="*/ 0 h 36"/>
                  <a:gd name="T6" fmla="*/ 0 w 15"/>
                  <a:gd name="T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6">
                    <a:moveTo>
                      <a:pt x="0" y="17"/>
                    </a:moveTo>
                    <a:cubicBezTo>
                      <a:pt x="0" y="29"/>
                      <a:pt x="10" y="34"/>
                      <a:pt x="15" y="3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0" y="4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378"/>
              <p:cNvSpPr>
                <a:spLocks noEditPoints="1"/>
              </p:cNvSpPr>
              <p:nvPr/>
            </p:nvSpPr>
            <p:spPr bwMode="auto">
              <a:xfrm>
                <a:off x="557213" y="3162300"/>
                <a:ext cx="220663" cy="222250"/>
              </a:xfrm>
              <a:custGeom>
                <a:avLst/>
                <a:gdLst>
                  <a:gd name="T0" fmla="*/ 115 w 231"/>
                  <a:gd name="T1" fmla="*/ 0 h 231"/>
                  <a:gd name="T2" fmla="*/ 0 w 231"/>
                  <a:gd name="T3" fmla="*/ 116 h 231"/>
                  <a:gd name="T4" fmla="*/ 115 w 231"/>
                  <a:gd name="T5" fmla="*/ 231 h 231"/>
                  <a:gd name="T6" fmla="*/ 231 w 231"/>
                  <a:gd name="T7" fmla="*/ 116 h 231"/>
                  <a:gd name="T8" fmla="*/ 115 w 231"/>
                  <a:gd name="T9" fmla="*/ 0 h 231"/>
                  <a:gd name="T10" fmla="*/ 123 w 231"/>
                  <a:gd name="T11" fmla="*/ 192 h 231"/>
                  <a:gd name="T12" fmla="*/ 123 w 231"/>
                  <a:gd name="T13" fmla="*/ 202 h 231"/>
                  <a:gd name="T14" fmla="*/ 119 w 231"/>
                  <a:gd name="T15" fmla="*/ 207 h 231"/>
                  <a:gd name="T16" fmla="*/ 114 w 231"/>
                  <a:gd name="T17" fmla="*/ 207 h 231"/>
                  <a:gd name="T18" fmla="*/ 110 w 231"/>
                  <a:gd name="T19" fmla="*/ 202 h 231"/>
                  <a:gd name="T20" fmla="*/ 110 w 231"/>
                  <a:gd name="T21" fmla="*/ 192 h 231"/>
                  <a:gd name="T22" fmla="*/ 71 w 231"/>
                  <a:gd name="T23" fmla="*/ 181 h 231"/>
                  <a:gd name="T24" fmla="*/ 72 w 231"/>
                  <a:gd name="T25" fmla="*/ 179 h 231"/>
                  <a:gd name="T26" fmla="*/ 78 w 231"/>
                  <a:gd name="T27" fmla="*/ 160 h 231"/>
                  <a:gd name="T28" fmla="*/ 80 w 231"/>
                  <a:gd name="T29" fmla="*/ 158 h 231"/>
                  <a:gd name="T30" fmla="*/ 110 w 231"/>
                  <a:gd name="T31" fmla="*/ 168 h 231"/>
                  <a:gd name="T32" fmla="*/ 110 w 231"/>
                  <a:gd name="T33" fmla="*/ 125 h 231"/>
                  <a:gd name="T34" fmla="*/ 71 w 231"/>
                  <a:gd name="T35" fmla="*/ 82 h 231"/>
                  <a:gd name="T36" fmla="*/ 110 w 231"/>
                  <a:gd name="T37" fmla="*/ 40 h 231"/>
                  <a:gd name="T38" fmla="*/ 110 w 231"/>
                  <a:gd name="T39" fmla="*/ 29 h 231"/>
                  <a:gd name="T40" fmla="*/ 114 w 231"/>
                  <a:gd name="T41" fmla="*/ 25 h 231"/>
                  <a:gd name="T42" fmla="*/ 119 w 231"/>
                  <a:gd name="T43" fmla="*/ 25 h 231"/>
                  <a:gd name="T44" fmla="*/ 123 w 231"/>
                  <a:gd name="T45" fmla="*/ 29 h 231"/>
                  <a:gd name="T46" fmla="*/ 123 w 231"/>
                  <a:gd name="T47" fmla="*/ 40 h 231"/>
                  <a:gd name="T48" fmla="*/ 158 w 231"/>
                  <a:gd name="T49" fmla="*/ 53 h 231"/>
                  <a:gd name="T50" fmla="*/ 157 w 231"/>
                  <a:gd name="T51" fmla="*/ 55 h 231"/>
                  <a:gd name="T52" fmla="*/ 151 w 231"/>
                  <a:gd name="T53" fmla="*/ 70 h 231"/>
                  <a:gd name="T54" fmla="*/ 149 w 231"/>
                  <a:gd name="T55" fmla="*/ 72 h 231"/>
                  <a:gd name="T56" fmla="*/ 123 w 231"/>
                  <a:gd name="T57" fmla="*/ 63 h 231"/>
                  <a:gd name="T58" fmla="*/ 123 w 231"/>
                  <a:gd name="T59" fmla="*/ 104 h 231"/>
                  <a:gd name="T60" fmla="*/ 162 w 231"/>
                  <a:gd name="T61" fmla="*/ 149 h 231"/>
                  <a:gd name="T62" fmla="*/ 123 w 231"/>
                  <a:gd name="T63" fmla="*/ 19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1" h="231">
                    <a:moveTo>
                      <a:pt x="115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1"/>
                      <a:pt x="115" y="231"/>
                    </a:cubicBezTo>
                    <a:cubicBezTo>
                      <a:pt x="179" y="231"/>
                      <a:pt x="231" y="180"/>
                      <a:pt x="231" y="116"/>
                    </a:cubicBezTo>
                    <a:cubicBezTo>
                      <a:pt x="231" y="52"/>
                      <a:pt x="179" y="0"/>
                      <a:pt x="115" y="0"/>
                    </a:cubicBezTo>
                    <a:close/>
                    <a:moveTo>
                      <a:pt x="123" y="192"/>
                    </a:move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6"/>
                      <a:pt x="123" y="207"/>
                      <a:pt x="119" y="207"/>
                    </a:cubicBezTo>
                    <a:cubicBezTo>
                      <a:pt x="114" y="207"/>
                      <a:pt x="114" y="207"/>
                      <a:pt x="114" y="207"/>
                    </a:cubicBezTo>
                    <a:cubicBezTo>
                      <a:pt x="110" y="207"/>
                      <a:pt x="110" y="206"/>
                      <a:pt x="110" y="20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2" y="192"/>
                      <a:pt x="71" y="187"/>
                      <a:pt x="71" y="181"/>
                    </a:cubicBezTo>
                    <a:cubicBezTo>
                      <a:pt x="71" y="180"/>
                      <a:pt x="71" y="180"/>
                      <a:pt x="72" y="179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9" y="158"/>
                      <a:pt x="80" y="158"/>
                    </a:cubicBezTo>
                    <a:cubicBezTo>
                      <a:pt x="81" y="158"/>
                      <a:pt x="96" y="167"/>
                      <a:pt x="110" y="168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96" y="119"/>
                      <a:pt x="71" y="111"/>
                      <a:pt x="71" y="82"/>
                    </a:cubicBezTo>
                    <a:cubicBezTo>
                      <a:pt x="71" y="50"/>
                      <a:pt x="99" y="40"/>
                      <a:pt x="110" y="40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25"/>
                      <a:pt x="110" y="25"/>
                      <a:pt x="114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23" y="25"/>
                      <a:pt x="123" y="25"/>
                      <a:pt x="123" y="2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30" y="40"/>
                      <a:pt x="158" y="45"/>
                      <a:pt x="158" y="53"/>
                    </a:cubicBezTo>
                    <a:cubicBezTo>
                      <a:pt x="158" y="54"/>
                      <a:pt x="158" y="54"/>
                      <a:pt x="157" y="55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0" y="71"/>
                      <a:pt x="150" y="72"/>
                      <a:pt x="149" y="72"/>
                    </a:cubicBezTo>
                    <a:cubicBezTo>
                      <a:pt x="147" y="72"/>
                      <a:pt x="133" y="63"/>
                      <a:pt x="123" y="6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8" y="111"/>
                      <a:pt x="162" y="121"/>
                      <a:pt x="162" y="149"/>
                    </a:cubicBezTo>
                    <a:cubicBezTo>
                      <a:pt x="162" y="180"/>
                      <a:pt x="138" y="190"/>
                      <a:pt x="12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015439" y="3613013"/>
            <a:ext cx="2538464" cy="1541330"/>
            <a:chOff x="6015439" y="3613013"/>
            <a:chExt cx="2538464" cy="1541330"/>
          </a:xfrm>
        </p:grpSpPr>
        <p:sp>
          <p:nvSpPr>
            <p:cNvPr id="32" name="文本框 31"/>
            <p:cNvSpPr txBox="1"/>
            <p:nvPr/>
          </p:nvSpPr>
          <p:spPr>
            <a:xfrm>
              <a:off x="6095951" y="3613013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015439" y="4201208"/>
              <a:ext cx="2538464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单击此处添加本章节的简要内容。封面和内页的素材和图表都经过严格挑选，所有素材均可自由编辑替换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73590" y="1808068"/>
            <a:ext cx="1636923" cy="1411140"/>
            <a:chOff x="8773590" y="1808068"/>
            <a:chExt cx="1636923" cy="1411140"/>
          </a:xfrm>
        </p:grpSpPr>
        <p:sp>
          <p:nvSpPr>
            <p:cNvPr id="35" name="六边形 34"/>
            <p:cNvSpPr/>
            <p:nvPr/>
          </p:nvSpPr>
          <p:spPr>
            <a:xfrm>
              <a:off x="8773590" y="1808068"/>
              <a:ext cx="1636923" cy="1411140"/>
            </a:xfrm>
            <a:prstGeom prst="hexagon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360547" y="2329699"/>
              <a:ext cx="463007" cy="375194"/>
              <a:chOff x="1079501" y="4265613"/>
              <a:chExt cx="276225" cy="223837"/>
            </a:xfrm>
            <a:solidFill>
              <a:schemeClr val="bg1"/>
            </a:solidFill>
          </p:grpSpPr>
          <p:sp>
            <p:nvSpPr>
              <p:cNvPr id="37" name="Freeform 283"/>
              <p:cNvSpPr/>
              <p:nvPr/>
            </p:nvSpPr>
            <p:spPr bwMode="auto">
              <a:xfrm>
                <a:off x="1079501" y="4265613"/>
                <a:ext cx="276225" cy="106362"/>
              </a:xfrm>
              <a:custGeom>
                <a:avLst/>
                <a:gdLst>
                  <a:gd name="T0" fmla="*/ 285 w 288"/>
                  <a:gd name="T1" fmla="*/ 44 h 111"/>
                  <a:gd name="T2" fmla="*/ 144 w 288"/>
                  <a:gd name="T3" fmla="*/ 0 h 111"/>
                  <a:gd name="T4" fmla="*/ 4 w 288"/>
                  <a:gd name="T5" fmla="*/ 44 h 111"/>
                  <a:gd name="T6" fmla="*/ 0 w 288"/>
                  <a:gd name="T7" fmla="*/ 54 h 111"/>
                  <a:gd name="T8" fmla="*/ 0 w 288"/>
                  <a:gd name="T9" fmla="*/ 106 h 111"/>
                  <a:gd name="T10" fmla="*/ 6 w 288"/>
                  <a:gd name="T11" fmla="*/ 110 h 111"/>
                  <a:gd name="T12" fmla="*/ 67 w 288"/>
                  <a:gd name="T13" fmla="*/ 95 h 111"/>
                  <a:gd name="T14" fmla="*/ 72 w 288"/>
                  <a:gd name="T15" fmla="*/ 87 h 111"/>
                  <a:gd name="T16" fmla="*/ 72 w 288"/>
                  <a:gd name="T17" fmla="*/ 65 h 111"/>
                  <a:gd name="T18" fmla="*/ 76 w 288"/>
                  <a:gd name="T19" fmla="*/ 55 h 111"/>
                  <a:gd name="T20" fmla="*/ 144 w 288"/>
                  <a:gd name="T21" fmla="*/ 40 h 111"/>
                  <a:gd name="T22" fmla="*/ 212 w 288"/>
                  <a:gd name="T23" fmla="*/ 55 h 111"/>
                  <a:gd name="T24" fmla="*/ 216 w 288"/>
                  <a:gd name="T25" fmla="*/ 65 h 111"/>
                  <a:gd name="T26" fmla="*/ 216 w 288"/>
                  <a:gd name="T27" fmla="*/ 84 h 111"/>
                  <a:gd name="T28" fmla="*/ 222 w 288"/>
                  <a:gd name="T29" fmla="*/ 92 h 111"/>
                  <a:gd name="T30" fmla="*/ 283 w 288"/>
                  <a:gd name="T31" fmla="*/ 110 h 111"/>
                  <a:gd name="T32" fmla="*/ 288 w 288"/>
                  <a:gd name="T33" fmla="*/ 106 h 111"/>
                  <a:gd name="T34" fmla="*/ 288 w 288"/>
                  <a:gd name="T35" fmla="*/ 54 h 111"/>
                  <a:gd name="T36" fmla="*/ 285 w 288"/>
                  <a:gd name="T37" fmla="*/ 4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8" h="111">
                    <a:moveTo>
                      <a:pt x="285" y="44"/>
                    </a:moveTo>
                    <a:cubicBezTo>
                      <a:pt x="285" y="44"/>
                      <a:pt x="252" y="0"/>
                      <a:pt x="144" y="0"/>
                    </a:cubicBezTo>
                    <a:cubicBezTo>
                      <a:pt x="37" y="0"/>
                      <a:pt x="4" y="44"/>
                      <a:pt x="4" y="44"/>
                    </a:cubicBezTo>
                    <a:cubicBezTo>
                      <a:pt x="2" y="46"/>
                      <a:pt x="0" y="51"/>
                      <a:pt x="0" y="54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0"/>
                      <a:pt x="3" y="111"/>
                      <a:pt x="6" y="110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70" y="94"/>
                      <a:pt x="72" y="90"/>
                      <a:pt x="72" y="87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1"/>
                      <a:pt x="74" y="57"/>
                      <a:pt x="76" y="55"/>
                    </a:cubicBezTo>
                    <a:cubicBezTo>
                      <a:pt x="76" y="55"/>
                      <a:pt x="91" y="40"/>
                      <a:pt x="144" y="40"/>
                    </a:cubicBezTo>
                    <a:cubicBezTo>
                      <a:pt x="198" y="40"/>
                      <a:pt x="212" y="55"/>
                      <a:pt x="212" y="55"/>
                    </a:cubicBezTo>
                    <a:cubicBezTo>
                      <a:pt x="215" y="57"/>
                      <a:pt x="216" y="61"/>
                      <a:pt x="216" y="65"/>
                    </a:cubicBezTo>
                    <a:cubicBezTo>
                      <a:pt x="216" y="84"/>
                      <a:pt x="216" y="84"/>
                      <a:pt x="216" y="84"/>
                    </a:cubicBezTo>
                    <a:cubicBezTo>
                      <a:pt x="216" y="87"/>
                      <a:pt x="219" y="90"/>
                      <a:pt x="222" y="92"/>
                    </a:cubicBezTo>
                    <a:cubicBezTo>
                      <a:pt x="283" y="110"/>
                      <a:pt x="283" y="110"/>
                      <a:pt x="283" y="110"/>
                    </a:cubicBezTo>
                    <a:cubicBezTo>
                      <a:pt x="286" y="111"/>
                      <a:pt x="288" y="110"/>
                      <a:pt x="288" y="106"/>
                    </a:cubicBezTo>
                    <a:cubicBezTo>
                      <a:pt x="288" y="54"/>
                      <a:pt x="288" y="54"/>
                      <a:pt x="288" y="54"/>
                    </a:cubicBezTo>
                    <a:cubicBezTo>
                      <a:pt x="288" y="51"/>
                      <a:pt x="287" y="46"/>
                      <a:pt x="285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284"/>
              <p:cNvSpPr>
                <a:spLocks noEditPoints="1"/>
              </p:cNvSpPr>
              <p:nvPr/>
            </p:nvSpPr>
            <p:spPr bwMode="auto">
              <a:xfrm>
                <a:off x="1093788" y="4322763"/>
                <a:ext cx="247650" cy="166687"/>
              </a:xfrm>
              <a:custGeom>
                <a:avLst/>
                <a:gdLst>
                  <a:gd name="T0" fmla="*/ 246 w 258"/>
                  <a:gd name="T1" fmla="*/ 99 h 174"/>
                  <a:gd name="T2" fmla="*/ 196 w 258"/>
                  <a:gd name="T3" fmla="*/ 52 h 174"/>
                  <a:gd name="T4" fmla="*/ 185 w 258"/>
                  <a:gd name="T5" fmla="*/ 46 h 174"/>
                  <a:gd name="T6" fmla="*/ 177 w 258"/>
                  <a:gd name="T7" fmla="*/ 12 h 174"/>
                  <a:gd name="T8" fmla="*/ 163 w 258"/>
                  <a:gd name="T9" fmla="*/ 0 h 174"/>
                  <a:gd name="T10" fmla="*/ 96 w 258"/>
                  <a:gd name="T11" fmla="*/ 0 h 174"/>
                  <a:gd name="T12" fmla="*/ 81 w 258"/>
                  <a:gd name="T13" fmla="*/ 12 h 174"/>
                  <a:gd name="T14" fmla="*/ 74 w 258"/>
                  <a:gd name="T15" fmla="*/ 46 h 174"/>
                  <a:gd name="T16" fmla="*/ 63 w 258"/>
                  <a:gd name="T17" fmla="*/ 52 h 174"/>
                  <a:gd name="T18" fmla="*/ 13 w 258"/>
                  <a:gd name="T19" fmla="*/ 99 h 174"/>
                  <a:gd name="T20" fmla="*/ 3 w 258"/>
                  <a:gd name="T21" fmla="*/ 119 h 174"/>
                  <a:gd name="T22" fmla="*/ 1 w 258"/>
                  <a:gd name="T23" fmla="*/ 162 h 174"/>
                  <a:gd name="T24" fmla="*/ 12 w 258"/>
                  <a:gd name="T25" fmla="*/ 174 h 174"/>
                  <a:gd name="T26" fmla="*/ 246 w 258"/>
                  <a:gd name="T27" fmla="*/ 174 h 174"/>
                  <a:gd name="T28" fmla="*/ 258 w 258"/>
                  <a:gd name="T29" fmla="*/ 162 h 174"/>
                  <a:gd name="T30" fmla="*/ 255 w 258"/>
                  <a:gd name="T31" fmla="*/ 119 h 174"/>
                  <a:gd name="T32" fmla="*/ 246 w 258"/>
                  <a:gd name="T33" fmla="*/ 99 h 174"/>
                  <a:gd name="T34" fmla="*/ 129 w 258"/>
                  <a:gd name="T35" fmla="*/ 154 h 174"/>
                  <a:gd name="T36" fmla="*/ 71 w 258"/>
                  <a:gd name="T37" fmla="*/ 96 h 174"/>
                  <a:gd name="T38" fmla="*/ 129 w 258"/>
                  <a:gd name="T39" fmla="*/ 38 h 174"/>
                  <a:gd name="T40" fmla="*/ 187 w 258"/>
                  <a:gd name="T41" fmla="*/ 96 h 174"/>
                  <a:gd name="T42" fmla="*/ 129 w 258"/>
                  <a:gd name="T43" fmla="*/ 15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8" h="174">
                    <a:moveTo>
                      <a:pt x="246" y="99"/>
                    </a:moveTo>
                    <a:cubicBezTo>
                      <a:pt x="196" y="52"/>
                      <a:pt x="196" y="52"/>
                      <a:pt x="196" y="52"/>
                    </a:cubicBezTo>
                    <a:cubicBezTo>
                      <a:pt x="193" y="49"/>
                      <a:pt x="189" y="47"/>
                      <a:pt x="185" y="46"/>
                    </a:cubicBezTo>
                    <a:cubicBezTo>
                      <a:pt x="177" y="12"/>
                      <a:pt x="177" y="12"/>
                      <a:pt x="177" y="12"/>
                    </a:cubicBezTo>
                    <a:cubicBezTo>
                      <a:pt x="176" y="6"/>
                      <a:pt x="169" y="0"/>
                      <a:pt x="163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3" y="6"/>
                      <a:pt x="81" y="12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0" y="47"/>
                      <a:pt x="65" y="49"/>
                      <a:pt x="63" y="52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8" y="104"/>
                      <a:pt x="4" y="113"/>
                      <a:pt x="3" y="119"/>
                    </a:cubicBezTo>
                    <a:cubicBezTo>
                      <a:pt x="1" y="162"/>
                      <a:pt x="1" y="162"/>
                      <a:pt x="1" y="162"/>
                    </a:cubicBezTo>
                    <a:cubicBezTo>
                      <a:pt x="0" y="168"/>
                      <a:pt x="5" y="174"/>
                      <a:pt x="12" y="174"/>
                    </a:cubicBezTo>
                    <a:cubicBezTo>
                      <a:pt x="246" y="174"/>
                      <a:pt x="246" y="174"/>
                      <a:pt x="246" y="174"/>
                    </a:cubicBezTo>
                    <a:cubicBezTo>
                      <a:pt x="253" y="174"/>
                      <a:pt x="258" y="168"/>
                      <a:pt x="258" y="162"/>
                    </a:cubicBezTo>
                    <a:cubicBezTo>
                      <a:pt x="255" y="119"/>
                      <a:pt x="255" y="119"/>
                      <a:pt x="255" y="119"/>
                    </a:cubicBezTo>
                    <a:cubicBezTo>
                      <a:pt x="255" y="113"/>
                      <a:pt x="250" y="104"/>
                      <a:pt x="246" y="99"/>
                    </a:cubicBezTo>
                    <a:close/>
                    <a:moveTo>
                      <a:pt x="129" y="154"/>
                    </a:moveTo>
                    <a:cubicBezTo>
                      <a:pt x="97" y="154"/>
                      <a:pt x="71" y="128"/>
                      <a:pt x="71" y="96"/>
                    </a:cubicBezTo>
                    <a:cubicBezTo>
                      <a:pt x="71" y="64"/>
                      <a:pt x="97" y="38"/>
                      <a:pt x="129" y="38"/>
                    </a:cubicBezTo>
                    <a:cubicBezTo>
                      <a:pt x="161" y="38"/>
                      <a:pt x="187" y="64"/>
                      <a:pt x="187" y="96"/>
                    </a:cubicBezTo>
                    <a:cubicBezTo>
                      <a:pt x="187" y="128"/>
                      <a:pt x="161" y="154"/>
                      <a:pt x="129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Oval 285"/>
              <p:cNvSpPr>
                <a:spLocks noChangeArrowheads="1"/>
              </p:cNvSpPr>
              <p:nvPr/>
            </p:nvSpPr>
            <p:spPr bwMode="auto">
              <a:xfrm>
                <a:off x="1181101" y="4376738"/>
                <a:ext cx="73025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527237" y="3613013"/>
            <a:ext cx="2538464" cy="1541329"/>
            <a:chOff x="8527237" y="3613013"/>
            <a:chExt cx="2538464" cy="1541329"/>
          </a:xfrm>
        </p:grpSpPr>
        <p:sp>
          <p:nvSpPr>
            <p:cNvPr id="41" name="文本框 40"/>
            <p:cNvSpPr txBox="1"/>
            <p:nvPr/>
          </p:nvSpPr>
          <p:spPr>
            <a:xfrm>
              <a:off x="8607749" y="3613013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527237" y="4201207"/>
              <a:ext cx="2538464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单击此处添加本章节的简要内容。封面和内页的素材和图表都经过严格挑选，所有素材均可自由编辑替换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" y="1831348"/>
            <a:ext cx="4356100" cy="5026652"/>
          </a:xfrm>
          <a:prstGeom prst="rect">
            <a:avLst/>
          </a:prstGeom>
        </p:spPr>
      </p:pic>
      <p:grpSp>
        <p:nvGrpSpPr>
          <p:cNvPr id="9" name="组合 5"/>
          <p:cNvGrpSpPr/>
          <p:nvPr/>
        </p:nvGrpSpPr>
        <p:grpSpPr bwMode="auto">
          <a:xfrm>
            <a:off x="6167923" y="1947863"/>
            <a:ext cx="4414838" cy="523875"/>
            <a:chOff x="5562145" y="1681162"/>
            <a:chExt cx="4414786" cy="523220"/>
          </a:xfrm>
        </p:grpSpPr>
        <p:sp>
          <p:nvSpPr>
            <p:cNvPr id="10" name="文本框 128"/>
            <p:cNvSpPr txBox="1">
              <a:spLocks noChangeArrowheads="1"/>
            </p:cNvSpPr>
            <p:nvPr/>
          </p:nvSpPr>
          <p:spPr bwMode="auto">
            <a:xfrm>
              <a:off x="7388073" y="1681162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项目背景研究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29"/>
            <p:cNvSpPr txBox="1">
              <a:spLocks noChangeArrowheads="1"/>
            </p:cNvSpPr>
            <p:nvPr/>
          </p:nvSpPr>
          <p:spPr bwMode="auto">
            <a:xfrm>
              <a:off x="5562145" y="1681162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 bwMode="auto">
            <a:xfrm flipV="1">
              <a:off x="7141689" y="1776293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8"/>
          <p:cNvGrpSpPr/>
          <p:nvPr/>
        </p:nvGrpSpPr>
        <p:grpSpPr bwMode="auto">
          <a:xfrm>
            <a:off x="6167923" y="2706688"/>
            <a:ext cx="4414838" cy="523875"/>
            <a:chOff x="5562145" y="2439987"/>
            <a:chExt cx="4414786" cy="523220"/>
          </a:xfrm>
        </p:grpSpPr>
        <p:sp>
          <p:nvSpPr>
            <p:cNvPr id="14" name="文本框 127"/>
            <p:cNvSpPr txBox="1">
              <a:spLocks noChangeArrowheads="1"/>
            </p:cNvSpPr>
            <p:nvPr/>
          </p:nvSpPr>
          <p:spPr bwMode="auto">
            <a:xfrm>
              <a:off x="7388073" y="2439987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团队成员介绍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30"/>
            <p:cNvSpPr txBox="1">
              <a:spLocks noChangeArrowheads="1"/>
            </p:cNvSpPr>
            <p:nvPr/>
          </p:nvSpPr>
          <p:spPr bwMode="auto">
            <a:xfrm>
              <a:off x="5562145" y="2439987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 bwMode="auto">
            <a:xfrm flipV="1">
              <a:off x="7141689" y="2535118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9"/>
          <p:cNvGrpSpPr/>
          <p:nvPr/>
        </p:nvGrpSpPr>
        <p:grpSpPr bwMode="auto">
          <a:xfrm>
            <a:off x="6167923" y="3465513"/>
            <a:ext cx="4414838" cy="523875"/>
            <a:chOff x="5562145" y="3198812"/>
            <a:chExt cx="4414786" cy="523220"/>
          </a:xfrm>
        </p:grpSpPr>
        <p:sp>
          <p:nvSpPr>
            <p:cNvPr id="18" name="文本框 126"/>
            <p:cNvSpPr txBox="1">
              <a:spLocks noChangeArrowheads="1"/>
            </p:cNvSpPr>
            <p:nvPr/>
          </p:nvSpPr>
          <p:spPr bwMode="auto">
            <a:xfrm>
              <a:off x="7388073" y="3198812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项目特色展示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31"/>
            <p:cNvSpPr txBox="1">
              <a:spLocks noChangeArrowheads="1"/>
            </p:cNvSpPr>
            <p:nvPr/>
          </p:nvSpPr>
          <p:spPr bwMode="auto">
            <a:xfrm>
              <a:off x="5562145" y="3198812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 bwMode="auto">
            <a:xfrm flipV="1">
              <a:off x="7141689" y="3293943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10"/>
          <p:cNvGrpSpPr/>
          <p:nvPr/>
        </p:nvGrpSpPr>
        <p:grpSpPr bwMode="auto">
          <a:xfrm>
            <a:off x="6167923" y="4222750"/>
            <a:ext cx="4414838" cy="523875"/>
            <a:chOff x="5562145" y="3956049"/>
            <a:chExt cx="4414786" cy="523220"/>
          </a:xfrm>
        </p:grpSpPr>
        <p:sp>
          <p:nvSpPr>
            <p:cNvPr id="22" name="文本框 125"/>
            <p:cNvSpPr txBox="1">
              <a:spLocks noChangeArrowheads="1"/>
            </p:cNvSpPr>
            <p:nvPr/>
          </p:nvSpPr>
          <p:spPr bwMode="auto">
            <a:xfrm>
              <a:off x="7388073" y="3956049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市场评估分析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132"/>
            <p:cNvSpPr txBox="1">
              <a:spLocks noChangeArrowheads="1"/>
            </p:cNvSpPr>
            <p:nvPr/>
          </p:nvSpPr>
          <p:spPr bwMode="auto">
            <a:xfrm>
              <a:off x="5562145" y="3956049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 bwMode="auto">
            <a:xfrm flipV="1">
              <a:off x="7141689" y="4051180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13"/>
          <p:cNvGrpSpPr/>
          <p:nvPr/>
        </p:nvGrpSpPr>
        <p:grpSpPr bwMode="auto">
          <a:xfrm>
            <a:off x="6167923" y="4981575"/>
            <a:ext cx="4414838" cy="523875"/>
            <a:chOff x="5562145" y="4714874"/>
            <a:chExt cx="4414786" cy="523220"/>
          </a:xfrm>
        </p:grpSpPr>
        <p:sp>
          <p:nvSpPr>
            <p:cNvPr id="26" name="文本框 124"/>
            <p:cNvSpPr txBox="1">
              <a:spLocks noChangeArrowheads="1"/>
            </p:cNvSpPr>
            <p:nvPr/>
          </p:nvSpPr>
          <p:spPr bwMode="auto">
            <a:xfrm>
              <a:off x="7388073" y="4714874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财务计划报表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133"/>
            <p:cNvSpPr txBox="1">
              <a:spLocks noChangeArrowheads="1"/>
            </p:cNvSpPr>
            <p:nvPr/>
          </p:nvSpPr>
          <p:spPr bwMode="auto">
            <a:xfrm>
              <a:off x="5562145" y="4714874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</a:t>
              </a:r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 bwMode="auto">
            <a:xfrm flipV="1">
              <a:off x="7141689" y="4810005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79923" y="2714625"/>
            <a:ext cx="2729361" cy="1249224"/>
            <a:chOff x="579923" y="2714625"/>
            <a:chExt cx="2729361" cy="1249224"/>
          </a:xfrm>
        </p:grpSpPr>
        <p:sp>
          <p:nvSpPr>
            <p:cNvPr id="31" name="文本框 133"/>
            <p:cNvSpPr txBox="1">
              <a:spLocks noChangeArrowheads="1"/>
            </p:cNvSpPr>
            <p:nvPr/>
          </p:nvSpPr>
          <p:spPr bwMode="auto">
            <a:xfrm>
              <a:off x="579923" y="2714625"/>
              <a:ext cx="272936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133"/>
            <p:cNvSpPr txBox="1">
              <a:spLocks noChangeArrowheads="1"/>
            </p:cNvSpPr>
            <p:nvPr/>
          </p:nvSpPr>
          <p:spPr bwMode="auto">
            <a:xfrm>
              <a:off x="1989623" y="3255963"/>
              <a:ext cx="131966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市场评估分析</a:t>
            </a:r>
            <a:endParaRPr lang="zh-CN" altLang="en-US" sz="4400" b="1" dirty="0">
              <a:solidFill>
                <a:srgbClr val="5898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" y="0"/>
            <a:ext cx="12212321" cy="6858000"/>
            <a:chOff x="-1" y="0"/>
            <a:chExt cx="12212321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email"/>
            <a:srcRect l="3568"/>
            <a:stretch>
              <a:fillRect/>
            </a:stretch>
          </p:blipFill>
          <p:spPr>
            <a:xfrm>
              <a:off x="-1" y="0"/>
              <a:ext cx="12177745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0"/>
              <a:ext cx="12212320" cy="5339751"/>
            </a:xfrm>
            <a:prstGeom prst="rect">
              <a:avLst/>
            </a:prstGeom>
            <a:solidFill>
              <a:schemeClr val="tx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475009" y="0"/>
              <a:ext cx="3914111" cy="5339751"/>
            </a:xfrm>
            <a:prstGeom prst="parallelogram">
              <a:avLst>
                <a:gd name="adj" fmla="val 66532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5339751"/>
              <a:ext cx="12177744" cy="1518249"/>
            </a:xfrm>
            <a:prstGeom prst="rect">
              <a:avLst/>
            </a:prstGeom>
            <a:solidFill>
              <a:schemeClr val="tx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9123680" y="4172474"/>
            <a:ext cx="2296160" cy="2296160"/>
          </a:xfrm>
          <a:prstGeom prst="ellipse">
            <a:avLst/>
          </a:prstGeom>
          <a:solidFill>
            <a:srgbClr val="58987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360240" y="3708727"/>
            <a:ext cx="794083" cy="794083"/>
          </a:xfrm>
          <a:prstGeom prst="ellipse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138852" y="5761030"/>
            <a:ext cx="442776" cy="442776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367"/>
          <p:cNvSpPr>
            <a:spLocks noEditPoints="1"/>
          </p:cNvSpPr>
          <p:nvPr/>
        </p:nvSpPr>
        <p:spPr bwMode="auto">
          <a:xfrm>
            <a:off x="9881599" y="4929708"/>
            <a:ext cx="780321" cy="831322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7543" y="5621821"/>
            <a:ext cx="229604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单击此处添加本章节的简要内容</a:t>
            </a:r>
            <a:r>
              <a:rPr lang="zh-CN" altLang="en-US" sz="14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2 2.59259E-6 L -2.08333E-7 2.59259E-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2 2.59259E-6 L -2.08333E-7 2.59259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2 2.59259E-6 L -2.08333E-7 2.59259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86935" y="1778865"/>
            <a:ext cx="4394324" cy="4403601"/>
            <a:chOff x="3886935" y="1778865"/>
            <a:chExt cx="4394324" cy="4403601"/>
          </a:xfrm>
        </p:grpSpPr>
        <p:grpSp>
          <p:nvGrpSpPr>
            <p:cNvPr id="5" name="组合 4"/>
            <p:cNvGrpSpPr/>
            <p:nvPr/>
          </p:nvGrpSpPr>
          <p:grpSpPr>
            <a:xfrm>
              <a:off x="3886936" y="3546802"/>
              <a:ext cx="2187882" cy="2628705"/>
              <a:chOff x="3886936" y="3546802"/>
              <a:chExt cx="2187882" cy="2628705"/>
            </a:xfrm>
          </p:grpSpPr>
          <p:sp>
            <p:nvSpPr>
              <p:cNvPr id="21" name="Freeform 12"/>
              <p:cNvSpPr/>
              <p:nvPr/>
            </p:nvSpPr>
            <p:spPr bwMode="auto">
              <a:xfrm>
                <a:off x="3886936" y="3546802"/>
                <a:ext cx="2187882" cy="2628705"/>
              </a:xfrm>
              <a:custGeom>
                <a:avLst/>
                <a:gdLst/>
                <a:ahLst/>
                <a:cxnLst>
                  <a:cxn ang="0">
                    <a:pos x="372" y="232"/>
                  </a:cxn>
                  <a:cxn ang="0">
                    <a:pos x="372" y="279"/>
                  </a:cxn>
                  <a:cxn ang="0">
                    <a:pos x="367" y="273"/>
                  </a:cxn>
                  <a:cxn ang="0">
                    <a:pos x="338" y="261"/>
                  </a:cxn>
                  <a:cxn ang="0">
                    <a:pos x="309" y="273"/>
                  </a:cxn>
                  <a:cxn ang="0">
                    <a:pos x="298" y="302"/>
                  </a:cxn>
                  <a:cxn ang="0">
                    <a:pos x="309" y="330"/>
                  </a:cxn>
                  <a:cxn ang="0">
                    <a:pos x="338" y="342"/>
                  </a:cxn>
                  <a:cxn ang="0">
                    <a:pos x="367" y="330"/>
                  </a:cxn>
                  <a:cxn ang="0">
                    <a:pos x="372" y="324"/>
                  </a:cxn>
                  <a:cxn ang="0">
                    <a:pos x="372" y="387"/>
                  </a:cxn>
                  <a:cxn ang="0">
                    <a:pos x="340" y="385"/>
                  </a:cxn>
                  <a:cxn ang="0">
                    <a:pos x="302" y="446"/>
                  </a:cxn>
                  <a:cxn ang="0">
                    <a:pos x="242" y="430"/>
                  </a:cxn>
                  <a:cxn ang="0">
                    <a:pos x="247" y="361"/>
                  </a:cxn>
                  <a:cxn ang="0">
                    <a:pos x="184" y="323"/>
                  </a:cxn>
                  <a:cxn ang="0">
                    <a:pos x="129" y="363"/>
                  </a:cxn>
                  <a:cxn ang="0">
                    <a:pos x="106" y="342"/>
                  </a:cxn>
                  <a:cxn ang="0">
                    <a:pos x="82" y="316"/>
                  </a:cxn>
                  <a:cxn ang="0">
                    <a:pos x="118" y="254"/>
                  </a:cxn>
                  <a:cxn ang="0">
                    <a:pos x="86" y="199"/>
                  </a:cxn>
                  <a:cxn ang="0">
                    <a:pos x="15" y="199"/>
                  </a:cxn>
                  <a:cxn ang="0">
                    <a:pos x="0" y="141"/>
                  </a:cxn>
                  <a:cxn ang="0">
                    <a:pos x="62" y="104"/>
                  </a:cxn>
                  <a:cxn ang="0">
                    <a:pos x="61" y="84"/>
                  </a:cxn>
                  <a:cxn ang="0">
                    <a:pos x="61" y="76"/>
                  </a:cxn>
                  <a:cxn ang="0">
                    <a:pos x="118" y="76"/>
                  </a:cxn>
                  <a:cxn ang="0">
                    <a:pos x="109" y="69"/>
                  </a:cxn>
                  <a:cxn ang="0">
                    <a:pos x="97" y="41"/>
                  </a:cxn>
                  <a:cxn ang="0">
                    <a:pos x="109" y="12"/>
                  </a:cxn>
                  <a:cxn ang="0">
                    <a:pos x="138" y="0"/>
                  </a:cxn>
                  <a:cxn ang="0">
                    <a:pos x="167" y="12"/>
                  </a:cxn>
                  <a:cxn ang="0">
                    <a:pos x="179" y="41"/>
                  </a:cxn>
                  <a:cxn ang="0">
                    <a:pos x="167" y="69"/>
                  </a:cxn>
                  <a:cxn ang="0">
                    <a:pos x="158" y="76"/>
                  </a:cxn>
                  <a:cxn ang="0">
                    <a:pos x="214" y="76"/>
                  </a:cxn>
                  <a:cxn ang="0">
                    <a:pos x="260" y="186"/>
                  </a:cxn>
                  <a:cxn ang="0">
                    <a:pos x="372" y="232"/>
                  </a:cxn>
                  <a:cxn ang="0">
                    <a:pos x="372" y="232"/>
                  </a:cxn>
                </a:cxnLst>
                <a:rect l="0" t="0" r="r" b="b"/>
                <a:pathLst>
                  <a:path w="372" h="446">
                    <a:moveTo>
                      <a:pt x="372" y="232"/>
                    </a:moveTo>
                    <a:cubicBezTo>
                      <a:pt x="372" y="279"/>
                      <a:pt x="372" y="279"/>
                      <a:pt x="372" y="279"/>
                    </a:cubicBezTo>
                    <a:cubicBezTo>
                      <a:pt x="371" y="277"/>
                      <a:pt x="369" y="275"/>
                      <a:pt x="367" y="273"/>
                    </a:cubicBezTo>
                    <a:cubicBezTo>
                      <a:pt x="359" y="265"/>
                      <a:pt x="349" y="261"/>
                      <a:pt x="338" y="261"/>
                    </a:cubicBezTo>
                    <a:cubicBezTo>
                      <a:pt x="327" y="261"/>
                      <a:pt x="317" y="265"/>
                      <a:pt x="309" y="273"/>
                    </a:cubicBezTo>
                    <a:cubicBezTo>
                      <a:pt x="302" y="281"/>
                      <a:pt x="298" y="291"/>
                      <a:pt x="298" y="302"/>
                    </a:cubicBezTo>
                    <a:cubicBezTo>
                      <a:pt x="298" y="313"/>
                      <a:pt x="302" y="323"/>
                      <a:pt x="309" y="330"/>
                    </a:cubicBezTo>
                    <a:cubicBezTo>
                      <a:pt x="317" y="338"/>
                      <a:pt x="327" y="342"/>
                      <a:pt x="338" y="342"/>
                    </a:cubicBezTo>
                    <a:cubicBezTo>
                      <a:pt x="349" y="342"/>
                      <a:pt x="359" y="338"/>
                      <a:pt x="367" y="330"/>
                    </a:cubicBezTo>
                    <a:cubicBezTo>
                      <a:pt x="369" y="328"/>
                      <a:pt x="371" y="326"/>
                      <a:pt x="372" y="324"/>
                    </a:cubicBezTo>
                    <a:cubicBezTo>
                      <a:pt x="372" y="387"/>
                      <a:pt x="372" y="387"/>
                      <a:pt x="372" y="387"/>
                    </a:cubicBezTo>
                    <a:cubicBezTo>
                      <a:pt x="361" y="387"/>
                      <a:pt x="351" y="386"/>
                      <a:pt x="340" y="385"/>
                    </a:cubicBezTo>
                    <a:cubicBezTo>
                      <a:pt x="302" y="446"/>
                      <a:pt x="302" y="446"/>
                      <a:pt x="302" y="446"/>
                    </a:cubicBezTo>
                    <a:cubicBezTo>
                      <a:pt x="281" y="443"/>
                      <a:pt x="261" y="437"/>
                      <a:pt x="242" y="430"/>
                    </a:cubicBezTo>
                    <a:cubicBezTo>
                      <a:pt x="247" y="361"/>
                      <a:pt x="247" y="361"/>
                      <a:pt x="247" y="361"/>
                    </a:cubicBezTo>
                    <a:cubicBezTo>
                      <a:pt x="225" y="351"/>
                      <a:pt x="204" y="338"/>
                      <a:pt x="184" y="323"/>
                    </a:cubicBezTo>
                    <a:cubicBezTo>
                      <a:pt x="129" y="363"/>
                      <a:pt x="129" y="363"/>
                      <a:pt x="129" y="363"/>
                    </a:cubicBezTo>
                    <a:cubicBezTo>
                      <a:pt x="121" y="356"/>
                      <a:pt x="113" y="349"/>
                      <a:pt x="106" y="342"/>
                    </a:cubicBezTo>
                    <a:cubicBezTo>
                      <a:pt x="97" y="333"/>
                      <a:pt x="89" y="325"/>
                      <a:pt x="82" y="316"/>
                    </a:cubicBezTo>
                    <a:cubicBezTo>
                      <a:pt x="118" y="254"/>
                      <a:pt x="118" y="254"/>
                      <a:pt x="118" y="254"/>
                    </a:cubicBezTo>
                    <a:cubicBezTo>
                      <a:pt x="105" y="237"/>
                      <a:pt x="95" y="219"/>
                      <a:pt x="86" y="199"/>
                    </a:cubicBezTo>
                    <a:cubicBezTo>
                      <a:pt x="15" y="199"/>
                      <a:pt x="15" y="199"/>
                      <a:pt x="15" y="199"/>
                    </a:cubicBezTo>
                    <a:cubicBezTo>
                      <a:pt x="8" y="180"/>
                      <a:pt x="4" y="161"/>
                      <a:pt x="0" y="141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62" y="98"/>
                      <a:pt x="61" y="91"/>
                      <a:pt x="61" y="84"/>
                    </a:cubicBezTo>
                    <a:cubicBezTo>
                      <a:pt x="61" y="82"/>
                      <a:pt x="61" y="79"/>
                      <a:pt x="61" y="76"/>
                    </a:cubicBezTo>
                    <a:cubicBezTo>
                      <a:pt x="118" y="76"/>
                      <a:pt x="118" y="76"/>
                      <a:pt x="118" y="76"/>
                    </a:cubicBezTo>
                    <a:cubicBezTo>
                      <a:pt x="115" y="74"/>
                      <a:pt x="112" y="72"/>
                      <a:pt x="109" y="69"/>
                    </a:cubicBezTo>
                    <a:cubicBezTo>
                      <a:pt x="101" y="61"/>
                      <a:pt x="97" y="52"/>
                      <a:pt x="97" y="41"/>
                    </a:cubicBezTo>
                    <a:cubicBezTo>
                      <a:pt x="97" y="29"/>
                      <a:pt x="101" y="20"/>
                      <a:pt x="109" y="12"/>
                    </a:cubicBezTo>
                    <a:cubicBezTo>
                      <a:pt x="117" y="4"/>
                      <a:pt x="127" y="0"/>
                      <a:pt x="138" y="0"/>
                    </a:cubicBezTo>
                    <a:cubicBezTo>
                      <a:pt x="149" y="0"/>
                      <a:pt x="159" y="4"/>
                      <a:pt x="167" y="12"/>
                    </a:cubicBezTo>
                    <a:cubicBezTo>
                      <a:pt x="175" y="20"/>
                      <a:pt x="179" y="29"/>
                      <a:pt x="179" y="41"/>
                    </a:cubicBezTo>
                    <a:cubicBezTo>
                      <a:pt x="179" y="52"/>
                      <a:pt x="175" y="61"/>
                      <a:pt x="167" y="69"/>
                    </a:cubicBezTo>
                    <a:cubicBezTo>
                      <a:pt x="164" y="72"/>
                      <a:pt x="161" y="74"/>
                      <a:pt x="158" y="76"/>
                    </a:cubicBezTo>
                    <a:cubicBezTo>
                      <a:pt x="214" y="76"/>
                      <a:pt x="214" y="76"/>
                      <a:pt x="214" y="76"/>
                    </a:cubicBezTo>
                    <a:cubicBezTo>
                      <a:pt x="214" y="119"/>
                      <a:pt x="229" y="156"/>
                      <a:pt x="260" y="186"/>
                    </a:cubicBezTo>
                    <a:cubicBezTo>
                      <a:pt x="291" y="217"/>
                      <a:pt x="328" y="232"/>
                      <a:pt x="372" y="232"/>
                    </a:cubicBezTo>
                    <a:cubicBezTo>
                      <a:pt x="372" y="232"/>
                      <a:pt x="372" y="232"/>
                      <a:pt x="372" y="232"/>
                    </a:cubicBezTo>
                    <a:close/>
                  </a:path>
                </a:pathLst>
              </a:custGeom>
              <a:solidFill>
                <a:srgbClr val="589876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121682" tIns="60841" rIns="121682" bIns="60841" numCol="1" anchor="t" anchorCtr="0" compatLnSpc="1"/>
              <a:lstStyle/>
              <a:p>
                <a:pPr defTabSz="1217295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Oval 30"/>
              <p:cNvSpPr/>
              <p:nvPr/>
            </p:nvSpPr>
            <p:spPr>
              <a:xfrm flipH="1">
                <a:off x="4664474" y="4574546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7"/>
              <p:cNvSpPr>
                <a:spLocks noEditPoints="1"/>
              </p:cNvSpPr>
              <p:nvPr/>
            </p:nvSpPr>
            <p:spPr bwMode="auto">
              <a:xfrm>
                <a:off x="4823902" y="4715048"/>
                <a:ext cx="352324" cy="390175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</a:ln>
            </p:spPr>
            <p:txBody>
              <a:bodyPr vert="horz" wrap="square" lIns="121682" tIns="60841" rIns="121682" bIns="60841" numCol="1" anchor="t" anchorCtr="0" compatLnSpc="1"/>
              <a:lstStyle/>
              <a:p>
                <a:pPr defTabSz="1217295">
                  <a:defRPr/>
                </a:pPr>
                <a:endParaRPr lang="en-US" sz="3190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638632" y="3994585"/>
              <a:ext cx="2642627" cy="2187881"/>
              <a:chOff x="5638632" y="3994585"/>
              <a:chExt cx="2642627" cy="2187881"/>
            </a:xfrm>
          </p:grpSpPr>
          <p:sp>
            <p:nvSpPr>
              <p:cNvPr id="18" name="Freeform 11"/>
              <p:cNvSpPr/>
              <p:nvPr/>
            </p:nvSpPr>
            <p:spPr bwMode="auto">
              <a:xfrm>
                <a:off x="5638632" y="3994585"/>
                <a:ext cx="2642627" cy="2187881"/>
              </a:xfrm>
              <a:custGeom>
                <a:avLst/>
                <a:gdLst/>
                <a:ahLst/>
                <a:cxnLst>
                  <a:cxn ang="0">
                    <a:pos x="74" y="156"/>
                  </a:cxn>
                  <a:cxn ang="0">
                    <a:pos x="185" y="110"/>
                  </a:cxn>
                  <a:cxn ang="0">
                    <a:pos x="232" y="0"/>
                  </a:cxn>
                  <a:cxn ang="0">
                    <a:pos x="274" y="0"/>
                  </a:cxn>
                  <a:cxn ang="0">
                    <a:pos x="274" y="1"/>
                  </a:cxn>
                  <a:cxn ang="0">
                    <a:pos x="262" y="30"/>
                  </a:cxn>
                  <a:cxn ang="0">
                    <a:pos x="274" y="58"/>
                  </a:cxn>
                  <a:cxn ang="0">
                    <a:pos x="302" y="70"/>
                  </a:cxn>
                  <a:cxn ang="0">
                    <a:pos x="331" y="58"/>
                  </a:cxn>
                  <a:cxn ang="0">
                    <a:pos x="343" y="30"/>
                  </a:cxn>
                  <a:cxn ang="0">
                    <a:pos x="331" y="1"/>
                  </a:cxn>
                  <a:cxn ang="0">
                    <a:pos x="330" y="0"/>
                  </a:cxn>
                  <a:cxn ang="0">
                    <a:pos x="388" y="0"/>
                  </a:cxn>
                  <a:cxn ang="0">
                    <a:pos x="387" y="32"/>
                  </a:cxn>
                  <a:cxn ang="0">
                    <a:pos x="449" y="66"/>
                  </a:cxn>
                  <a:cxn ang="0">
                    <a:pos x="435" y="121"/>
                  </a:cxn>
                  <a:cxn ang="0">
                    <a:pos x="362" y="125"/>
                  </a:cxn>
                  <a:cxn ang="0">
                    <a:pos x="328" y="183"/>
                  </a:cxn>
                  <a:cxn ang="0">
                    <a:pos x="365" y="243"/>
                  </a:cxn>
                  <a:cxn ang="0">
                    <a:pos x="344" y="266"/>
                  </a:cxn>
                  <a:cxn ang="0">
                    <a:pos x="321" y="287"/>
                  </a:cxn>
                  <a:cxn ang="0">
                    <a:pos x="260" y="251"/>
                  </a:cxn>
                  <a:cxn ang="0">
                    <a:pos x="202" y="285"/>
                  </a:cxn>
                  <a:cxn ang="0">
                    <a:pos x="202" y="356"/>
                  </a:cxn>
                  <a:cxn ang="0">
                    <a:pos x="144" y="371"/>
                  </a:cxn>
                  <a:cxn ang="0">
                    <a:pos x="108" y="309"/>
                  </a:cxn>
                  <a:cxn ang="0">
                    <a:pos x="76" y="311"/>
                  </a:cxn>
                  <a:cxn ang="0">
                    <a:pos x="74" y="311"/>
                  </a:cxn>
                  <a:cxn ang="0">
                    <a:pos x="74" y="248"/>
                  </a:cxn>
                  <a:cxn ang="0">
                    <a:pos x="69" y="254"/>
                  </a:cxn>
                  <a:cxn ang="0">
                    <a:pos x="40" y="266"/>
                  </a:cxn>
                  <a:cxn ang="0">
                    <a:pos x="11" y="254"/>
                  </a:cxn>
                  <a:cxn ang="0">
                    <a:pos x="0" y="226"/>
                  </a:cxn>
                  <a:cxn ang="0">
                    <a:pos x="11" y="197"/>
                  </a:cxn>
                  <a:cxn ang="0">
                    <a:pos x="40" y="185"/>
                  </a:cxn>
                  <a:cxn ang="0">
                    <a:pos x="69" y="197"/>
                  </a:cxn>
                  <a:cxn ang="0">
                    <a:pos x="74" y="203"/>
                  </a:cxn>
                  <a:cxn ang="0">
                    <a:pos x="74" y="156"/>
                  </a:cxn>
                </a:cxnLst>
                <a:rect l="0" t="0" r="r" b="b"/>
                <a:pathLst>
                  <a:path w="449" h="371">
                    <a:moveTo>
                      <a:pt x="74" y="156"/>
                    </a:moveTo>
                    <a:cubicBezTo>
                      <a:pt x="117" y="156"/>
                      <a:pt x="155" y="141"/>
                      <a:pt x="185" y="110"/>
                    </a:cubicBezTo>
                    <a:cubicBezTo>
                      <a:pt x="216" y="80"/>
                      <a:pt x="231" y="43"/>
                      <a:pt x="232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74" y="0"/>
                      <a:pt x="274" y="1"/>
                      <a:pt x="274" y="1"/>
                    </a:cubicBezTo>
                    <a:cubicBezTo>
                      <a:pt x="266" y="9"/>
                      <a:pt x="262" y="19"/>
                      <a:pt x="262" y="30"/>
                    </a:cubicBezTo>
                    <a:cubicBezTo>
                      <a:pt x="262" y="41"/>
                      <a:pt x="266" y="51"/>
                      <a:pt x="274" y="58"/>
                    </a:cubicBezTo>
                    <a:cubicBezTo>
                      <a:pt x="282" y="66"/>
                      <a:pt x="291" y="70"/>
                      <a:pt x="302" y="70"/>
                    </a:cubicBezTo>
                    <a:cubicBezTo>
                      <a:pt x="314" y="70"/>
                      <a:pt x="323" y="66"/>
                      <a:pt x="331" y="58"/>
                    </a:cubicBezTo>
                    <a:cubicBezTo>
                      <a:pt x="339" y="51"/>
                      <a:pt x="343" y="41"/>
                      <a:pt x="343" y="30"/>
                    </a:cubicBezTo>
                    <a:cubicBezTo>
                      <a:pt x="343" y="19"/>
                      <a:pt x="339" y="9"/>
                      <a:pt x="331" y="1"/>
                    </a:cubicBezTo>
                    <a:cubicBezTo>
                      <a:pt x="331" y="1"/>
                      <a:pt x="330" y="0"/>
                      <a:pt x="330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388" y="11"/>
                      <a:pt x="388" y="22"/>
                      <a:pt x="387" y="32"/>
                    </a:cubicBezTo>
                    <a:cubicBezTo>
                      <a:pt x="449" y="66"/>
                      <a:pt x="449" y="66"/>
                      <a:pt x="449" y="66"/>
                    </a:cubicBezTo>
                    <a:cubicBezTo>
                      <a:pt x="446" y="85"/>
                      <a:pt x="441" y="103"/>
                      <a:pt x="435" y="121"/>
                    </a:cubicBezTo>
                    <a:cubicBezTo>
                      <a:pt x="362" y="125"/>
                      <a:pt x="362" y="125"/>
                      <a:pt x="362" y="125"/>
                    </a:cubicBezTo>
                    <a:cubicBezTo>
                      <a:pt x="353" y="145"/>
                      <a:pt x="342" y="164"/>
                      <a:pt x="328" y="183"/>
                    </a:cubicBezTo>
                    <a:cubicBezTo>
                      <a:pt x="365" y="243"/>
                      <a:pt x="365" y="243"/>
                      <a:pt x="365" y="243"/>
                    </a:cubicBezTo>
                    <a:cubicBezTo>
                      <a:pt x="358" y="251"/>
                      <a:pt x="351" y="258"/>
                      <a:pt x="344" y="266"/>
                    </a:cubicBezTo>
                    <a:cubicBezTo>
                      <a:pt x="336" y="273"/>
                      <a:pt x="329" y="280"/>
                      <a:pt x="321" y="287"/>
                    </a:cubicBezTo>
                    <a:cubicBezTo>
                      <a:pt x="260" y="251"/>
                      <a:pt x="260" y="251"/>
                      <a:pt x="260" y="251"/>
                    </a:cubicBezTo>
                    <a:cubicBezTo>
                      <a:pt x="241" y="265"/>
                      <a:pt x="222" y="276"/>
                      <a:pt x="202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183" y="363"/>
                      <a:pt x="164" y="368"/>
                      <a:pt x="144" y="371"/>
                    </a:cubicBezTo>
                    <a:cubicBezTo>
                      <a:pt x="108" y="309"/>
                      <a:pt x="108" y="309"/>
                      <a:pt x="108" y="309"/>
                    </a:cubicBezTo>
                    <a:cubicBezTo>
                      <a:pt x="97" y="310"/>
                      <a:pt x="86" y="311"/>
                      <a:pt x="76" y="311"/>
                    </a:cubicBezTo>
                    <a:cubicBezTo>
                      <a:pt x="75" y="311"/>
                      <a:pt x="75" y="311"/>
                      <a:pt x="74" y="311"/>
                    </a:cubicBezTo>
                    <a:cubicBezTo>
                      <a:pt x="74" y="248"/>
                      <a:pt x="74" y="248"/>
                      <a:pt x="74" y="248"/>
                    </a:cubicBezTo>
                    <a:cubicBezTo>
                      <a:pt x="73" y="250"/>
                      <a:pt x="71" y="252"/>
                      <a:pt x="69" y="254"/>
                    </a:cubicBezTo>
                    <a:cubicBezTo>
                      <a:pt x="61" y="262"/>
                      <a:pt x="51" y="266"/>
                      <a:pt x="40" y="266"/>
                    </a:cubicBezTo>
                    <a:cubicBezTo>
                      <a:pt x="29" y="266"/>
                      <a:pt x="19" y="262"/>
                      <a:pt x="11" y="254"/>
                    </a:cubicBezTo>
                    <a:cubicBezTo>
                      <a:pt x="4" y="247"/>
                      <a:pt x="0" y="237"/>
                      <a:pt x="0" y="226"/>
                    </a:cubicBezTo>
                    <a:cubicBezTo>
                      <a:pt x="0" y="215"/>
                      <a:pt x="4" y="205"/>
                      <a:pt x="11" y="197"/>
                    </a:cubicBezTo>
                    <a:cubicBezTo>
                      <a:pt x="19" y="189"/>
                      <a:pt x="29" y="185"/>
                      <a:pt x="40" y="185"/>
                    </a:cubicBezTo>
                    <a:cubicBezTo>
                      <a:pt x="51" y="185"/>
                      <a:pt x="61" y="189"/>
                      <a:pt x="69" y="197"/>
                    </a:cubicBezTo>
                    <a:cubicBezTo>
                      <a:pt x="71" y="199"/>
                      <a:pt x="73" y="201"/>
                      <a:pt x="74" y="203"/>
                    </a:cubicBezTo>
                    <a:lnTo>
                      <a:pt x="74" y="156"/>
                    </a:lnTo>
                    <a:close/>
                  </a:path>
                </a:pathLst>
              </a:custGeom>
              <a:solidFill>
                <a:srgbClr val="05588E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121682" tIns="60841" rIns="121682" bIns="60841" numCol="1" anchor="t" anchorCtr="0" compatLnSpc="1"/>
              <a:lstStyle/>
              <a:p>
                <a:pPr defTabSz="1217295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32"/>
              <p:cNvSpPr/>
              <p:nvPr/>
            </p:nvSpPr>
            <p:spPr>
              <a:xfrm>
                <a:off x="6666053" y="4675947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05"/>
              <p:cNvSpPr>
                <a:spLocks noEditPoints="1"/>
              </p:cNvSpPr>
              <p:nvPr/>
            </p:nvSpPr>
            <p:spPr bwMode="auto">
              <a:xfrm>
                <a:off x="6832140" y="4844492"/>
                <a:ext cx="339006" cy="334091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</a:ln>
            </p:spPr>
            <p:txBody>
              <a:bodyPr vert="horz" wrap="square" lIns="121682" tIns="60841" rIns="121682" bIns="60841" numCol="1" anchor="t" anchorCtr="0" compatLnSpc="1"/>
              <a:lstStyle/>
              <a:p>
                <a:pPr defTabSz="1217295">
                  <a:defRPr/>
                </a:pPr>
                <a:endParaRPr lang="en-US" sz="3190" kern="0" dirty="0">
                  <a:solidFill>
                    <a:srgbClr val="FEB834">
                      <a:lumMod val="50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074814" y="1778865"/>
              <a:ext cx="2199482" cy="2628705"/>
              <a:chOff x="6074814" y="1778865"/>
              <a:chExt cx="2199482" cy="2628705"/>
            </a:xfrm>
          </p:grpSpPr>
          <p:sp>
            <p:nvSpPr>
              <p:cNvPr id="15" name="Freeform 10"/>
              <p:cNvSpPr/>
              <p:nvPr/>
            </p:nvSpPr>
            <p:spPr bwMode="auto">
              <a:xfrm>
                <a:off x="6074814" y="1778865"/>
                <a:ext cx="2199482" cy="2628705"/>
              </a:xfrm>
              <a:custGeom>
                <a:avLst/>
                <a:gdLst/>
                <a:ahLst/>
                <a:cxnLst>
                  <a:cxn ang="0">
                    <a:pos x="314" y="376"/>
                  </a:cxn>
                  <a:cxn ang="0">
                    <a:pos x="256" y="376"/>
                  </a:cxn>
                  <a:cxn ang="0">
                    <a:pos x="257" y="377"/>
                  </a:cxn>
                  <a:cxn ang="0">
                    <a:pos x="269" y="406"/>
                  </a:cxn>
                  <a:cxn ang="0">
                    <a:pos x="257" y="434"/>
                  </a:cxn>
                  <a:cxn ang="0">
                    <a:pos x="228" y="446"/>
                  </a:cxn>
                  <a:cxn ang="0">
                    <a:pos x="200" y="434"/>
                  </a:cxn>
                  <a:cxn ang="0">
                    <a:pos x="188" y="406"/>
                  </a:cxn>
                  <a:cxn ang="0">
                    <a:pos x="200" y="377"/>
                  </a:cxn>
                  <a:cxn ang="0">
                    <a:pos x="200" y="376"/>
                  </a:cxn>
                  <a:cxn ang="0">
                    <a:pos x="158" y="376"/>
                  </a:cxn>
                  <a:cxn ang="0">
                    <a:pos x="158" y="374"/>
                  </a:cxn>
                  <a:cxn ang="0">
                    <a:pos x="111" y="263"/>
                  </a:cxn>
                  <a:cxn ang="0">
                    <a:pos x="0" y="216"/>
                  </a:cxn>
                  <a:cxn ang="0">
                    <a:pos x="0" y="171"/>
                  </a:cxn>
                  <a:cxn ang="0">
                    <a:pos x="3" y="175"/>
                  </a:cxn>
                  <a:cxn ang="0">
                    <a:pos x="32" y="187"/>
                  </a:cxn>
                  <a:cxn ang="0">
                    <a:pos x="61" y="175"/>
                  </a:cxn>
                  <a:cxn ang="0">
                    <a:pos x="73" y="146"/>
                  </a:cxn>
                  <a:cxn ang="0">
                    <a:pos x="61" y="118"/>
                  </a:cxn>
                  <a:cxn ang="0">
                    <a:pos x="32" y="106"/>
                  </a:cxn>
                  <a:cxn ang="0">
                    <a:pos x="3" y="118"/>
                  </a:cxn>
                  <a:cxn ang="0">
                    <a:pos x="0" y="122"/>
                  </a:cxn>
                  <a:cxn ang="0">
                    <a:pos x="0" y="61"/>
                  </a:cxn>
                  <a:cxn ang="0">
                    <a:pos x="2" y="61"/>
                  </a:cxn>
                  <a:cxn ang="0">
                    <a:pos x="32" y="62"/>
                  </a:cxn>
                  <a:cxn ang="0">
                    <a:pos x="67" y="0"/>
                  </a:cxn>
                  <a:cxn ang="0">
                    <a:pos x="126" y="15"/>
                  </a:cxn>
                  <a:cxn ang="0">
                    <a:pos x="126" y="86"/>
                  </a:cxn>
                  <a:cxn ang="0">
                    <a:pos x="186" y="120"/>
                  </a:cxn>
                  <a:cxn ang="0">
                    <a:pos x="246" y="84"/>
                  </a:cxn>
                  <a:cxn ang="0">
                    <a:pos x="270" y="106"/>
                  </a:cxn>
                  <a:cxn ang="0">
                    <a:pos x="288" y="126"/>
                  </a:cxn>
                  <a:cxn ang="0">
                    <a:pos x="252" y="186"/>
                  </a:cxn>
                  <a:cxn ang="0">
                    <a:pos x="288" y="244"/>
                  </a:cxn>
                  <a:cxn ang="0">
                    <a:pos x="359" y="244"/>
                  </a:cxn>
                  <a:cxn ang="0">
                    <a:pos x="374" y="301"/>
                  </a:cxn>
                  <a:cxn ang="0">
                    <a:pos x="313" y="341"/>
                  </a:cxn>
                  <a:cxn ang="0">
                    <a:pos x="314" y="374"/>
                  </a:cxn>
                  <a:cxn ang="0">
                    <a:pos x="314" y="376"/>
                  </a:cxn>
                </a:cxnLst>
                <a:rect l="0" t="0" r="r" b="b"/>
                <a:pathLst>
                  <a:path w="374" h="446">
                    <a:moveTo>
                      <a:pt x="314" y="376"/>
                    </a:moveTo>
                    <a:cubicBezTo>
                      <a:pt x="256" y="376"/>
                      <a:pt x="256" y="376"/>
                      <a:pt x="256" y="376"/>
                    </a:cubicBezTo>
                    <a:cubicBezTo>
                      <a:pt x="256" y="376"/>
                      <a:pt x="257" y="377"/>
                      <a:pt x="257" y="377"/>
                    </a:cubicBezTo>
                    <a:cubicBezTo>
                      <a:pt x="265" y="385"/>
                      <a:pt x="269" y="395"/>
                      <a:pt x="269" y="406"/>
                    </a:cubicBezTo>
                    <a:cubicBezTo>
                      <a:pt x="269" y="417"/>
                      <a:pt x="265" y="427"/>
                      <a:pt x="257" y="434"/>
                    </a:cubicBezTo>
                    <a:cubicBezTo>
                      <a:pt x="249" y="442"/>
                      <a:pt x="240" y="446"/>
                      <a:pt x="228" y="446"/>
                    </a:cubicBezTo>
                    <a:cubicBezTo>
                      <a:pt x="217" y="446"/>
                      <a:pt x="208" y="442"/>
                      <a:pt x="200" y="434"/>
                    </a:cubicBezTo>
                    <a:cubicBezTo>
                      <a:pt x="192" y="427"/>
                      <a:pt x="188" y="417"/>
                      <a:pt x="188" y="406"/>
                    </a:cubicBezTo>
                    <a:cubicBezTo>
                      <a:pt x="188" y="395"/>
                      <a:pt x="192" y="385"/>
                      <a:pt x="200" y="377"/>
                    </a:cubicBezTo>
                    <a:cubicBezTo>
                      <a:pt x="200" y="377"/>
                      <a:pt x="200" y="376"/>
                      <a:pt x="200" y="376"/>
                    </a:cubicBezTo>
                    <a:cubicBezTo>
                      <a:pt x="158" y="376"/>
                      <a:pt x="158" y="376"/>
                      <a:pt x="158" y="376"/>
                    </a:cubicBezTo>
                    <a:cubicBezTo>
                      <a:pt x="158" y="376"/>
                      <a:pt x="158" y="375"/>
                      <a:pt x="158" y="374"/>
                    </a:cubicBezTo>
                    <a:cubicBezTo>
                      <a:pt x="158" y="331"/>
                      <a:pt x="142" y="293"/>
                      <a:pt x="111" y="263"/>
                    </a:cubicBezTo>
                    <a:cubicBezTo>
                      <a:pt x="81" y="232"/>
                      <a:pt x="43" y="216"/>
                      <a:pt x="0" y="216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73"/>
                      <a:pt x="2" y="174"/>
                      <a:pt x="3" y="175"/>
                    </a:cubicBezTo>
                    <a:cubicBezTo>
                      <a:pt x="11" y="183"/>
                      <a:pt x="21" y="187"/>
                      <a:pt x="32" y="187"/>
                    </a:cubicBezTo>
                    <a:cubicBezTo>
                      <a:pt x="43" y="187"/>
                      <a:pt x="53" y="183"/>
                      <a:pt x="61" y="175"/>
                    </a:cubicBezTo>
                    <a:cubicBezTo>
                      <a:pt x="69" y="167"/>
                      <a:pt x="73" y="158"/>
                      <a:pt x="73" y="146"/>
                    </a:cubicBezTo>
                    <a:cubicBezTo>
                      <a:pt x="73" y="135"/>
                      <a:pt x="69" y="126"/>
                      <a:pt x="61" y="118"/>
                    </a:cubicBezTo>
                    <a:cubicBezTo>
                      <a:pt x="53" y="110"/>
                      <a:pt x="43" y="106"/>
                      <a:pt x="32" y="106"/>
                    </a:cubicBezTo>
                    <a:cubicBezTo>
                      <a:pt x="21" y="106"/>
                      <a:pt x="11" y="110"/>
                      <a:pt x="3" y="118"/>
                    </a:cubicBezTo>
                    <a:cubicBezTo>
                      <a:pt x="2" y="119"/>
                      <a:pt x="1" y="120"/>
                      <a:pt x="0" y="12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61"/>
                      <a:pt x="1" y="61"/>
                      <a:pt x="2" y="61"/>
                    </a:cubicBezTo>
                    <a:cubicBezTo>
                      <a:pt x="12" y="61"/>
                      <a:pt x="22" y="61"/>
                      <a:pt x="32" y="6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87" y="4"/>
                      <a:pt x="107" y="8"/>
                      <a:pt x="126" y="15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47" y="95"/>
                      <a:pt x="167" y="106"/>
                      <a:pt x="186" y="120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54" y="91"/>
                      <a:pt x="262" y="98"/>
                      <a:pt x="270" y="106"/>
                    </a:cubicBezTo>
                    <a:cubicBezTo>
                      <a:pt x="276" y="113"/>
                      <a:pt x="282" y="119"/>
                      <a:pt x="288" y="126"/>
                    </a:cubicBezTo>
                    <a:cubicBezTo>
                      <a:pt x="252" y="186"/>
                      <a:pt x="252" y="186"/>
                      <a:pt x="252" y="186"/>
                    </a:cubicBezTo>
                    <a:cubicBezTo>
                      <a:pt x="266" y="204"/>
                      <a:pt x="278" y="224"/>
                      <a:pt x="288" y="244"/>
                    </a:cubicBezTo>
                    <a:cubicBezTo>
                      <a:pt x="359" y="244"/>
                      <a:pt x="359" y="244"/>
                      <a:pt x="359" y="244"/>
                    </a:cubicBezTo>
                    <a:cubicBezTo>
                      <a:pt x="365" y="263"/>
                      <a:pt x="370" y="282"/>
                      <a:pt x="374" y="301"/>
                    </a:cubicBezTo>
                    <a:cubicBezTo>
                      <a:pt x="313" y="341"/>
                      <a:pt x="313" y="341"/>
                      <a:pt x="313" y="341"/>
                    </a:cubicBezTo>
                    <a:cubicBezTo>
                      <a:pt x="314" y="352"/>
                      <a:pt x="314" y="363"/>
                      <a:pt x="314" y="374"/>
                    </a:cubicBezTo>
                    <a:cubicBezTo>
                      <a:pt x="314" y="375"/>
                      <a:pt x="314" y="375"/>
                      <a:pt x="314" y="376"/>
                    </a:cubicBezTo>
                    <a:close/>
                  </a:path>
                </a:pathLst>
              </a:custGeom>
              <a:solidFill>
                <a:srgbClr val="589876"/>
              </a:solidFill>
              <a:ln w="19050">
                <a:noFill/>
                <a:round/>
              </a:ln>
            </p:spPr>
            <p:txBody>
              <a:bodyPr vert="horz" wrap="square" lIns="121682" tIns="60841" rIns="121682" bIns="60841" numCol="1" anchor="t" anchorCtr="0" compatLnSpc="1"/>
              <a:lstStyle/>
              <a:p>
                <a:pPr defTabSz="1217295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Oval 31"/>
              <p:cNvSpPr/>
              <p:nvPr/>
            </p:nvSpPr>
            <p:spPr>
              <a:xfrm>
                <a:off x="6802726" y="2749318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93"/>
              <p:cNvSpPr>
                <a:spLocks noEditPoints="1"/>
              </p:cNvSpPr>
              <p:nvPr/>
            </p:nvSpPr>
            <p:spPr bwMode="auto">
              <a:xfrm>
                <a:off x="6948463" y="2895055"/>
                <a:ext cx="379706" cy="379706"/>
              </a:xfrm>
              <a:custGeom>
                <a:avLst/>
                <a:gdLst/>
                <a:ahLst/>
                <a:cxnLst>
                  <a:cxn ang="0">
                    <a:pos x="81" y="37"/>
                  </a:cxn>
                  <a:cxn ang="0">
                    <a:pos x="38" y="80"/>
                  </a:cxn>
                  <a:cxn ang="0">
                    <a:pos x="21" y="77"/>
                  </a:cxn>
                  <a:cxn ang="0">
                    <a:pos x="0" y="124"/>
                  </a:cxn>
                  <a:cxn ang="0">
                    <a:pos x="38" y="167"/>
                  </a:cxn>
                  <a:cxn ang="0">
                    <a:pos x="1" y="210"/>
                  </a:cxn>
                  <a:cxn ang="0">
                    <a:pos x="21" y="257"/>
                  </a:cxn>
                  <a:cxn ang="0">
                    <a:pos x="38" y="253"/>
                  </a:cxn>
                  <a:cxn ang="0">
                    <a:pos x="81" y="297"/>
                  </a:cxn>
                  <a:cxn ang="0">
                    <a:pos x="78" y="314"/>
                  </a:cxn>
                  <a:cxn ang="0">
                    <a:pos x="125" y="334"/>
                  </a:cxn>
                  <a:cxn ang="0">
                    <a:pos x="168" y="297"/>
                  </a:cxn>
                  <a:cxn ang="0">
                    <a:pos x="210" y="334"/>
                  </a:cxn>
                  <a:cxn ang="0">
                    <a:pos x="258" y="314"/>
                  </a:cxn>
                  <a:cxn ang="0">
                    <a:pos x="254" y="297"/>
                  </a:cxn>
                  <a:cxn ang="0">
                    <a:pos x="297" y="253"/>
                  </a:cxn>
                  <a:cxn ang="0">
                    <a:pos x="315" y="257"/>
                  </a:cxn>
                  <a:cxn ang="0">
                    <a:pos x="335" y="210"/>
                  </a:cxn>
                  <a:cxn ang="0">
                    <a:pos x="297" y="167"/>
                  </a:cxn>
                  <a:cxn ang="0">
                    <a:pos x="335" y="124"/>
                  </a:cxn>
                  <a:cxn ang="0">
                    <a:pos x="315" y="77"/>
                  </a:cxn>
                  <a:cxn ang="0">
                    <a:pos x="297" y="80"/>
                  </a:cxn>
                  <a:cxn ang="0">
                    <a:pos x="254" y="37"/>
                  </a:cxn>
                  <a:cxn ang="0">
                    <a:pos x="258" y="20"/>
                  </a:cxn>
                  <a:cxn ang="0">
                    <a:pos x="210" y="0"/>
                  </a:cxn>
                  <a:cxn ang="0">
                    <a:pos x="168" y="37"/>
                  </a:cxn>
                  <a:cxn ang="0">
                    <a:pos x="125" y="0"/>
                  </a:cxn>
                  <a:cxn ang="0">
                    <a:pos x="78" y="20"/>
                  </a:cxn>
                  <a:cxn ang="0">
                    <a:pos x="81" y="37"/>
                  </a:cxn>
                  <a:cxn ang="0">
                    <a:pos x="168" y="60"/>
                  </a:cxn>
                  <a:cxn ang="0">
                    <a:pos x="274" y="167"/>
                  </a:cxn>
                  <a:cxn ang="0">
                    <a:pos x="168" y="274"/>
                  </a:cxn>
                  <a:cxn ang="0">
                    <a:pos x="61" y="167"/>
                  </a:cxn>
                  <a:cxn ang="0">
                    <a:pos x="168" y="60"/>
                  </a:cxn>
                </a:cxnLst>
                <a:rect l="0" t="0" r="r" b="b"/>
                <a:pathLst>
                  <a:path w="335" h="334">
                    <a:moveTo>
                      <a:pt x="81" y="37"/>
                    </a:moveTo>
                    <a:cubicBezTo>
                      <a:pt x="81" y="61"/>
                      <a:pt x="62" y="80"/>
                      <a:pt x="38" y="80"/>
                    </a:cubicBezTo>
                    <a:cubicBezTo>
                      <a:pt x="32" y="80"/>
                      <a:pt x="26" y="79"/>
                      <a:pt x="21" y="77"/>
                    </a:cubicBezTo>
                    <a:cubicBezTo>
                      <a:pt x="12" y="91"/>
                      <a:pt x="5" y="107"/>
                      <a:pt x="0" y="124"/>
                    </a:cubicBezTo>
                    <a:cubicBezTo>
                      <a:pt x="22" y="127"/>
                      <a:pt x="38" y="145"/>
                      <a:pt x="38" y="167"/>
                    </a:cubicBezTo>
                    <a:cubicBezTo>
                      <a:pt x="38" y="189"/>
                      <a:pt x="22" y="207"/>
                      <a:pt x="1" y="210"/>
                    </a:cubicBezTo>
                    <a:cubicBezTo>
                      <a:pt x="5" y="227"/>
                      <a:pt x="12" y="243"/>
                      <a:pt x="21" y="257"/>
                    </a:cubicBezTo>
                    <a:cubicBezTo>
                      <a:pt x="26" y="255"/>
                      <a:pt x="32" y="253"/>
                      <a:pt x="38" y="253"/>
                    </a:cubicBezTo>
                    <a:cubicBezTo>
                      <a:pt x="62" y="253"/>
                      <a:pt x="81" y="273"/>
                      <a:pt x="81" y="297"/>
                    </a:cubicBezTo>
                    <a:cubicBezTo>
                      <a:pt x="81" y="303"/>
                      <a:pt x="80" y="309"/>
                      <a:pt x="78" y="314"/>
                    </a:cubicBezTo>
                    <a:cubicBezTo>
                      <a:pt x="92" y="323"/>
                      <a:pt x="108" y="330"/>
                      <a:pt x="125" y="334"/>
                    </a:cubicBezTo>
                    <a:cubicBezTo>
                      <a:pt x="128" y="313"/>
                      <a:pt x="146" y="297"/>
                      <a:pt x="168" y="297"/>
                    </a:cubicBezTo>
                    <a:cubicBezTo>
                      <a:pt x="190" y="297"/>
                      <a:pt x="208" y="313"/>
                      <a:pt x="210" y="334"/>
                    </a:cubicBezTo>
                    <a:cubicBezTo>
                      <a:pt x="227" y="330"/>
                      <a:pt x="243" y="323"/>
                      <a:pt x="258" y="314"/>
                    </a:cubicBezTo>
                    <a:cubicBezTo>
                      <a:pt x="255" y="309"/>
                      <a:pt x="254" y="303"/>
                      <a:pt x="254" y="297"/>
                    </a:cubicBezTo>
                    <a:cubicBezTo>
                      <a:pt x="254" y="273"/>
                      <a:pt x="273" y="253"/>
                      <a:pt x="297" y="253"/>
                    </a:cubicBezTo>
                    <a:cubicBezTo>
                      <a:pt x="304" y="253"/>
                      <a:pt x="309" y="255"/>
                      <a:pt x="315" y="257"/>
                    </a:cubicBezTo>
                    <a:cubicBezTo>
                      <a:pt x="324" y="243"/>
                      <a:pt x="331" y="227"/>
                      <a:pt x="335" y="210"/>
                    </a:cubicBezTo>
                    <a:cubicBezTo>
                      <a:pt x="314" y="207"/>
                      <a:pt x="297" y="189"/>
                      <a:pt x="297" y="167"/>
                    </a:cubicBezTo>
                    <a:cubicBezTo>
                      <a:pt x="297" y="145"/>
                      <a:pt x="314" y="127"/>
                      <a:pt x="335" y="124"/>
                    </a:cubicBezTo>
                    <a:cubicBezTo>
                      <a:pt x="331" y="107"/>
                      <a:pt x="324" y="91"/>
                      <a:pt x="315" y="77"/>
                    </a:cubicBezTo>
                    <a:cubicBezTo>
                      <a:pt x="309" y="79"/>
                      <a:pt x="304" y="80"/>
                      <a:pt x="297" y="80"/>
                    </a:cubicBezTo>
                    <a:cubicBezTo>
                      <a:pt x="273" y="80"/>
                      <a:pt x="254" y="61"/>
                      <a:pt x="254" y="37"/>
                    </a:cubicBezTo>
                    <a:cubicBezTo>
                      <a:pt x="254" y="31"/>
                      <a:pt x="255" y="25"/>
                      <a:pt x="258" y="20"/>
                    </a:cubicBezTo>
                    <a:cubicBezTo>
                      <a:pt x="243" y="11"/>
                      <a:pt x="227" y="4"/>
                      <a:pt x="210" y="0"/>
                    </a:cubicBezTo>
                    <a:cubicBezTo>
                      <a:pt x="208" y="21"/>
                      <a:pt x="190" y="37"/>
                      <a:pt x="168" y="37"/>
                    </a:cubicBezTo>
                    <a:cubicBezTo>
                      <a:pt x="146" y="37"/>
                      <a:pt x="128" y="21"/>
                      <a:pt x="125" y="0"/>
                    </a:cubicBezTo>
                    <a:cubicBezTo>
                      <a:pt x="108" y="4"/>
                      <a:pt x="92" y="11"/>
                      <a:pt x="78" y="20"/>
                    </a:cubicBezTo>
                    <a:cubicBezTo>
                      <a:pt x="80" y="25"/>
                      <a:pt x="81" y="31"/>
                      <a:pt x="81" y="37"/>
                    </a:cubicBezTo>
                    <a:close/>
                    <a:moveTo>
                      <a:pt x="168" y="60"/>
                    </a:moveTo>
                    <a:cubicBezTo>
                      <a:pt x="227" y="60"/>
                      <a:pt x="274" y="108"/>
                      <a:pt x="274" y="167"/>
                    </a:cubicBezTo>
                    <a:cubicBezTo>
                      <a:pt x="274" y="226"/>
                      <a:pt x="227" y="274"/>
                      <a:pt x="168" y="274"/>
                    </a:cubicBezTo>
                    <a:cubicBezTo>
                      <a:pt x="109" y="274"/>
                      <a:pt x="61" y="226"/>
                      <a:pt x="61" y="167"/>
                    </a:cubicBezTo>
                    <a:cubicBezTo>
                      <a:pt x="61" y="108"/>
                      <a:pt x="109" y="60"/>
                      <a:pt x="168" y="6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</a:ln>
            </p:spPr>
            <p:txBody>
              <a:bodyPr vert="horz" wrap="square" lIns="121682" tIns="60841" rIns="121682" bIns="60841" numCol="1" anchor="t" anchorCtr="0" compatLnSpc="1"/>
              <a:lstStyle/>
              <a:p>
                <a:pPr defTabSz="1217295">
                  <a:defRPr/>
                </a:pPr>
                <a:endParaRPr lang="en-US" sz="3190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886935" y="1785824"/>
              <a:ext cx="2617105" cy="2208762"/>
              <a:chOff x="3886935" y="1785824"/>
              <a:chExt cx="2617105" cy="2208762"/>
            </a:xfrm>
          </p:grpSpPr>
          <p:sp>
            <p:nvSpPr>
              <p:cNvPr id="9" name="Freeform 9"/>
              <p:cNvSpPr/>
              <p:nvPr/>
            </p:nvSpPr>
            <p:spPr bwMode="auto">
              <a:xfrm>
                <a:off x="3886935" y="1785824"/>
                <a:ext cx="2617105" cy="2208762"/>
              </a:xfrm>
              <a:custGeom>
                <a:avLst/>
                <a:gdLst/>
                <a:ahLst/>
                <a:cxnLst>
                  <a:cxn ang="0">
                    <a:pos x="372" y="215"/>
                  </a:cxn>
                  <a:cxn ang="0">
                    <a:pos x="372" y="215"/>
                  </a:cxn>
                  <a:cxn ang="0">
                    <a:pos x="260" y="262"/>
                  </a:cxn>
                  <a:cxn ang="0">
                    <a:pos x="214" y="373"/>
                  </a:cxn>
                  <a:cxn ang="0">
                    <a:pos x="214" y="375"/>
                  </a:cxn>
                  <a:cxn ang="0">
                    <a:pos x="158" y="375"/>
                  </a:cxn>
                  <a:cxn ang="0">
                    <a:pos x="167" y="368"/>
                  </a:cxn>
                  <a:cxn ang="0">
                    <a:pos x="179" y="340"/>
                  </a:cxn>
                  <a:cxn ang="0">
                    <a:pos x="167" y="311"/>
                  </a:cxn>
                  <a:cxn ang="0">
                    <a:pos x="138" y="299"/>
                  </a:cxn>
                  <a:cxn ang="0">
                    <a:pos x="109" y="311"/>
                  </a:cxn>
                  <a:cxn ang="0">
                    <a:pos x="97" y="340"/>
                  </a:cxn>
                  <a:cxn ang="0">
                    <a:pos x="109" y="368"/>
                  </a:cxn>
                  <a:cxn ang="0">
                    <a:pos x="118" y="375"/>
                  </a:cxn>
                  <a:cxn ang="0">
                    <a:pos x="61" y="375"/>
                  </a:cxn>
                  <a:cxn ang="0">
                    <a:pos x="61" y="373"/>
                  </a:cxn>
                  <a:cxn ang="0">
                    <a:pos x="61" y="367"/>
                  </a:cxn>
                  <a:cxn ang="0">
                    <a:pos x="62" y="342"/>
                  </a:cxn>
                  <a:cxn ang="0">
                    <a:pos x="0" y="307"/>
                  </a:cxn>
                  <a:cxn ang="0">
                    <a:pos x="17" y="243"/>
                  </a:cxn>
                  <a:cxn ang="0">
                    <a:pos x="86" y="247"/>
                  </a:cxn>
                  <a:cxn ang="0">
                    <a:pos x="119" y="191"/>
                  </a:cxn>
                  <a:cxn ang="0">
                    <a:pos x="85" y="127"/>
                  </a:cxn>
                  <a:cxn ang="0">
                    <a:pos x="106" y="105"/>
                  </a:cxn>
                  <a:cxn ang="0">
                    <a:pos x="128" y="84"/>
                  </a:cxn>
                  <a:cxn ang="0">
                    <a:pos x="188" y="120"/>
                  </a:cxn>
                  <a:cxn ang="0">
                    <a:pos x="243" y="88"/>
                  </a:cxn>
                  <a:cxn ang="0">
                    <a:pos x="243" y="16"/>
                  </a:cxn>
                  <a:cxn ang="0">
                    <a:pos x="303" y="0"/>
                  </a:cxn>
                  <a:cxn ang="0">
                    <a:pos x="339" y="62"/>
                  </a:cxn>
                  <a:cxn ang="0">
                    <a:pos x="372" y="60"/>
                  </a:cxn>
                  <a:cxn ang="0">
                    <a:pos x="372" y="121"/>
                  </a:cxn>
                  <a:cxn ang="0">
                    <a:pos x="375" y="117"/>
                  </a:cxn>
                  <a:cxn ang="0">
                    <a:pos x="404" y="105"/>
                  </a:cxn>
                  <a:cxn ang="0">
                    <a:pos x="433" y="117"/>
                  </a:cxn>
                  <a:cxn ang="0">
                    <a:pos x="445" y="145"/>
                  </a:cxn>
                  <a:cxn ang="0">
                    <a:pos x="433" y="174"/>
                  </a:cxn>
                  <a:cxn ang="0">
                    <a:pos x="404" y="186"/>
                  </a:cxn>
                  <a:cxn ang="0">
                    <a:pos x="375" y="174"/>
                  </a:cxn>
                  <a:cxn ang="0">
                    <a:pos x="372" y="170"/>
                  </a:cxn>
                  <a:cxn ang="0">
                    <a:pos x="372" y="215"/>
                  </a:cxn>
                </a:cxnLst>
                <a:rect l="0" t="0" r="r" b="b"/>
                <a:pathLst>
                  <a:path w="445" h="375">
                    <a:moveTo>
                      <a:pt x="372" y="215"/>
                    </a:moveTo>
                    <a:cubicBezTo>
                      <a:pt x="372" y="215"/>
                      <a:pt x="372" y="215"/>
                      <a:pt x="372" y="215"/>
                    </a:cubicBezTo>
                    <a:cubicBezTo>
                      <a:pt x="328" y="215"/>
                      <a:pt x="291" y="231"/>
                      <a:pt x="260" y="262"/>
                    </a:cubicBezTo>
                    <a:cubicBezTo>
                      <a:pt x="229" y="292"/>
                      <a:pt x="214" y="330"/>
                      <a:pt x="214" y="373"/>
                    </a:cubicBezTo>
                    <a:cubicBezTo>
                      <a:pt x="214" y="374"/>
                      <a:pt x="214" y="375"/>
                      <a:pt x="214" y="375"/>
                    </a:cubicBezTo>
                    <a:cubicBezTo>
                      <a:pt x="158" y="375"/>
                      <a:pt x="158" y="375"/>
                      <a:pt x="158" y="375"/>
                    </a:cubicBezTo>
                    <a:cubicBezTo>
                      <a:pt x="161" y="373"/>
                      <a:pt x="164" y="371"/>
                      <a:pt x="167" y="368"/>
                    </a:cubicBezTo>
                    <a:cubicBezTo>
                      <a:pt x="175" y="360"/>
                      <a:pt x="179" y="351"/>
                      <a:pt x="179" y="340"/>
                    </a:cubicBezTo>
                    <a:cubicBezTo>
                      <a:pt x="179" y="328"/>
                      <a:pt x="175" y="319"/>
                      <a:pt x="167" y="311"/>
                    </a:cubicBezTo>
                    <a:cubicBezTo>
                      <a:pt x="159" y="303"/>
                      <a:pt x="149" y="299"/>
                      <a:pt x="138" y="299"/>
                    </a:cubicBezTo>
                    <a:cubicBezTo>
                      <a:pt x="127" y="299"/>
                      <a:pt x="117" y="303"/>
                      <a:pt x="109" y="311"/>
                    </a:cubicBezTo>
                    <a:cubicBezTo>
                      <a:pt x="101" y="319"/>
                      <a:pt x="97" y="328"/>
                      <a:pt x="97" y="340"/>
                    </a:cubicBezTo>
                    <a:cubicBezTo>
                      <a:pt x="97" y="351"/>
                      <a:pt x="101" y="360"/>
                      <a:pt x="109" y="368"/>
                    </a:cubicBezTo>
                    <a:cubicBezTo>
                      <a:pt x="112" y="371"/>
                      <a:pt x="115" y="373"/>
                      <a:pt x="118" y="375"/>
                    </a:cubicBezTo>
                    <a:cubicBezTo>
                      <a:pt x="61" y="375"/>
                      <a:pt x="61" y="375"/>
                      <a:pt x="61" y="375"/>
                    </a:cubicBezTo>
                    <a:cubicBezTo>
                      <a:pt x="61" y="374"/>
                      <a:pt x="61" y="374"/>
                      <a:pt x="61" y="373"/>
                    </a:cubicBezTo>
                    <a:cubicBezTo>
                      <a:pt x="61" y="371"/>
                      <a:pt x="61" y="369"/>
                      <a:pt x="61" y="367"/>
                    </a:cubicBezTo>
                    <a:cubicBezTo>
                      <a:pt x="61" y="359"/>
                      <a:pt x="62" y="350"/>
                      <a:pt x="62" y="342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4" y="285"/>
                      <a:pt x="9" y="263"/>
                      <a:pt x="17" y="243"/>
                    </a:cubicBezTo>
                    <a:cubicBezTo>
                      <a:pt x="86" y="247"/>
                      <a:pt x="86" y="247"/>
                      <a:pt x="86" y="247"/>
                    </a:cubicBezTo>
                    <a:cubicBezTo>
                      <a:pt x="95" y="227"/>
                      <a:pt x="106" y="209"/>
                      <a:pt x="119" y="191"/>
                    </a:cubicBezTo>
                    <a:cubicBezTo>
                      <a:pt x="85" y="127"/>
                      <a:pt x="85" y="127"/>
                      <a:pt x="85" y="127"/>
                    </a:cubicBezTo>
                    <a:cubicBezTo>
                      <a:pt x="92" y="120"/>
                      <a:pt x="99" y="112"/>
                      <a:pt x="106" y="105"/>
                    </a:cubicBezTo>
                    <a:cubicBezTo>
                      <a:pt x="113" y="98"/>
                      <a:pt x="120" y="91"/>
                      <a:pt x="128" y="84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206" y="107"/>
                      <a:pt x="224" y="96"/>
                      <a:pt x="243" y="88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62" y="9"/>
                      <a:pt x="283" y="4"/>
                      <a:pt x="303" y="0"/>
                    </a:cubicBezTo>
                    <a:cubicBezTo>
                      <a:pt x="339" y="62"/>
                      <a:pt x="339" y="62"/>
                      <a:pt x="339" y="62"/>
                    </a:cubicBezTo>
                    <a:cubicBezTo>
                      <a:pt x="350" y="61"/>
                      <a:pt x="361" y="60"/>
                      <a:pt x="372" y="60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3" y="119"/>
                      <a:pt x="374" y="118"/>
                      <a:pt x="375" y="117"/>
                    </a:cubicBezTo>
                    <a:cubicBezTo>
                      <a:pt x="383" y="109"/>
                      <a:pt x="393" y="105"/>
                      <a:pt x="404" y="105"/>
                    </a:cubicBezTo>
                    <a:cubicBezTo>
                      <a:pt x="415" y="105"/>
                      <a:pt x="425" y="109"/>
                      <a:pt x="433" y="117"/>
                    </a:cubicBezTo>
                    <a:cubicBezTo>
                      <a:pt x="441" y="125"/>
                      <a:pt x="445" y="134"/>
                      <a:pt x="445" y="145"/>
                    </a:cubicBezTo>
                    <a:cubicBezTo>
                      <a:pt x="445" y="157"/>
                      <a:pt x="441" y="166"/>
                      <a:pt x="433" y="174"/>
                    </a:cubicBezTo>
                    <a:cubicBezTo>
                      <a:pt x="425" y="182"/>
                      <a:pt x="415" y="186"/>
                      <a:pt x="404" y="186"/>
                    </a:cubicBezTo>
                    <a:cubicBezTo>
                      <a:pt x="393" y="186"/>
                      <a:pt x="383" y="182"/>
                      <a:pt x="375" y="174"/>
                    </a:cubicBezTo>
                    <a:cubicBezTo>
                      <a:pt x="374" y="173"/>
                      <a:pt x="373" y="172"/>
                      <a:pt x="372" y="170"/>
                    </a:cubicBezTo>
                    <a:lnTo>
                      <a:pt x="372" y="215"/>
                    </a:lnTo>
                    <a:close/>
                  </a:path>
                </a:pathLst>
              </a:custGeom>
              <a:solidFill>
                <a:srgbClr val="05588E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121682" tIns="60841" rIns="121682" bIns="60841" numCol="1" anchor="t" anchorCtr="0" compatLnSpc="1"/>
              <a:lstStyle/>
              <a:p>
                <a:pPr defTabSz="1217295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33"/>
              <p:cNvSpPr/>
              <p:nvPr/>
            </p:nvSpPr>
            <p:spPr>
              <a:xfrm>
                <a:off x="4765876" y="2643509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" name="Group 41"/>
              <p:cNvGrpSpPr/>
              <p:nvPr/>
            </p:nvGrpSpPr>
            <p:grpSpPr>
              <a:xfrm>
                <a:off x="4926922" y="2828142"/>
                <a:ext cx="349089" cy="301913"/>
                <a:chOff x="4343400" y="2343150"/>
                <a:chExt cx="444500" cy="384434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2" name="Freeform 154@|5FFC:0|FBC:0|LFC:16777215|LBC:16777215"/>
                <p:cNvSpPr/>
                <p:nvPr/>
              </p:nvSpPr>
              <p:spPr bwMode="auto">
                <a:xfrm>
                  <a:off x="4343400" y="2427245"/>
                  <a:ext cx="55263" cy="300339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65"/>
                    </a:cxn>
                    <a:cxn ang="0">
                      <a:pos x="14" y="79"/>
                    </a:cxn>
                    <a:cxn ang="0">
                      <a:pos x="14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4" h="79">
                      <a:moveTo>
                        <a:pt x="0" y="14"/>
                      </a:move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73"/>
                        <a:pt x="6" y="79"/>
                        <a:pt x="14" y="79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682" tIns="60841" rIns="121682" bIns="60841" numCol="1" anchor="t" anchorCtr="0" compatLnSpc="1"/>
                <a:lstStyle/>
                <a:p>
                  <a:pPr defTabSz="1217295">
                    <a:defRPr/>
                  </a:pPr>
                  <a:endParaRPr lang="en-US" sz="3190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" name="Freeform 155@|5FFC:0|FBC:0|LFC:16777215|LBC:16777215"/>
                <p:cNvSpPr>
                  <a:spLocks noEditPoints="1"/>
                </p:cNvSpPr>
                <p:nvPr/>
              </p:nvSpPr>
              <p:spPr bwMode="auto">
                <a:xfrm>
                  <a:off x="4424975" y="2343150"/>
                  <a:ext cx="276311" cy="384432"/>
                </a:xfrm>
                <a:custGeom>
                  <a:avLst/>
                  <a:gdLst/>
                  <a:ahLst/>
                  <a:cxnLst>
                    <a:cxn ang="0">
                      <a:pos x="58" y="7"/>
                    </a:cxn>
                    <a:cxn ang="0">
                      <a:pos x="50" y="0"/>
                    </a:cxn>
                    <a:cxn ang="0">
                      <a:pos x="21" y="0"/>
                    </a:cxn>
                    <a:cxn ang="0">
                      <a:pos x="14" y="7"/>
                    </a:cxn>
                    <a:cxn ang="0">
                      <a:pos x="14" y="22"/>
                    </a:cxn>
                    <a:cxn ang="0">
                      <a:pos x="0" y="22"/>
                    </a:cxn>
                    <a:cxn ang="0">
                      <a:pos x="0" y="101"/>
                    </a:cxn>
                    <a:cxn ang="0">
                      <a:pos x="72" y="101"/>
                    </a:cxn>
                    <a:cxn ang="0">
                      <a:pos x="72" y="22"/>
                    </a:cxn>
                    <a:cxn ang="0">
                      <a:pos x="58" y="22"/>
                    </a:cxn>
                    <a:cxn ang="0">
                      <a:pos x="58" y="7"/>
                    </a:cxn>
                    <a:cxn ang="0">
                      <a:pos x="50" y="22"/>
                    </a:cxn>
                    <a:cxn ang="0">
                      <a:pos x="21" y="22"/>
                    </a:cxn>
                    <a:cxn ang="0">
                      <a:pos x="21" y="7"/>
                    </a:cxn>
                    <a:cxn ang="0">
                      <a:pos x="50" y="7"/>
                    </a:cxn>
                    <a:cxn ang="0">
                      <a:pos x="50" y="22"/>
                    </a:cxn>
                  </a:cxnLst>
                  <a:rect l="0" t="0" r="r" b="b"/>
                  <a:pathLst>
                    <a:path w="72" h="101">
                      <a:moveTo>
                        <a:pt x="58" y="7"/>
                      </a:moveTo>
                      <a:cubicBezTo>
                        <a:pt x="58" y="3"/>
                        <a:pt x="54" y="0"/>
                        <a:pt x="5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7" y="0"/>
                        <a:pt x="14" y="3"/>
                        <a:pt x="14" y="7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72" y="101"/>
                        <a:pt x="72" y="101"/>
                        <a:pt x="72" y="101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58" y="22"/>
                        <a:pt x="58" y="22"/>
                        <a:pt x="58" y="22"/>
                      </a:cubicBezTo>
                      <a:lnTo>
                        <a:pt x="58" y="7"/>
                      </a:lnTo>
                      <a:close/>
                      <a:moveTo>
                        <a:pt x="50" y="22"/>
                      </a:move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50" y="7"/>
                        <a:pt x="50" y="7"/>
                        <a:pt x="50" y="7"/>
                      </a:cubicBezTo>
                      <a:lnTo>
                        <a:pt x="50" y="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682" tIns="60841" rIns="121682" bIns="60841" numCol="1" anchor="t" anchorCtr="0" compatLnSpc="1"/>
                <a:lstStyle/>
                <a:p>
                  <a:pPr defTabSz="1217295">
                    <a:defRPr/>
                  </a:pPr>
                  <a:endParaRPr lang="en-US" sz="3190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Freeform 156@|5FFC:0|FBC:0|LFC:16777215|LBC:16777215"/>
                <p:cNvSpPr/>
                <p:nvPr/>
              </p:nvSpPr>
              <p:spPr bwMode="auto">
                <a:xfrm>
                  <a:off x="4730235" y="2427245"/>
                  <a:ext cx="57665" cy="30033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9"/>
                    </a:cxn>
                    <a:cxn ang="0">
                      <a:pos x="15" y="65"/>
                    </a:cxn>
                    <a:cxn ang="0">
                      <a:pos x="15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79">
                      <a:moveTo>
                        <a:pt x="0" y="0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79"/>
                        <a:pt x="15" y="73"/>
                        <a:pt x="15" y="65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6"/>
                        <a:pt x="8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682" tIns="60841" rIns="121682" bIns="60841" numCol="1" anchor="t" anchorCtr="0" compatLnSpc="1"/>
                <a:lstStyle/>
                <a:p>
                  <a:pPr defTabSz="1217295">
                    <a:defRPr/>
                  </a:pPr>
                  <a:endParaRPr lang="en-US" sz="3190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4" name="TextBox 13"/>
          <p:cNvSpPr txBox="1"/>
          <p:nvPr/>
        </p:nvSpPr>
        <p:spPr>
          <a:xfrm>
            <a:off x="8572982" y="2956461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660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572982" y="262620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572982" y="531236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660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572982" y="49821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386450" y="2956461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660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386450" y="262620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386450" y="531236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660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386450" y="49821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3814" y="1776556"/>
            <a:ext cx="4966446" cy="1823058"/>
            <a:chOff x="3603814" y="1776556"/>
            <a:chExt cx="4966446" cy="1823058"/>
          </a:xfrm>
        </p:grpSpPr>
        <p:grpSp>
          <p:nvGrpSpPr>
            <p:cNvPr id="5" name="组合 4"/>
            <p:cNvGrpSpPr/>
            <p:nvPr/>
          </p:nvGrpSpPr>
          <p:grpSpPr>
            <a:xfrm>
              <a:off x="3603815" y="1776556"/>
              <a:ext cx="4966445" cy="1823056"/>
              <a:chOff x="3603815" y="1776556"/>
              <a:chExt cx="4966445" cy="1823056"/>
            </a:xfrm>
          </p:grpSpPr>
          <p:sp>
            <p:nvSpPr>
              <p:cNvPr id="26" name="Freeform 27"/>
              <p:cNvSpPr/>
              <p:nvPr/>
            </p:nvSpPr>
            <p:spPr bwMode="auto">
              <a:xfrm rot="5400000">
                <a:off x="4988197" y="392174"/>
                <a:ext cx="1823056" cy="4591820"/>
              </a:xfrm>
              <a:custGeom>
                <a:avLst/>
                <a:gdLst>
                  <a:gd name="T0" fmla="*/ 365 w 720"/>
                  <a:gd name="T1" fmla="*/ 0 h 1287"/>
                  <a:gd name="T2" fmla="*/ 358 w 720"/>
                  <a:gd name="T3" fmla="*/ 0 h 1287"/>
                  <a:gd name="T4" fmla="*/ 0 w 720"/>
                  <a:gd name="T5" fmla="*/ 0 h 1287"/>
                  <a:gd name="T6" fmla="*/ 0 w 720"/>
                  <a:gd name="T7" fmla="*/ 1287 h 1287"/>
                  <a:gd name="T8" fmla="*/ 358 w 720"/>
                  <a:gd name="T9" fmla="*/ 1287 h 1287"/>
                  <a:gd name="T10" fmla="*/ 365 w 720"/>
                  <a:gd name="T11" fmla="*/ 1287 h 1287"/>
                  <a:gd name="T12" fmla="*/ 720 w 720"/>
                  <a:gd name="T13" fmla="*/ 1287 h 1287"/>
                  <a:gd name="T14" fmla="*/ 720 w 720"/>
                  <a:gd name="T15" fmla="*/ 0 h 1287"/>
                  <a:gd name="T16" fmla="*/ 365 w 720"/>
                  <a:gd name="T17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1287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1287"/>
                    </a:lnTo>
                    <a:lnTo>
                      <a:pt x="358" y="1287"/>
                    </a:lnTo>
                    <a:lnTo>
                      <a:pt x="365" y="1287"/>
                    </a:lnTo>
                    <a:lnTo>
                      <a:pt x="720" y="1287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DADDE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ectangle 29"/>
              <p:cNvSpPr>
                <a:spLocks noChangeArrowheads="1"/>
              </p:cNvSpPr>
              <p:nvPr/>
            </p:nvSpPr>
            <p:spPr bwMode="auto">
              <a:xfrm rot="5400000">
                <a:off x="8029730" y="2500774"/>
                <a:ext cx="706434" cy="374626"/>
              </a:xfrm>
              <a:prstGeom prst="rect">
                <a:avLst/>
              </a:prstGeom>
              <a:solidFill>
                <a:srgbClr val="DADDE3"/>
              </a:solidFill>
              <a:ln>
                <a:gradFill>
                  <a:gsLst>
                    <a:gs pos="0">
                      <a:sysClr val="window" lastClr="FFFFFF">
                        <a:lumMod val="75000"/>
                      </a:sysClr>
                    </a:gs>
                    <a:gs pos="74000">
                      <a:sysClr val="window" lastClr="FFFFFF">
                        <a:lumMod val="8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Rectangle 30"/>
            <p:cNvSpPr>
              <a:spLocks noChangeArrowheads="1"/>
            </p:cNvSpPr>
            <p:nvPr/>
          </p:nvSpPr>
          <p:spPr bwMode="auto">
            <a:xfrm rot="5400000">
              <a:off x="7089657" y="2493637"/>
              <a:ext cx="1823056" cy="388897"/>
            </a:xfrm>
            <a:prstGeom prst="rect">
              <a:avLst/>
            </a:prstGeom>
            <a:solidFill>
              <a:srgbClr val="589876"/>
            </a:solidFill>
            <a:ln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7400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31"/>
            <p:cNvSpPr>
              <a:spLocks noChangeArrowheads="1"/>
            </p:cNvSpPr>
            <p:nvPr/>
          </p:nvSpPr>
          <p:spPr bwMode="auto">
            <a:xfrm rot="5400000">
              <a:off x="2883166" y="2497205"/>
              <a:ext cx="1823056" cy="381760"/>
            </a:xfrm>
            <a:prstGeom prst="rect">
              <a:avLst/>
            </a:prstGeom>
            <a:solidFill>
              <a:srgbClr val="445469"/>
            </a:solidFill>
            <a:ln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937812" y="1776558"/>
              <a:ext cx="801823" cy="1823056"/>
              <a:chOff x="3937812" y="1776558"/>
              <a:chExt cx="801823" cy="1823056"/>
            </a:xfrm>
          </p:grpSpPr>
          <p:sp>
            <p:nvSpPr>
              <p:cNvPr id="24" name="Freeform 28"/>
              <p:cNvSpPr/>
              <p:nvPr/>
            </p:nvSpPr>
            <p:spPr bwMode="auto">
              <a:xfrm rot="5400000">
                <a:off x="3422386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5898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TextBox 149"/>
              <p:cNvSpPr txBox="1"/>
              <p:nvPr/>
            </p:nvSpPr>
            <p:spPr>
              <a:xfrm>
                <a:off x="3937812" y="2522065"/>
                <a:ext cx="80182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660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  <a:endParaRPr lang="id-ID" sz="1800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669638" y="1776558"/>
              <a:ext cx="607859" cy="1823056"/>
              <a:chOff x="4669638" y="1776558"/>
              <a:chExt cx="607859" cy="1823056"/>
            </a:xfrm>
          </p:grpSpPr>
          <p:sp>
            <p:nvSpPr>
              <p:cNvPr id="22" name="Freeform 28"/>
              <p:cNvSpPr/>
              <p:nvPr/>
            </p:nvSpPr>
            <p:spPr bwMode="auto">
              <a:xfrm rot="5400000">
                <a:off x="4045220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558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TextBox 150"/>
              <p:cNvSpPr txBox="1"/>
              <p:nvPr/>
            </p:nvSpPr>
            <p:spPr>
              <a:xfrm>
                <a:off x="4669638" y="2522065"/>
                <a:ext cx="60785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660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  <a:endParaRPr lang="id-ID" sz="1800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308322" y="1776557"/>
              <a:ext cx="607859" cy="1823056"/>
              <a:chOff x="5308322" y="1776557"/>
              <a:chExt cx="607859" cy="1823056"/>
            </a:xfrm>
          </p:grpSpPr>
          <p:sp>
            <p:nvSpPr>
              <p:cNvPr id="20" name="Freeform 28"/>
              <p:cNvSpPr/>
              <p:nvPr/>
            </p:nvSpPr>
            <p:spPr bwMode="auto">
              <a:xfrm rot="5400000">
                <a:off x="4674152" y="2415227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5898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TextBox 151"/>
              <p:cNvSpPr txBox="1"/>
              <p:nvPr/>
            </p:nvSpPr>
            <p:spPr>
              <a:xfrm>
                <a:off x="5308322" y="2522065"/>
                <a:ext cx="60785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660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  <a:endParaRPr lang="id-ID" sz="1800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937476" y="1776558"/>
              <a:ext cx="613549" cy="1823056"/>
              <a:chOff x="5937476" y="1776558"/>
              <a:chExt cx="613549" cy="1823056"/>
            </a:xfrm>
          </p:grpSpPr>
          <p:sp>
            <p:nvSpPr>
              <p:cNvPr id="18" name="Freeform 28"/>
              <p:cNvSpPr/>
              <p:nvPr/>
            </p:nvSpPr>
            <p:spPr bwMode="auto">
              <a:xfrm rot="5400000">
                <a:off x="5298806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558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52"/>
              <p:cNvSpPr txBox="1"/>
              <p:nvPr/>
            </p:nvSpPr>
            <p:spPr>
              <a:xfrm>
                <a:off x="5943166" y="2522065"/>
                <a:ext cx="60785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660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  <a:endParaRPr lang="id-ID" sz="1800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538400" y="1776558"/>
              <a:ext cx="607860" cy="1823056"/>
              <a:chOff x="6538400" y="1776558"/>
              <a:chExt cx="607860" cy="1823056"/>
            </a:xfrm>
          </p:grpSpPr>
          <p:sp>
            <p:nvSpPr>
              <p:cNvPr id="16" name="Freeform 28"/>
              <p:cNvSpPr/>
              <p:nvPr/>
            </p:nvSpPr>
            <p:spPr bwMode="auto">
              <a:xfrm rot="5400000">
                <a:off x="5919996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5898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TextBox 155"/>
              <p:cNvSpPr txBox="1"/>
              <p:nvPr/>
            </p:nvSpPr>
            <p:spPr>
              <a:xfrm>
                <a:off x="6538400" y="2522065"/>
                <a:ext cx="60786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660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20%</a:t>
                </a:r>
                <a:endParaRPr lang="id-ID" sz="1800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173244" y="1776558"/>
              <a:ext cx="607860" cy="1823056"/>
              <a:chOff x="7173244" y="1776558"/>
              <a:chExt cx="607860" cy="1823056"/>
            </a:xfrm>
          </p:grpSpPr>
          <p:sp>
            <p:nvSpPr>
              <p:cNvPr id="14" name="Freeform 28"/>
              <p:cNvSpPr/>
              <p:nvPr/>
            </p:nvSpPr>
            <p:spPr bwMode="auto">
              <a:xfrm rot="5400000">
                <a:off x="6541187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558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56"/>
              <p:cNvSpPr txBox="1"/>
              <p:nvPr/>
            </p:nvSpPr>
            <p:spPr>
              <a:xfrm>
                <a:off x="7173244" y="2522065"/>
                <a:ext cx="60786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660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20%</a:t>
                </a:r>
                <a:endParaRPr lang="id-ID" sz="1800" dirty="0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290918" y="3576913"/>
            <a:ext cx="9660102" cy="976123"/>
            <a:chOff x="1290918" y="3576913"/>
            <a:chExt cx="9660102" cy="976123"/>
          </a:xfrm>
        </p:grpSpPr>
        <p:cxnSp>
          <p:nvCxnSpPr>
            <p:cNvPr id="29" name="Straight Connector 7"/>
            <p:cNvCxnSpPr/>
            <p:nvPr/>
          </p:nvCxnSpPr>
          <p:spPr>
            <a:xfrm>
              <a:off x="4329953" y="3576913"/>
              <a:ext cx="0" cy="23218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0" name="Straight Connector 157"/>
            <p:cNvCxnSpPr/>
            <p:nvPr/>
          </p:nvCxnSpPr>
          <p:spPr>
            <a:xfrm>
              <a:off x="4956748" y="3576913"/>
              <a:ext cx="0" cy="515263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1" name="Straight Connector 158"/>
            <p:cNvCxnSpPr/>
            <p:nvPr/>
          </p:nvCxnSpPr>
          <p:spPr>
            <a:xfrm>
              <a:off x="5585680" y="3576913"/>
              <a:ext cx="0" cy="785162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2" name="Straight Connector 159"/>
            <p:cNvCxnSpPr/>
            <p:nvPr/>
          </p:nvCxnSpPr>
          <p:spPr>
            <a:xfrm>
              <a:off x="6210334" y="3576913"/>
              <a:ext cx="0" cy="785162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160"/>
            <p:cNvCxnSpPr/>
            <p:nvPr/>
          </p:nvCxnSpPr>
          <p:spPr>
            <a:xfrm>
              <a:off x="6831524" y="3576913"/>
              <a:ext cx="0" cy="515263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4" name="Straight Connector 161"/>
            <p:cNvCxnSpPr/>
            <p:nvPr/>
          </p:nvCxnSpPr>
          <p:spPr>
            <a:xfrm>
              <a:off x="7452715" y="3576913"/>
              <a:ext cx="0" cy="23218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9"/>
            <p:cNvCxnSpPr/>
            <p:nvPr/>
          </p:nvCxnSpPr>
          <p:spPr>
            <a:xfrm flipH="1">
              <a:off x="1290918" y="3809093"/>
              <a:ext cx="3048000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6" name="Straight Connector 162"/>
            <p:cNvCxnSpPr/>
            <p:nvPr/>
          </p:nvCxnSpPr>
          <p:spPr>
            <a:xfrm flipH="1">
              <a:off x="7440707" y="3809093"/>
              <a:ext cx="3510313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7" name="Straight Connector 163"/>
            <p:cNvCxnSpPr/>
            <p:nvPr/>
          </p:nvCxnSpPr>
          <p:spPr>
            <a:xfrm flipH="1">
              <a:off x="3200400" y="4092176"/>
              <a:ext cx="1765313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8" name="Straight Connector 164"/>
            <p:cNvCxnSpPr/>
            <p:nvPr/>
          </p:nvCxnSpPr>
          <p:spPr>
            <a:xfrm flipH="1">
              <a:off x="6842917" y="4092176"/>
              <a:ext cx="2112824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9" name="Straight Connector 165"/>
            <p:cNvCxnSpPr/>
            <p:nvPr/>
          </p:nvCxnSpPr>
          <p:spPr>
            <a:xfrm flipH="1">
              <a:off x="5102450" y="4364093"/>
              <a:ext cx="485615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0" name="Straight Connector 166"/>
            <p:cNvCxnSpPr/>
            <p:nvPr/>
          </p:nvCxnSpPr>
          <p:spPr>
            <a:xfrm flipH="1">
              <a:off x="6210334" y="4355965"/>
              <a:ext cx="817995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1" name="Straight Connector 167"/>
            <p:cNvCxnSpPr/>
            <p:nvPr/>
          </p:nvCxnSpPr>
          <p:spPr>
            <a:xfrm>
              <a:off x="1290918" y="3800276"/>
              <a:ext cx="0" cy="75276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2" name="Straight Connector 168"/>
            <p:cNvCxnSpPr/>
            <p:nvPr/>
          </p:nvCxnSpPr>
          <p:spPr>
            <a:xfrm>
              <a:off x="10942055" y="3800276"/>
              <a:ext cx="0" cy="75276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3" name="Straight Connector 169"/>
            <p:cNvCxnSpPr/>
            <p:nvPr/>
          </p:nvCxnSpPr>
          <p:spPr>
            <a:xfrm>
              <a:off x="8951890" y="4091455"/>
              <a:ext cx="0" cy="447714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4" name="Straight Connector 170"/>
            <p:cNvCxnSpPr/>
            <p:nvPr/>
          </p:nvCxnSpPr>
          <p:spPr>
            <a:xfrm>
              <a:off x="3214478" y="4091455"/>
              <a:ext cx="0" cy="447714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5" name="Straight Connector 171"/>
            <p:cNvCxnSpPr/>
            <p:nvPr/>
          </p:nvCxnSpPr>
          <p:spPr>
            <a:xfrm>
              <a:off x="5102450" y="4355941"/>
              <a:ext cx="0" cy="13495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6" name="Straight Connector 172"/>
            <p:cNvCxnSpPr/>
            <p:nvPr/>
          </p:nvCxnSpPr>
          <p:spPr>
            <a:xfrm>
              <a:off x="7027595" y="4349831"/>
              <a:ext cx="0" cy="13495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</p:grpSp>
      <p:grpSp>
        <p:nvGrpSpPr>
          <p:cNvPr id="47" name="组合 46"/>
          <p:cNvGrpSpPr/>
          <p:nvPr/>
        </p:nvGrpSpPr>
        <p:grpSpPr>
          <a:xfrm>
            <a:off x="642115" y="4737115"/>
            <a:ext cx="11132592" cy="488396"/>
            <a:chOff x="642115" y="4737115"/>
            <a:chExt cx="11132592" cy="488396"/>
          </a:xfrm>
        </p:grpSpPr>
        <p:sp>
          <p:nvSpPr>
            <p:cNvPr id="48" name="TextBox 13"/>
            <p:cNvSpPr txBox="1"/>
            <p:nvPr/>
          </p:nvSpPr>
          <p:spPr>
            <a:xfrm>
              <a:off x="680215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642115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660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2610442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4540669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6470896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8401123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10331352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533958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660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4388378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660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6350231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660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8209584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660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9" name="TextBox 13"/>
            <p:cNvSpPr txBox="1"/>
            <p:nvPr/>
          </p:nvSpPr>
          <p:spPr>
            <a:xfrm>
              <a:off x="10225609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660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69 -1.85185E-6 L 8.33333E-7 -1.85185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3614" y="1619856"/>
            <a:ext cx="5864535" cy="4819511"/>
            <a:chOff x="713614" y="1619856"/>
            <a:chExt cx="5864535" cy="4819511"/>
          </a:xfrm>
          <a:solidFill>
            <a:schemeClr val="bg1">
              <a:lumMod val="85000"/>
            </a:schemeClr>
          </a:solidFill>
        </p:grpSpPr>
        <p:sp>
          <p:nvSpPr>
            <p:cNvPr id="5" name="Freeform 4"/>
            <p:cNvSpPr/>
            <p:nvPr/>
          </p:nvSpPr>
          <p:spPr bwMode="auto">
            <a:xfrm>
              <a:off x="5249728" y="1619856"/>
              <a:ext cx="1328421" cy="1179638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141968" y="1678307"/>
              <a:ext cx="2582450" cy="2274256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713614" y="2308864"/>
              <a:ext cx="2345105" cy="1739346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5306408" y="2944734"/>
              <a:ext cx="665982" cy="634099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5467589" y="2586946"/>
              <a:ext cx="970633" cy="646499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058719" y="5011758"/>
              <a:ext cx="1057423" cy="1073364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4991129" y="4788583"/>
              <a:ext cx="550851" cy="751001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795550" y="5008215"/>
              <a:ext cx="733288" cy="603988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092373" y="4370573"/>
              <a:ext cx="1440007" cy="1064507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989925" y="3964961"/>
              <a:ext cx="2270714" cy="120089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518211" y="4026955"/>
              <a:ext cx="706720" cy="605760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2245726" y="3662082"/>
              <a:ext cx="1470119" cy="1021998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3880569" y="3688650"/>
              <a:ext cx="302880" cy="529598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4801607" y="3164367"/>
              <a:ext cx="621701" cy="876758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5127513" y="3472560"/>
              <a:ext cx="127528" cy="205462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976959" y="3383999"/>
              <a:ext cx="201920" cy="203692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498728" y="3467247"/>
              <a:ext cx="393213" cy="800595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5129285" y="3486730"/>
              <a:ext cx="46052" cy="65536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097403" y="5808810"/>
              <a:ext cx="88561" cy="61992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4583747" y="5417368"/>
              <a:ext cx="890927" cy="720890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3917765" y="5341206"/>
              <a:ext cx="917496" cy="648269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4424336" y="4861203"/>
              <a:ext cx="635870" cy="694321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4349945" y="4450278"/>
              <a:ext cx="894469" cy="547310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4470388" y="6180768"/>
              <a:ext cx="288710" cy="258599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5495928" y="4526441"/>
              <a:ext cx="74392" cy="72620"/>
            </a:xfrm>
            <a:prstGeom prst="ellipse">
              <a:avLst/>
            </a:prstGeom>
            <a:grpFill/>
            <a:ln w="9525">
              <a:solidFill>
                <a:sysClr val="window" lastClr="FFFFFF"/>
              </a:solidFill>
              <a:rou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2743441" y="3251157"/>
              <a:ext cx="1581707" cy="1323106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016954" y="3635513"/>
              <a:ext cx="591590" cy="1013142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5054893" y="4207620"/>
              <a:ext cx="550851" cy="650040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5187735" y="4111974"/>
              <a:ext cx="651812" cy="506571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5766927" y="4521127"/>
              <a:ext cx="92104" cy="95646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297551" y="4990503"/>
              <a:ext cx="503029" cy="614615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5455191" y="4565408"/>
              <a:ext cx="441035" cy="504799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5851946" y="5378401"/>
              <a:ext cx="187750" cy="371958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ysClr val="window" lastClr="FFFFFF"/>
              </a:solidFill>
              <a:prstDash val="solid"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5007070" y="3722304"/>
              <a:ext cx="772255" cy="499486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 noChangeAspect="1"/>
            </p:cNvSpPr>
            <p:nvPr/>
          </p:nvSpPr>
          <p:spPr bwMode="auto">
            <a:xfrm>
              <a:off x="3926621" y="4586663"/>
              <a:ext cx="607532" cy="545538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86577" y="4031382"/>
            <a:ext cx="495828" cy="902756"/>
            <a:chOff x="6786577" y="4031382"/>
            <a:chExt cx="495828" cy="902756"/>
          </a:xfrm>
        </p:grpSpPr>
        <p:sp>
          <p:nvSpPr>
            <p:cNvPr id="41" name="Oval 19"/>
            <p:cNvSpPr>
              <a:spLocks noChangeArrowheads="1"/>
            </p:cNvSpPr>
            <p:nvPr/>
          </p:nvSpPr>
          <p:spPr bwMode="auto">
            <a:xfrm>
              <a:off x="6834571" y="4873130"/>
              <a:ext cx="407089" cy="6100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6786577" y="4031382"/>
              <a:ext cx="495828" cy="747625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43"/>
            <p:cNvSpPr/>
            <p:nvPr/>
          </p:nvSpPr>
          <p:spPr bwMode="auto">
            <a:xfrm>
              <a:off x="6889541" y="4173607"/>
              <a:ext cx="243714" cy="1750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/>
            <p:nvPr/>
          </p:nvSpPr>
          <p:spPr bwMode="auto">
            <a:xfrm>
              <a:off x="7110380" y="4249715"/>
              <a:ext cx="14972" cy="835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/>
            <p:nvPr/>
          </p:nvSpPr>
          <p:spPr bwMode="auto">
            <a:xfrm>
              <a:off x="7102479" y="4340796"/>
              <a:ext cx="30776" cy="457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86577" y="1549762"/>
            <a:ext cx="495828" cy="864096"/>
            <a:chOff x="6786577" y="1549762"/>
            <a:chExt cx="495828" cy="864096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6830946" y="2352850"/>
              <a:ext cx="405980" cy="6100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6786577" y="1549762"/>
              <a:ext cx="495828" cy="747626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59"/>
            <p:cNvSpPr/>
            <p:nvPr/>
          </p:nvSpPr>
          <p:spPr bwMode="auto">
            <a:xfrm>
              <a:off x="6901959" y="1678307"/>
              <a:ext cx="243714" cy="24329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86577" y="2773898"/>
            <a:ext cx="493610" cy="864096"/>
            <a:chOff x="6786577" y="2773898"/>
            <a:chExt cx="493610" cy="864096"/>
          </a:xfrm>
        </p:grpSpPr>
        <p:sp>
          <p:nvSpPr>
            <p:cNvPr id="51" name="Oval 29"/>
            <p:cNvSpPr>
              <a:spLocks noChangeArrowheads="1"/>
            </p:cNvSpPr>
            <p:nvPr/>
          </p:nvSpPr>
          <p:spPr bwMode="auto">
            <a:xfrm>
              <a:off x="6830946" y="3576986"/>
              <a:ext cx="404871" cy="6100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0"/>
            <p:cNvSpPr>
              <a:spLocks noEditPoints="1"/>
            </p:cNvSpPr>
            <p:nvPr/>
          </p:nvSpPr>
          <p:spPr bwMode="auto">
            <a:xfrm>
              <a:off x="6786577" y="2773898"/>
              <a:ext cx="493610" cy="747626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10"/>
            <p:cNvSpPr/>
            <p:nvPr/>
          </p:nvSpPr>
          <p:spPr bwMode="auto">
            <a:xfrm>
              <a:off x="6932735" y="2946360"/>
              <a:ext cx="182162" cy="1218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AutoShape 111"/>
            <p:cNvSpPr/>
            <p:nvPr/>
          </p:nvSpPr>
          <p:spPr bwMode="auto">
            <a:xfrm>
              <a:off x="6901959" y="2916000"/>
              <a:ext cx="243714" cy="2283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86576" y="5352600"/>
            <a:ext cx="493611" cy="875768"/>
            <a:chOff x="6786576" y="5352600"/>
            <a:chExt cx="493611" cy="875768"/>
          </a:xfrm>
        </p:grpSpPr>
        <p:sp>
          <p:nvSpPr>
            <p:cNvPr id="56" name="Oval 48"/>
            <p:cNvSpPr>
              <a:spLocks noChangeArrowheads="1"/>
            </p:cNvSpPr>
            <p:nvPr/>
          </p:nvSpPr>
          <p:spPr bwMode="auto">
            <a:xfrm>
              <a:off x="6830946" y="6167359"/>
              <a:ext cx="403763" cy="61009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49"/>
            <p:cNvSpPr>
              <a:spLocks noEditPoints="1"/>
            </p:cNvSpPr>
            <p:nvPr/>
          </p:nvSpPr>
          <p:spPr bwMode="auto">
            <a:xfrm>
              <a:off x="6786576" y="5352600"/>
              <a:ext cx="493611" cy="747627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9"/>
            <p:cNvSpPr/>
            <p:nvPr/>
          </p:nvSpPr>
          <p:spPr bwMode="auto">
            <a:xfrm>
              <a:off x="6905997" y="5493662"/>
              <a:ext cx="235639" cy="16958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828097" y="1794161"/>
            <a:ext cx="2338080" cy="470571"/>
            <a:chOff x="7828097" y="1794161"/>
            <a:chExt cx="2338080" cy="470571"/>
          </a:xfrm>
        </p:grpSpPr>
        <p:sp>
          <p:nvSpPr>
            <p:cNvPr id="60" name="TextBox 13"/>
            <p:cNvSpPr txBox="1"/>
            <p:nvPr/>
          </p:nvSpPr>
          <p:spPr>
            <a:xfrm>
              <a:off x="7828097" y="1794161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7832178" y="2080066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28097" y="2987386"/>
            <a:ext cx="2338080" cy="470571"/>
            <a:chOff x="7828097" y="2987386"/>
            <a:chExt cx="2338080" cy="470571"/>
          </a:xfrm>
        </p:grpSpPr>
        <p:sp>
          <p:nvSpPr>
            <p:cNvPr id="63" name="TextBox 13"/>
            <p:cNvSpPr txBox="1"/>
            <p:nvPr/>
          </p:nvSpPr>
          <p:spPr>
            <a:xfrm>
              <a:off x="7828097" y="298738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4" name="TextBox 13"/>
            <p:cNvSpPr txBox="1"/>
            <p:nvPr/>
          </p:nvSpPr>
          <p:spPr>
            <a:xfrm>
              <a:off x="7832178" y="3273291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28097" y="4308436"/>
            <a:ext cx="2338080" cy="470571"/>
            <a:chOff x="7828097" y="4308436"/>
            <a:chExt cx="2338080" cy="470571"/>
          </a:xfrm>
        </p:grpSpPr>
        <p:sp>
          <p:nvSpPr>
            <p:cNvPr id="66" name="TextBox 13"/>
            <p:cNvSpPr txBox="1"/>
            <p:nvPr/>
          </p:nvSpPr>
          <p:spPr>
            <a:xfrm>
              <a:off x="7828097" y="430843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7" name="TextBox 13"/>
            <p:cNvSpPr txBox="1"/>
            <p:nvPr/>
          </p:nvSpPr>
          <p:spPr>
            <a:xfrm>
              <a:off x="7832178" y="4594341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28097" y="5614551"/>
            <a:ext cx="2338080" cy="470571"/>
            <a:chOff x="7828097" y="5614551"/>
            <a:chExt cx="2338080" cy="470571"/>
          </a:xfrm>
        </p:grpSpPr>
        <p:sp>
          <p:nvSpPr>
            <p:cNvPr id="69" name="TextBox 13"/>
            <p:cNvSpPr txBox="1"/>
            <p:nvPr/>
          </p:nvSpPr>
          <p:spPr>
            <a:xfrm>
              <a:off x="7828097" y="5614551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0" name="TextBox 13"/>
            <p:cNvSpPr txBox="1"/>
            <p:nvPr/>
          </p:nvSpPr>
          <p:spPr>
            <a:xfrm>
              <a:off x="7832178" y="5900456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591698" y="3187552"/>
            <a:ext cx="382716" cy="577072"/>
            <a:chOff x="2591698" y="3187552"/>
            <a:chExt cx="382716" cy="577072"/>
          </a:xfrm>
        </p:grpSpPr>
        <p:sp>
          <p:nvSpPr>
            <p:cNvPr id="72" name="Freeform 6"/>
            <p:cNvSpPr>
              <a:spLocks noEditPoints="1"/>
            </p:cNvSpPr>
            <p:nvPr/>
          </p:nvSpPr>
          <p:spPr bwMode="auto">
            <a:xfrm>
              <a:off x="2591698" y="3187552"/>
              <a:ext cx="382716" cy="577072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149"/>
            <p:cNvSpPr/>
            <p:nvPr/>
          </p:nvSpPr>
          <p:spPr bwMode="auto">
            <a:xfrm>
              <a:off x="2664124" y="3282866"/>
              <a:ext cx="243298" cy="1750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078310" y="4648795"/>
            <a:ext cx="378545" cy="570781"/>
            <a:chOff x="4078310" y="4648795"/>
            <a:chExt cx="378545" cy="570781"/>
          </a:xfrm>
        </p:grpSpPr>
        <p:sp>
          <p:nvSpPr>
            <p:cNvPr id="75" name="Freeform 20"/>
            <p:cNvSpPr>
              <a:spLocks noEditPoints="1"/>
            </p:cNvSpPr>
            <p:nvPr/>
          </p:nvSpPr>
          <p:spPr bwMode="auto">
            <a:xfrm>
              <a:off x="4078310" y="4648795"/>
              <a:ext cx="378545" cy="570781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43"/>
            <p:cNvSpPr/>
            <p:nvPr/>
          </p:nvSpPr>
          <p:spPr bwMode="auto">
            <a:xfrm>
              <a:off x="4170335" y="4750212"/>
              <a:ext cx="195112" cy="1401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AutoShape 44"/>
            <p:cNvSpPr/>
            <p:nvPr/>
          </p:nvSpPr>
          <p:spPr bwMode="auto">
            <a:xfrm>
              <a:off x="4347134" y="4811143"/>
              <a:ext cx="11986" cy="669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AutoShape 45"/>
            <p:cNvSpPr/>
            <p:nvPr/>
          </p:nvSpPr>
          <p:spPr bwMode="auto">
            <a:xfrm>
              <a:off x="4340808" y="4884060"/>
              <a:ext cx="24639" cy="36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929193" y="4960628"/>
            <a:ext cx="400240" cy="606205"/>
            <a:chOff x="4929193" y="4960628"/>
            <a:chExt cx="400240" cy="606205"/>
          </a:xfrm>
        </p:grpSpPr>
        <p:sp>
          <p:nvSpPr>
            <p:cNvPr id="80" name="Freeform 49"/>
            <p:cNvSpPr>
              <a:spLocks noEditPoints="1"/>
            </p:cNvSpPr>
            <p:nvPr/>
          </p:nvSpPr>
          <p:spPr bwMode="auto">
            <a:xfrm>
              <a:off x="4929193" y="4960628"/>
              <a:ext cx="400240" cy="606205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59"/>
            <p:cNvSpPr/>
            <p:nvPr/>
          </p:nvSpPr>
          <p:spPr bwMode="auto">
            <a:xfrm>
              <a:off x="5022774" y="5056067"/>
              <a:ext cx="195111" cy="19477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534496" y="3048385"/>
            <a:ext cx="390662" cy="591700"/>
            <a:chOff x="4534496" y="3048385"/>
            <a:chExt cx="390662" cy="591700"/>
          </a:xfrm>
        </p:grpSpPr>
        <p:sp>
          <p:nvSpPr>
            <p:cNvPr id="83" name="Freeform 30"/>
            <p:cNvSpPr>
              <a:spLocks noEditPoints="1"/>
            </p:cNvSpPr>
            <p:nvPr/>
          </p:nvSpPr>
          <p:spPr bwMode="auto">
            <a:xfrm>
              <a:off x="4534496" y="3048385"/>
              <a:ext cx="390662" cy="591700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AutoShape 110"/>
            <p:cNvSpPr/>
            <p:nvPr/>
          </p:nvSpPr>
          <p:spPr bwMode="auto">
            <a:xfrm>
              <a:off x="4664788" y="3185197"/>
              <a:ext cx="145834" cy="975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AutoShape 111"/>
            <p:cNvSpPr/>
            <p:nvPr/>
          </p:nvSpPr>
          <p:spPr bwMode="auto">
            <a:xfrm>
              <a:off x="4640150" y="3160891"/>
              <a:ext cx="195111" cy="1827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15" dur="5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32" dur="5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49" dur="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66" dur="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3103227"/>
            <a:ext cx="12192000" cy="2774156"/>
            <a:chOff x="0" y="3103227"/>
            <a:chExt cx="12192000" cy="2774156"/>
          </a:xfrm>
        </p:grpSpPr>
        <p:sp>
          <p:nvSpPr>
            <p:cNvPr id="5" name="Rectangle 2"/>
            <p:cNvSpPr/>
            <p:nvPr/>
          </p:nvSpPr>
          <p:spPr>
            <a:xfrm>
              <a:off x="0" y="3103227"/>
              <a:ext cx="12192000" cy="27741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Rectangle 13"/>
            <p:cNvSpPr/>
            <p:nvPr/>
          </p:nvSpPr>
          <p:spPr>
            <a:xfrm>
              <a:off x="0" y="3103227"/>
              <a:ext cx="12192000" cy="2774156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316" y="1439698"/>
            <a:ext cx="5011346" cy="466994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544870" y="3928863"/>
            <a:ext cx="6058647" cy="1097547"/>
            <a:chOff x="5544870" y="3928863"/>
            <a:chExt cx="6058647" cy="1097547"/>
          </a:xfrm>
        </p:grpSpPr>
        <p:sp>
          <p:nvSpPr>
            <p:cNvPr id="9" name="矩形 8"/>
            <p:cNvSpPr/>
            <p:nvPr/>
          </p:nvSpPr>
          <p:spPr>
            <a:xfrm>
              <a:off x="5544870" y="4250813"/>
              <a:ext cx="6058647" cy="77559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  </a:r>
              <a:endPara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13"/>
            <p:cNvSpPr txBox="1"/>
            <p:nvPr/>
          </p:nvSpPr>
          <p:spPr>
            <a:xfrm>
              <a:off x="5544871" y="3928863"/>
              <a:ext cx="275287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66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00065 -0.17384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财务计划报表</a:t>
            </a:r>
            <a:endParaRPr lang="zh-CN" altLang="en-US" sz="4400" b="1" dirty="0">
              <a:solidFill>
                <a:srgbClr val="5898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11300" y="2312724"/>
            <a:ext cx="9029700" cy="470060"/>
            <a:chOff x="1511300" y="2312724"/>
            <a:chExt cx="9029700" cy="470060"/>
          </a:xfrm>
        </p:grpSpPr>
        <p:sp>
          <p:nvSpPr>
            <p:cNvPr id="5" name="Rectangle 3"/>
            <p:cNvSpPr/>
            <p:nvPr/>
          </p:nvSpPr>
          <p:spPr>
            <a:xfrm>
              <a:off x="1511300" y="2312724"/>
              <a:ext cx="9029700" cy="469900"/>
            </a:xfrm>
            <a:prstGeom prst="rect">
              <a:avLst/>
            </a:prstGeom>
            <a:solidFill>
              <a:srgbClr val="05588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ctangle 36"/>
            <p:cNvSpPr/>
            <p:nvPr/>
          </p:nvSpPr>
          <p:spPr>
            <a:xfrm>
              <a:off x="1992692" y="2382674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单击此处添加标题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Freeform 251"/>
            <p:cNvSpPr>
              <a:spLocks noEditPoints="1"/>
            </p:cNvSpPr>
            <p:nvPr/>
          </p:nvSpPr>
          <p:spPr bwMode="auto">
            <a:xfrm>
              <a:off x="1616265" y="2420674"/>
              <a:ext cx="271463" cy="254000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84600" y="2849245"/>
            <a:ext cx="6756400" cy="469900"/>
            <a:chOff x="3784600" y="2849245"/>
            <a:chExt cx="6756400" cy="469900"/>
          </a:xfrm>
        </p:grpSpPr>
        <p:sp>
          <p:nvSpPr>
            <p:cNvPr id="9" name="Rectangle 37"/>
            <p:cNvSpPr/>
            <p:nvPr/>
          </p:nvSpPr>
          <p:spPr>
            <a:xfrm>
              <a:off x="3784600" y="2849245"/>
              <a:ext cx="6756400" cy="469900"/>
            </a:xfrm>
            <a:prstGeom prst="rect">
              <a:avLst/>
            </a:prstGeom>
            <a:solidFill>
              <a:srgbClr val="58987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36"/>
            <p:cNvSpPr/>
            <p:nvPr/>
          </p:nvSpPr>
          <p:spPr>
            <a:xfrm>
              <a:off x="4378350" y="2872644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单击此处添加标题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Freeform 367"/>
            <p:cNvSpPr>
              <a:spLocks noEditPoints="1"/>
            </p:cNvSpPr>
            <p:nvPr/>
          </p:nvSpPr>
          <p:spPr bwMode="auto">
            <a:xfrm>
              <a:off x="3953232" y="2937191"/>
              <a:ext cx="275970" cy="294007"/>
            </a:xfrm>
            <a:custGeom>
              <a:avLst/>
              <a:gdLst>
                <a:gd name="T0" fmla="*/ 251 w 269"/>
                <a:gd name="T1" fmla="*/ 192 h 288"/>
                <a:gd name="T2" fmla="*/ 234 w 269"/>
                <a:gd name="T3" fmla="*/ 209 h 288"/>
                <a:gd name="T4" fmla="*/ 234 w 269"/>
                <a:gd name="T5" fmla="*/ 211 h 288"/>
                <a:gd name="T6" fmla="*/ 201 w 269"/>
                <a:gd name="T7" fmla="*/ 233 h 288"/>
                <a:gd name="T8" fmla="*/ 160 w 269"/>
                <a:gd name="T9" fmla="*/ 240 h 288"/>
                <a:gd name="T10" fmla="*/ 148 w 269"/>
                <a:gd name="T11" fmla="*/ 187 h 288"/>
                <a:gd name="T12" fmla="*/ 146 w 269"/>
                <a:gd name="T13" fmla="*/ 121 h 288"/>
                <a:gd name="T14" fmla="*/ 193 w 269"/>
                <a:gd name="T15" fmla="*/ 121 h 288"/>
                <a:gd name="T16" fmla="*/ 211 w 269"/>
                <a:gd name="T17" fmla="*/ 117 h 288"/>
                <a:gd name="T18" fmla="*/ 222 w 269"/>
                <a:gd name="T19" fmla="*/ 123 h 288"/>
                <a:gd name="T20" fmla="*/ 236 w 269"/>
                <a:gd name="T21" fmla="*/ 109 h 288"/>
                <a:gd name="T22" fmla="*/ 222 w 269"/>
                <a:gd name="T23" fmla="*/ 95 h 288"/>
                <a:gd name="T24" fmla="*/ 210 w 269"/>
                <a:gd name="T25" fmla="*/ 101 h 288"/>
                <a:gd name="T26" fmla="*/ 145 w 269"/>
                <a:gd name="T27" fmla="*/ 101 h 288"/>
                <a:gd name="T28" fmla="*/ 144 w 269"/>
                <a:gd name="T29" fmla="*/ 68 h 288"/>
                <a:gd name="T30" fmla="*/ 169 w 269"/>
                <a:gd name="T31" fmla="*/ 35 h 288"/>
                <a:gd name="T32" fmla="*/ 134 w 269"/>
                <a:gd name="T33" fmla="*/ 0 h 288"/>
                <a:gd name="T34" fmla="*/ 99 w 269"/>
                <a:gd name="T35" fmla="*/ 35 h 288"/>
                <a:gd name="T36" fmla="*/ 124 w 269"/>
                <a:gd name="T37" fmla="*/ 68 h 288"/>
                <a:gd name="T38" fmla="*/ 123 w 269"/>
                <a:gd name="T39" fmla="*/ 101 h 288"/>
                <a:gd name="T40" fmla="*/ 58 w 269"/>
                <a:gd name="T41" fmla="*/ 101 h 288"/>
                <a:gd name="T42" fmla="*/ 46 w 269"/>
                <a:gd name="T43" fmla="*/ 95 h 288"/>
                <a:gd name="T44" fmla="*/ 32 w 269"/>
                <a:gd name="T45" fmla="*/ 109 h 288"/>
                <a:gd name="T46" fmla="*/ 46 w 269"/>
                <a:gd name="T47" fmla="*/ 123 h 288"/>
                <a:gd name="T48" fmla="*/ 57 w 269"/>
                <a:gd name="T49" fmla="*/ 117 h 288"/>
                <a:gd name="T50" fmla="*/ 76 w 269"/>
                <a:gd name="T51" fmla="*/ 121 h 288"/>
                <a:gd name="T52" fmla="*/ 122 w 269"/>
                <a:gd name="T53" fmla="*/ 121 h 288"/>
                <a:gd name="T54" fmla="*/ 120 w 269"/>
                <a:gd name="T55" fmla="*/ 187 h 288"/>
                <a:gd name="T56" fmla="*/ 109 w 269"/>
                <a:gd name="T57" fmla="*/ 239 h 288"/>
                <a:gd name="T58" fmla="*/ 59 w 269"/>
                <a:gd name="T59" fmla="*/ 227 h 288"/>
                <a:gd name="T60" fmla="*/ 34 w 269"/>
                <a:gd name="T61" fmla="*/ 212 h 288"/>
                <a:gd name="T62" fmla="*/ 35 w 269"/>
                <a:gd name="T63" fmla="*/ 209 h 288"/>
                <a:gd name="T64" fmla="*/ 17 w 269"/>
                <a:gd name="T65" fmla="*/ 192 h 288"/>
                <a:gd name="T66" fmla="*/ 0 w 269"/>
                <a:gd name="T67" fmla="*/ 209 h 288"/>
                <a:gd name="T68" fmla="*/ 17 w 269"/>
                <a:gd name="T69" fmla="*/ 227 h 288"/>
                <a:gd name="T70" fmla="*/ 21 w 269"/>
                <a:gd name="T71" fmla="*/ 226 h 288"/>
                <a:gd name="T72" fmla="*/ 48 w 269"/>
                <a:gd name="T73" fmla="*/ 247 h 288"/>
                <a:gd name="T74" fmla="*/ 102 w 269"/>
                <a:gd name="T75" fmla="*/ 273 h 288"/>
                <a:gd name="T76" fmla="*/ 135 w 269"/>
                <a:gd name="T77" fmla="*/ 288 h 288"/>
                <a:gd name="T78" fmla="*/ 166 w 269"/>
                <a:gd name="T79" fmla="*/ 273 h 288"/>
                <a:gd name="T80" fmla="*/ 220 w 269"/>
                <a:gd name="T81" fmla="*/ 247 h 288"/>
                <a:gd name="T82" fmla="*/ 247 w 269"/>
                <a:gd name="T83" fmla="*/ 226 h 288"/>
                <a:gd name="T84" fmla="*/ 251 w 269"/>
                <a:gd name="T85" fmla="*/ 227 h 288"/>
                <a:gd name="T86" fmla="*/ 269 w 269"/>
                <a:gd name="T87" fmla="*/ 209 h 288"/>
                <a:gd name="T88" fmla="*/ 251 w 269"/>
                <a:gd name="T89" fmla="*/ 192 h 288"/>
                <a:gd name="T90" fmla="*/ 115 w 269"/>
                <a:gd name="T91" fmla="*/ 35 h 288"/>
                <a:gd name="T92" fmla="*/ 134 w 269"/>
                <a:gd name="T93" fmla="*/ 16 h 288"/>
                <a:gd name="T94" fmla="*/ 152 w 269"/>
                <a:gd name="T95" fmla="*/ 35 h 288"/>
                <a:gd name="T96" fmla="*/ 134 w 269"/>
                <a:gd name="T97" fmla="*/ 53 h 288"/>
                <a:gd name="T98" fmla="*/ 115 w 269"/>
                <a:gd name="T99" fmla="*/ 3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30900" y="3385869"/>
            <a:ext cx="4610100" cy="469900"/>
            <a:chOff x="5930900" y="3385869"/>
            <a:chExt cx="4610100" cy="469900"/>
          </a:xfrm>
        </p:grpSpPr>
        <p:sp>
          <p:nvSpPr>
            <p:cNvPr id="13" name="Rectangle 47"/>
            <p:cNvSpPr/>
            <p:nvPr/>
          </p:nvSpPr>
          <p:spPr>
            <a:xfrm>
              <a:off x="5930900" y="3385869"/>
              <a:ext cx="4610100" cy="469900"/>
            </a:xfrm>
            <a:prstGeom prst="rect">
              <a:avLst/>
            </a:prstGeom>
            <a:solidFill>
              <a:srgbClr val="05588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36"/>
            <p:cNvSpPr/>
            <p:nvPr/>
          </p:nvSpPr>
          <p:spPr>
            <a:xfrm>
              <a:off x="6554084" y="3411903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单击此处添加标题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17461" y="3491720"/>
              <a:ext cx="264543" cy="295347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16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75"/>
              <p:cNvSpPr/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76"/>
              <p:cNvSpPr/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043236" y="3935193"/>
            <a:ext cx="2497764" cy="469900"/>
            <a:chOff x="8043236" y="3935193"/>
            <a:chExt cx="2497764" cy="469900"/>
          </a:xfrm>
        </p:grpSpPr>
        <p:sp>
          <p:nvSpPr>
            <p:cNvPr id="20" name="Rectangle 51"/>
            <p:cNvSpPr/>
            <p:nvPr/>
          </p:nvSpPr>
          <p:spPr>
            <a:xfrm>
              <a:off x="8043236" y="3935193"/>
              <a:ext cx="2497764" cy="469900"/>
            </a:xfrm>
            <a:prstGeom prst="rect">
              <a:avLst/>
            </a:prstGeom>
            <a:solidFill>
              <a:srgbClr val="58987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36"/>
            <p:cNvSpPr/>
            <p:nvPr/>
          </p:nvSpPr>
          <p:spPr>
            <a:xfrm>
              <a:off x="8535182" y="3972182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235950" y="4040761"/>
              <a:ext cx="227013" cy="258763"/>
              <a:chOff x="3943350" y="5629276"/>
              <a:chExt cx="227013" cy="258763"/>
            </a:xfrm>
            <a:solidFill>
              <a:schemeClr val="bg1"/>
            </a:solidFill>
          </p:grpSpPr>
          <p:sp>
            <p:nvSpPr>
              <p:cNvPr id="23" name="Freeform 426"/>
              <p:cNvSpPr>
                <a:spLocks noEditPoints="1"/>
              </p:cNvSpPr>
              <p:nvPr/>
            </p:nvSpPr>
            <p:spPr bwMode="auto">
              <a:xfrm>
                <a:off x="4095750" y="5629276"/>
                <a:ext cx="74613" cy="258763"/>
              </a:xfrm>
              <a:custGeom>
                <a:avLst/>
                <a:gdLst>
                  <a:gd name="T0" fmla="*/ 0 w 47"/>
                  <a:gd name="T1" fmla="*/ 0 h 163"/>
                  <a:gd name="T2" fmla="*/ 0 w 47"/>
                  <a:gd name="T3" fmla="*/ 163 h 163"/>
                  <a:gd name="T4" fmla="*/ 47 w 47"/>
                  <a:gd name="T5" fmla="*/ 163 h 163"/>
                  <a:gd name="T6" fmla="*/ 47 w 47"/>
                  <a:gd name="T7" fmla="*/ 0 h 163"/>
                  <a:gd name="T8" fmla="*/ 0 w 47"/>
                  <a:gd name="T9" fmla="*/ 0 h 163"/>
                  <a:gd name="T10" fmla="*/ 34 w 47"/>
                  <a:gd name="T11" fmla="*/ 122 h 163"/>
                  <a:gd name="T12" fmla="*/ 13 w 47"/>
                  <a:gd name="T13" fmla="*/ 122 h 163"/>
                  <a:gd name="T14" fmla="*/ 13 w 47"/>
                  <a:gd name="T15" fmla="*/ 102 h 163"/>
                  <a:gd name="T16" fmla="*/ 34 w 47"/>
                  <a:gd name="T17" fmla="*/ 102 h 163"/>
                  <a:gd name="T18" fmla="*/ 34 w 47"/>
                  <a:gd name="T19" fmla="*/ 122 h 163"/>
                  <a:gd name="T20" fmla="*/ 34 w 47"/>
                  <a:gd name="T21" fmla="*/ 81 h 163"/>
                  <a:gd name="T22" fmla="*/ 13 w 47"/>
                  <a:gd name="T23" fmla="*/ 81 h 163"/>
                  <a:gd name="T24" fmla="*/ 13 w 47"/>
                  <a:gd name="T25" fmla="*/ 61 h 163"/>
                  <a:gd name="T26" fmla="*/ 34 w 47"/>
                  <a:gd name="T27" fmla="*/ 61 h 163"/>
                  <a:gd name="T28" fmla="*/ 34 w 47"/>
                  <a:gd name="T29" fmla="*/ 81 h 163"/>
                  <a:gd name="T30" fmla="*/ 34 w 47"/>
                  <a:gd name="T31" fmla="*/ 41 h 163"/>
                  <a:gd name="T32" fmla="*/ 13 w 47"/>
                  <a:gd name="T33" fmla="*/ 41 h 163"/>
                  <a:gd name="T34" fmla="*/ 13 w 47"/>
                  <a:gd name="T35" fmla="*/ 20 h 163"/>
                  <a:gd name="T36" fmla="*/ 34 w 47"/>
                  <a:gd name="T37" fmla="*/ 20 h 163"/>
                  <a:gd name="T38" fmla="*/ 34 w 47"/>
                  <a:gd name="T39" fmla="*/ 4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63">
                    <a:moveTo>
                      <a:pt x="0" y="0"/>
                    </a:moveTo>
                    <a:lnTo>
                      <a:pt x="0" y="163"/>
                    </a:lnTo>
                    <a:lnTo>
                      <a:pt x="47" y="163"/>
                    </a:lnTo>
                    <a:lnTo>
                      <a:pt x="47" y="0"/>
                    </a:lnTo>
                    <a:lnTo>
                      <a:pt x="0" y="0"/>
                    </a:lnTo>
                    <a:close/>
                    <a:moveTo>
                      <a:pt x="34" y="122"/>
                    </a:moveTo>
                    <a:lnTo>
                      <a:pt x="13" y="122"/>
                    </a:lnTo>
                    <a:lnTo>
                      <a:pt x="13" y="102"/>
                    </a:lnTo>
                    <a:lnTo>
                      <a:pt x="34" y="102"/>
                    </a:lnTo>
                    <a:lnTo>
                      <a:pt x="34" y="122"/>
                    </a:lnTo>
                    <a:close/>
                    <a:moveTo>
                      <a:pt x="34" y="81"/>
                    </a:moveTo>
                    <a:lnTo>
                      <a:pt x="13" y="81"/>
                    </a:lnTo>
                    <a:lnTo>
                      <a:pt x="13" y="61"/>
                    </a:lnTo>
                    <a:lnTo>
                      <a:pt x="34" y="61"/>
                    </a:lnTo>
                    <a:lnTo>
                      <a:pt x="34" y="81"/>
                    </a:lnTo>
                    <a:close/>
                    <a:moveTo>
                      <a:pt x="34" y="41"/>
                    </a:moveTo>
                    <a:lnTo>
                      <a:pt x="13" y="41"/>
                    </a:lnTo>
                    <a:lnTo>
                      <a:pt x="13" y="20"/>
                    </a:lnTo>
                    <a:lnTo>
                      <a:pt x="34" y="20"/>
                    </a:lnTo>
                    <a:lnTo>
                      <a:pt x="34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427"/>
              <p:cNvSpPr>
                <a:spLocks noEditPoints="1"/>
              </p:cNvSpPr>
              <p:nvPr/>
            </p:nvSpPr>
            <p:spPr bwMode="auto">
              <a:xfrm>
                <a:off x="3943350" y="5664201"/>
                <a:ext cx="130175" cy="223838"/>
              </a:xfrm>
              <a:custGeom>
                <a:avLst/>
                <a:gdLst>
                  <a:gd name="T0" fmla="*/ 68 w 82"/>
                  <a:gd name="T1" fmla="*/ 7 h 141"/>
                  <a:gd name="T2" fmla="*/ 38 w 82"/>
                  <a:gd name="T3" fmla="*/ 7 h 141"/>
                  <a:gd name="T4" fmla="*/ 38 w 82"/>
                  <a:gd name="T5" fmla="*/ 19 h 141"/>
                  <a:gd name="T6" fmla="*/ 19 w 82"/>
                  <a:gd name="T7" fmla="*/ 19 h 141"/>
                  <a:gd name="T8" fmla="*/ 19 w 82"/>
                  <a:gd name="T9" fmla="*/ 0 h 141"/>
                  <a:gd name="T10" fmla="*/ 12 w 82"/>
                  <a:gd name="T11" fmla="*/ 0 h 141"/>
                  <a:gd name="T12" fmla="*/ 12 w 82"/>
                  <a:gd name="T13" fmla="*/ 19 h 141"/>
                  <a:gd name="T14" fmla="*/ 0 w 82"/>
                  <a:gd name="T15" fmla="*/ 19 h 141"/>
                  <a:gd name="T16" fmla="*/ 0 w 82"/>
                  <a:gd name="T17" fmla="*/ 141 h 141"/>
                  <a:gd name="T18" fmla="*/ 82 w 82"/>
                  <a:gd name="T19" fmla="*/ 141 h 141"/>
                  <a:gd name="T20" fmla="*/ 82 w 82"/>
                  <a:gd name="T21" fmla="*/ 19 h 141"/>
                  <a:gd name="T22" fmla="*/ 68 w 82"/>
                  <a:gd name="T23" fmla="*/ 19 h 141"/>
                  <a:gd name="T24" fmla="*/ 68 w 82"/>
                  <a:gd name="T25" fmla="*/ 7 h 141"/>
                  <a:gd name="T26" fmla="*/ 33 w 82"/>
                  <a:gd name="T27" fmla="*/ 100 h 141"/>
                  <a:gd name="T28" fmla="*/ 13 w 82"/>
                  <a:gd name="T29" fmla="*/ 100 h 141"/>
                  <a:gd name="T30" fmla="*/ 13 w 82"/>
                  <a:gd name="T31" fmla="*/ 80 h 141"/>
                  <a:gd name="T32" fmla="*/ 33 w 82"/>
                  <a:gd name="T33" fmla="*/ 80 h 141"/>
                  <a:gd name="T34" fmla="*/ 33 w 82"/>
                  <a:gd name="T35" fmla="*/ 100 h 141"/>
                  <a:gd name="T36" fmla="*/ 33 w 82"/>
                  <a:gd name="T37" fmla="*/ 59 h 141"/>
                  <a:gd name="T38" fmla="*/ 13 w 82"/>
                  <a:gd name="T39" fmla="*/ 59 h 141"/>
                  <a:gd name="T40" fmla="*/ 13 w 82"/>
                  <a:gd name="T41" fmla="*/ 39 h 141"/>
                  <a:gd name="T42" fmla="*/ 33 w 82"/>
                  <a:gd name="T43" fmla="*/ 39 h 141"/>
                  <a:gd name="T44" fmla="*/ 33 w 82"/>
                  <a:gd name="T45" fmla="*/ 59 h 141"/>
                  <a:gd name="T46" fmla="*/ 68 w 82"/>
                  <a:gd name="T47" fmla="*/ 100 h 141"/>
                  <a:gd name="T48" fmla="*/ 48 w 82"/>
                  <a:gd name="T49" fmla="*/ 100 h 141"/>
                  <a:gd name="T50" fmla="*/ 48 w 82"/>
                  <a:gd name="T51" fmla="*/ 80 h 141"/>
                  <a:gd name="T52" fmla="*/ 68 w 82"/>
                  <a:gd name="T53" fmla="*/ 80 h 141"/>
                  <a:gd name="T54" fmla="*/ 68 w 82"/>
                  <a:gd name="T55" fmla="*/ 100 h 141"/>
                  <a:gd name="T56" fmla="*/ 68 w 82"/>
                  <a:gd name="T57" fmla="*/ 59 h 141"/>
                  <a:gd name="T58" fmla="*/ 48 w 82"/>
                  <a:gd name="T59" fmla="*/ 59 h 141"/>
                  <a:gd name="T60" fmla="*/ 48 w 82"/>
                  <a:gd name="T61" fmla="*/ 39 h 141"/>
                  <a:gd name="T62" fmla="*/ 68 w 82"/>
                  <a:gd name="T63" fmla="*/ 39 h 141"/>
                  <a:gd name="T64" fmla="*/ 68 w 82"/>
                  <a:gd name="T65" fmla="*/ 5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141">
                    <a:moveTo>
                      <a:pt x="68" y="7"/>
                    </a:moveTo>
                    <a:lnTo>
                      <a:pt x="38" y="7"/>
                    </a:lnTo>
                    <a:lnTo>
                      <a:pt x="38" y="19"/>
                    </a:lnTo>
                    <a:lnTo>
                      <a:pt x="19" y="19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19"/>
                    </a:lnTo>
                    <a:lnTo>
                      <a:pt x="0" y="19"/>
                    </a:lnTo>
                    <a:lnTo>
                      <a:pt x="0" y="141"/>
                    </a:lnTo>
                    <a:lnTo>
                      <a:pt x="82" y="141"/>
                    </a:lnTo>
                    <a:lnTo>
                      <a:pt x="82" y="19"/>
                    </a:lnTo>
                    <a:lnTo>
                      <a:pt x="68" y="19"/>
                    </a:lnTo>
                    <a:lnTo>
                      <a:pt x="68" y="7"/>
                    </a:lnTo>
                    <a:close/>
                    <a:moveTo>
                      <a:pt x="33" y="100"/>
                    </a:moveTo>
                    <a:lnTo>
                      <a:pt x="13" y="100"/>
                    </a:lnTo>
                    <a:lnTo>
                      <a:pt x="13" y="80"/>
                    </a:lnTo>
                    <a:lnTo>
                      <a:pt x="33" y="80"/>
                    </a:lnTo>
                    <a:lnTo>
                      <a:pt x="33" y="100"/>
                    </a:lnTo>
                    <a:close/>
                    <a:moveTo>
                      <a:pt x="33" y="59"/>
                    </a:moveTo>
                    <a:lnTo>
                      <a:pt x="13" y="59"/>
                    </a:lnTo>
                    <a:lnTo>
                      <a:pt x="13" y="39"/>
                    </a:lnTo>
                    <a:lnTo>
                      <a:pt x="33" y="39"/>
                    </a:lnTo>
                    <a:lnTo>
                      <a:pt x="33" y="59"/>
                    </a:lnTo>
                    <a:close/>
                    <a:moveTo>
                      <a:pt x="68" y="100"/>
                    </a:moveTo>
                    <a:lnTo>
                      <a:pt x="48" y="100"/>
                    </a:lnTo>
                    <a:lnTo>
                      <a:pt x="48" y="80"/>
                    </a:lnTo>
                    <a:lnTo>
                      <a:pt x="68" y="80"/>
                    </a:lnTo>
                    <a:lnTo>
                      <a:pt x="68" y="100"/>
                    </a:lnTo>
                    <a:close/>
                    <a:moveTo>
                      <a:pt x="68" y="59"/>
                    </a:moveTo>
                    <a:lnTo>
                      <a:pt x="48" y="59"/>
                    </a:lnTo>
                    <a:lnTo>
                      <a:pt x="48" y="39"/>
                    </a:lnTo>
                    <a:lnTo>
                      <a:pt x="68" y="39"/>
                    </a:lnTo>
                    <a:lnTo>
                      <a:pt x="68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5" name="TextBox 35"/>
          <p:cNvSpPr txBox="1"/>
          <p:nvPr/>
        </p:nvSpPr>
        <p:spPr>
          <a:xfrm>
            <a:off x="1430854" y="3033394"/>
            <a:ext cx="234263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3827451" y="3611958"/>
            <a:ext cx="194361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5986087" y="4170142"/>
            <a:ext cx="194361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8081182" y="4545586"/>
            <a:ext cx="2571069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04077" y="2064432"/>
            <a:ext cx="3027325" cy="3090794"/>
            <a:chOff x="4647085" y="2184445"/>
            <a:chExt cx="3027325" cy="3090794"/>
          </a:xfrm>
        </p:grpSpPr>
        <p:grpSp>
          <p:nvGrpSpPr>
            <p:cNvPr id="5" name="组合 4"/>
            <p:cNvGrpSpPr/>
            <p:nvPr/>
          </p:nvGrpSpPr>
          <p:grpSpPr>
            <a:xfrm>
              <a:off x="5587235" y="2184445"/>
              <a:ext cx="1152843" cy="993831"/>
              <a:chOff x="5881875" y="1928246"/>
              <a:chExt cx="1152843" cy="993831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5881875" y="1928246"/>
                <a:ext cx="1152843" cy="993831"/>
              </a:xfrm>
              <a:prstGeom prst="hexagon">
                <a:avLst/>
              </a:prstGeom>
              <a:solidFill>
                <a:srgbClr val="0558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reeform 274"/>
              <p:cNvSpPr/>
              <p:nvPr/>
            </p:nvSpPr>
            <p:spPr bwMode="auto">
              <a:xfrm>
                <a:off x="6245723" y="2214236"/>
                <a:ext cx="425145" cy="421850"/>
              </a:xfrm>
              <a:custGeom>
                <a:avLst/>
                <a:gdLst>
                  <a:gd name="T0" fmla="*/ 285 w 288"/>
                  <a:gd name="T1" fmla="*/ 109 h 288"/>
                  <a:gd name="T2" fmla="*/ 277 w 288"/>
                  <a:gd name="T3" fmla="*/ 104 h 288"/>
                  <a:gd name="T4" fmla="*/ 270 w 288"/>
                  <a:gd name="T5" fmla="*/ 103 h 288"/>
                  <a:gd name="T6" fmla="*/ 189 w 288"/>
                  <a:gd name="T7" fmla="*/ 103 h 288"/>
                  <a:gd name="T8" fmla="*/ 185 w 288"/>
                  <a:gd name="T9" fmla="*/ 101 h 288"/>
                  <a:gd name="T10" fmla="*/ 183 w 288"/>
                  <a:gd name="T11" fmla="*/ 98 h 288"/>
                  <a:gd name="T12" fmla="*/ 159 w 288"/>
                  <a:gd name="T13" fmla="*/ 14 h 288"/>
                  <a:gd name="T14" fmla="*/ 156 w 288"/>
                  <a:gd name="T15" fmla="*/ 6 h 288"/>
                  <a:gd name="T16" fmla="*/ 144 w 288"/>
                  <a:gd name="T17" fmla="*/ 0 h 288"/>
                  <a:gd name="T18" fmla="*/ 133 w 288"/>
                  <a:gd name="T19" fmla="*/ 6 h 288"/>
                  <a:gd name="T20" fmla="*/ 129 w 288"/>
                  <a:gd name="T21" fmla="*/ 14 h 288"/>
                  <a:gd name="T22" fmla="*/ 106 w 288"/>
                  <a:gd name="T23" fmla="*/ 98 h 288"/>
                  <a:gd name="T24" fmla="*/ 103 w 288"/>
                  <a:gd name="T25" fmla="*/ 101 h 288"/>
                  <a:gd name="T26" fmla="*/ 99 w 288"/>
                  <a:gd name="T27" fmla="*/ 103 h 288"/>
                  <a:gd name="T28" fmla="*/ 19 w 288"/>
                  <a:gd name="T29" fmla="*/ 103 h 288"/>
                  <a:gd name="T30" fmla="*/ 9 w 288"/>
                  <a:gd name="T31" fmla="*/ 105 h 288"/>
                  <a:gd name="T32" fmla="*/ 4 w 288"/>
                  <a:gd name="T33" fmla="*/ 109 h 288"/>
                  <a:gd name="T34" fmla="*/ 0 w 288"/>
                  <a:gd name="T35" fmla="*/ 117 h 288"/>
                  <a:gd name="T36" fmla="*/ 4 w 288"/>
                  <a:gd name="T37" fmla="*/ 127 h 288"/>
                  <a:gd name="T38" fmla="*/ 10 w 288"/>
                  <a:gd name="T39" fmla="*/ 132 h 288"/>
                  <a:gd name="T40" fmla="*/ 75 w 288"/>
                  <a:gd name="T41" fmla="*/ 175 h 288"/>
                  <a:gd name="T42" fmla="*/ 78 w 288"/>
                  <a:gd name="T43" fmla="*/ 181 h 288"/>
                  <a:gd name="T44" fmla="*/ 78 w 288"/>
                  <a:gd name="T45" fmla="*/ 183 h 288"/>
                  <a:gd name="T46" fmla="*/ 53 w 288"/>
                  <a:gd name="T47" fmla="*/ 266 h 288"/>
                  <a:gd name="T48" fmla="*/ 51 w 288"/>
                  <a:gd name="T49" fmla="*/ 273 h 288"/>
                  <a:gd name="T50" fmla="*/ 54 w 288"/>
                  <a:gd name="T51" fmla="*/ 282 h 288"/>
                  <a:gd name="T52" fmla="*/ 65 w 288"/>
                  <a:gd name="T53" fmla="*/ 288 h 288"/>
                  <a:gd name="T54" fmla="*/ 78 w 288"/>
                  <a:gd name="T55" fmla="*/ 282 h 288"/>
                  <a:gd name="T56" fmla="*/ 141 w 288"/>
                  <a:gd name="T57" fmla="*/ 228 h 288"/>
                  <a:gd name="T58" fmla="*/ 145 w 288"/>
                  <a:gd name="T59" fmla="*/ 227 h 288"/>
                  <a:gd name="T60" fmla="*/ 148 w 288"/>
                  <a:gd name="T61" fmla="*/ 228 h 288"/>
                  <a:gd name="T62" fmla="*/ 215 w 288"/>
                  <a:gd name="T63" fmla="*/ 283 h 288"/>
                  <a:gd name="T64" fmla="*/ 228 w 288"/>
                  <a:gd name="T65" fmla="*/ 288 h 288"/>
                  <a:gd name="T66" fmla="*/ 228 w 288"/>
                  <a:gd name="T67" fmla="*/ 288 h 288"/>
                  <a:gd name="T68" fmla="*/ 238 w 288"/>
                  <a:gd name="T69" fmla="*/ 283 h 288"/>
                  <a:gd name="T70" fmla="*/ 241 w 288"/>
                  <a:gd name="T71" fmla="*/ 274 h 288"/>
                  <a:gd name="T72" fmla="*/ 240 w 288"/>
                  <a:gd name="T73" fmla="*/ 266 h 288"/>
                  <a:gd name="T74" fmla="*/ 211 w 288"/>
                  <a:gd name="T75" fmla="*/ 182 h 288"/>
                  <a:gd name="T76" fmla="*/ 211 w 288"/>
                  <a:gd name="T77" fmla="*/ 181 h 288"/>
                  <a:gd name="T78" fmla="*/ 214 w 288"/>
                  <a:gd name="T79" fmla="*/ 175 h 288"/>
                  <a:gd name="T80" fmla="*/ 279 w 288"/>
                  <a:gd name="T81" fmla="*/ 132 h 288"/>
                  <a:gd name="T82" fmla="*/ 284 w 288"/>
                  <a:gd name="T83" fmla="*/ 127 h 288"/>
                  <a:gd name="T84" fmla="*/ 288 w 288"/>
                  <a:gd name="T85" fmla="*/ 117 h 288"/>
                  <a:gd name="T86" fmla="*/ 285 w 288"/>
                  <a:gd name="T87" fmla="*/ 10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8" h="288">
                    <a:moveTo>
                      <a:pt x="285" y="109"/>
                    </a:moveTo>
                    <a:cubicBezTo>
                      <a:pt x="282" y="106"/>
                      <a:pt x="279" y="105"/>
                      <a:pt x="277" y="104"/>
                    </a:cubicBezTo>
                    <a:cubicBezTo>
                      <a:pt x="275" y="103"/>
                      <a:pt x="272" y="103"/>
                      <a:pt x="270" y="103"/>
                    </a:cubicBezTo>
                    <a:cubicBezTo>
                      <a:pt x="189" y="103"/>
                      <a:pt x="189" y="103"/>
                      <a:pt x="189" y="103"/>
                    </a:cubicBezTo>
                    <a:cubicBezTo>
                      <a:pt x="188" y="103"/>
                      <a:pt x="187" y="103"/>
                      <a:pt x="185" y="101"/>
                    </a:cubicBezTo>
                    <a:cubicBezTo>
                      <a:pt x="184" y="100"/>
                      <a:pt x="183" y="99"/>
                      <a:pt x="183" y="98"/>
                    </a:cubicBezTo>
                    <a:cubicBezTo>
                      <a:pt x="159" y="14"/>
                      <a:pt x="159" y="14"/>
                      <a:pt x="159" y="14"/>
                    </a:cubicBezTo>
                    <a:cubicBezTo>
                      <a:pt x="158" y="11"/>
                      <a:pt x="158" y="9"/>
                      <a:pt x="156" y="6"/>
                    </a:cubicBezTo>
                    <a:cubicBezTo>
                      <a:pt x="154" y="4"/>
                      <a:pt x="151" y="0"/>
                      <a:pt x="144" y="0"/>
                    </a:cubicBezTo>
                    <a:cubicBezTo>
                      <a:pt x="138" y="0"/>
                      <a:pt x="134" y="4"/>
                      <a:pt x="133" y="6"/>
                    </a:cubicBezTo>
                    <a:cubicBezTo>
                      <a:pt x="131" y="9"/>
                      <a:pt x="130" y="11"/>
                      <a:pt x="129" y="14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6" y="99"/>
                      <a:pt x="105" y="100"/>
                      <a:pt x="103" y="101"/>
                    </a:cubicBezTo>
                    <a:cubicBezTo>
                      <a:pt x="102" y="103"/>
                      <a:pt x="100" y="103"/>
                      <a:pt x="99" y="103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15" y="103"/>
                      <a:pt x="13" y="103"/>
                      <a:pt x="9" y="105"/>
                    </a:cubicBezTo>
                    <a:cubicBezTo>
                      <a:pt x="7" y="106"/>
                      <a:pt x="5" y="107"/>
                      <a:pt x="4" y="109"/>
                    </a:cubicBezTo>
                    <a:cubicBezTo>
                      <a:pt x="2" y="111"/>
                      <a:pt x="0" y="114"/>
                      <a:pt x="0" y="117"/>
                    </a:cubicBezTo>
                    <a:cubicBezTo>
                      <a:pt x="1" y="122"/>
                      <a:pt x="3" y="125"/>
                      <a:pt x="4" y="127"/>
                    </a:cubicBezTo>
                    <a:cubicBezTo>
                      <a:pt x="6" y="129"/>
                      <a:pt x="8" y="131"/>
                      <a:pt x="10" y="132"/>
                    </a:cubicBezTo>
                    <a:cubicBezTo>
                      <a:pt x="75" y="175"/>
                      <a:pt x="75" y="175"/>
                      <a:pt x="75" y="175"/>
                    </a:cubicBezTo>
                    <a:cubicBezTo>
                      <a:pt x="76" y="175"/>
                      <a:pt x="78" y="179"/>
                      <a:pt x="78" y="181"/>
                    </a:cubicBezTo>
                    <a:cubicBezTo>
                      <a:pt x="78" y="182"/>
                      <a:pt x="78" y="183"/>
                      <a:pt x="78" y="183"/>
                    </a:cubicBezTo>
                    <a:cubicBezTo>
                      <a:pt x="53" y="266"/>
                      <a:pt x="53" y="266"/>
                      <a:pt x="53" y="266"/>
                    </a:cubicBezTo>
                    <a:cubicBezTo>
                      <a:pt x="52" y="268"/>
                      <a:pt x="51" y="271"/>
                      <a:pt x="51" y="273"/>
                    </a:cubicBezTo>
                    <a:cubicBezTo>
                      <a:pt x="51" y="276"/>
                      <a:pt x="52" y="279"/>
                      <a:pt x="54" y="282"/>
                    </a:cubicBezTo>
                    <a:cubicBezTo>
                      <a:pt x="56" y="286"/>
                      <a:pt x="61" y="288"/>
                      <a:pt x="65" y="288"/>
                    </a:cubicBezTo>
                    <a:cubicBezTo>
                      <a:pt x="72" y="288"/>
                      <a:pt x="74" y="285"/>
                      <a:pt x="78" y="282"/>
                    </a:cubicBezTo>
                    <a:cubicBezTo>
                      <a:pt x="141" y="228"/>
                      <a:pt x="141" y="228"/>
                      <a:pt x="141" y="228"/>
                    </a:cubicBezTo>
                    <a:cubicBezTo>
                      <a:pt x="142" y="228"/>
                      <a:pt x="143" y="227"/>
                      <a:pt x="145" y="227"/>
                    </a:cubicBezTo>
                    <a:cubicBezTo>
                      <a:pt x="146" y="227"/>
                      <a:pt x="147" y="228"/>
                      <a:pt x="148" y="228"/>
                    </a:cubicBezTo>
                    <a:cubicBezTo>
                      <a:pt x="215" y="283"/>
                      <a:pt x="215" y="283"/>
                      <a:pt x="215" y="283"/>
                    </a:cubicBezTo>
                    <a:cubicBezTo>
                      <a:pt x="218" y="285"/>
                      <a:pt x="221" y="288"/>
                      <a:pt x="228" y="288"/>
                    </a:cubicBezTo>
                    <a:cubicBezTo>
                      <a:pt x="228" y="288"/>
                      <a:pt x="228" y="288"/>
                      <a:pt x="228" y="288"/>
                    </a:cubicBezTo>
                    <a:cubicBezTo>
                      <a:pt x="232" y="288"/>
                      <a:pt x="236" y="286"/>
                      <a:pt x="238" y="283"/>
                    </a:cubicBezTo>
                    <a:cubicBezTo>
                      <a:pt x="241" y="279"/>
                      <a:pt x="241" y="276"/>
                      <a:pt x="241" y="274"/>
                    </a:cubicBezTo>
                    <a:cubicBezTo>
                      <a:pt x="241" y="271"/>
                      <a:pt x="241" y="268"/>
                      <a:pt x="240" y="266"/>
                    </a:cubicBezTo>
                    <a:cubicBezTo>
                      <a:pt x="211" y="182"/>
                      <a:pt x="211" y="182"/>
                      <a:pt x="211" y="182"/>
                    </a:cubicBezTo>
                    <a:cubicBezTo>
                      <a:pt x="211" y="182"/>
                      <a:pt x="211" y="181"/>
                      <a:pt x="211" y="181"/>
                    </a:cubicBezTo>
                    <a:cubicBezTo>
                      <a:pt x="211" y="178"/>
                      <a:pt x="213" y="175"/>
                      <a:pt x="214" y="175"/>
                    </a:cubicBezTo>
                    <a:cubicBezTo>
                      <a:pt x="279" y="132"/>
                      <a:pt x="279" y="132"/>
                      <a:pt x="279" y="132"/>
                    </a:cubicBezTo>
                    <a:cubicBezTo>
                      <a:pt x="281" y="131"/>
                      <a:pt x="283" y="129"/>
                      <a:pt x="284" y="127"/>
                    </a:cubicBezTo>
                    <a:cubicBezTo>
                      <a:pt x="286" y="125"/>
                      <a:pt x="288" y="122"/>
                      <a:pt x="288" y="117"/>
                    </a:cubicBezTo>
                    <a:cubicBezTo>
                      <a:pt x="288" y="114"/>
                      <a:pt x="287" y="111"/>
                      <a:pt x="28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521567" y="2719089"/>
              <a:ext cx="1152843" cy="993831"/>
              <a:chOff x="6816207" y="2462890"/>
              <a:chExt cx="1152843" cy="993831"/>
            </a:xfrm>
          </p:grpSpPr>
          <p:sp>
            <p:nvSpPr>
              <p:cNvPr id="21" name="六边形 20"/>
              <p:cNvSpPr/>
              <p:nvPr/>
            </p:nvSpPr>
            <p:spPr>
              <a:xfrm>
                <a:off x="6816207" y="2462890"/>
                <a:ext cx="1152843" cy="993831"/>
              </a:xfrm>
              <a:prstGeom prst="hexagon">
                <a:avLst/>
              </a:prstGeom>
              <a:solidFill>
                <a:srgbClr val="5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Freeform 203"/>
              <p:cNvSpPr/>
              <p:nvPr/>
            </p:nvSpPr>
            <p:spPr bwMode="auto">
              <a:xfrm>
                <a:off x="7204422" y="2824614"/>
                <a:ext cx="376411" cy="262613"/>
              </a:xfrm>
              <a:custGeom>
                <a:avLst/>
                <a:gdLst>
                  <a:gd name="T0" fmla="*/ 253 w 288"/>
                  <a:gd name="T1" fmla="*/ 91 h 200"/>
                  <a:gd name="T2" fmla="*/ 253 w 288"/>
                  <a:gd name="T3" fmla="*/ 86 h 200"/>
                  <a:gd name="T4" fmla="*/ 167 w 288"/>
                  <a:gd name="T5" fmla="*/ 0 h 200"/>
                  <a:gd name="T6" fmla="*/ 90 w 288"/>
                  <a:gd name="T7" fmla="*/ 49 h 200"/>
                  <a:gd name="T8" fmla="*/ 66 w 288"/>
                  <a:gd name="T9" fmla="*/ 41 h 200"/>
                  <a:gd name="T10" fmla="*/ 26 w 288"/>
                  <a:gd name="T11" fmla="*/ 80 h 200"/>
                  <a:gd name="T12" fmla="*/ 28 w 288"/>
                  <a:gd name="T13" fmla="*/ 92 h 200"/>
                  <a:gd name="T14" fmla="*/ 0 w 288"/>
                  <a:gd name="T15" fmla="*/ 142 h 200"/>
                  <a:gd name="T16" fmla="*/ 57 w 288"/>
                  <a:gd name="T17" fmla="*/ 200 h 200"/>
                  <a:gd name="T18" fmla="*/ 57 w 288"/>
                  <a:gd name="T19" fmla="*/ 200 h 200"/>
                  <a:gd name="T20" fmla="*/ 57 w 288"/>
                  <a:gd name="T21" fmla="*/ 200 h 200"/>
                  <a:gd name="T22" fmla="*/ 58 w 288"/>
                  <a:gd name="T23" fmla="*/ 200 h 200"/>
                  <a:gd name="T24" fmla="*/ 58 w 288"/>
                  <a:gd name="T25" fmla="*/ 200 h 200"/>
                  <a:gd name="T26" fmla="*/ 228 w 288"/>
                  <a:gd name="T27" fmla="*/ 200 h 200"/>
                  <a:gd name="T28" fmla="*/ 231 w 288"/>
                  <a:gd name="T29" fmla="*/ 200 h 200"/>
                  <a:gd name="T30" fmla="*/ 288 w 288"/>
                  <a:gd name="T31" fmla="*/ 143 h 200"/>
                  <a:gd name="T32" fmla="*/ 253 w 288"/>
                  <a:gd name="T33" fmla="*/ 9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8" h="200">
                    <a:moveTo>
                      <a:pt x="253" y="91"/>
                    </a:moveTo>
                    <a:cubicBezTo>
                      <a:pt x="253" y="89"/>
                      <a:pt x="253" y="88"/>
                      <a:pt x="253" y="86"/>
                    </a:cubicBezTo>
                    <a:cubicBezTo>
                      <a:pt x="253" y="38"/>
                      <a:pt x="215" y="0"/>
                      <a:pt x="167" y="0"/>
                    </a:cubicBezTo>
                    <a:cubicBezTo>
                      <a:pt x="133" y="0"/>
                      <a:pt x="104" y="20"/>
                      <a:pt x="90" y="49"/>
                    </a:cubicBezTo>
                    <a:cubicBezTo>
                      <a:pt x="83" y="44"/>
                      <a:pt x="75" y="41"/>
                      <a:pt x="66" y="41"/>
                    </a:cubicBezTo>
                    <a:cubicBezTo>
                      <a:pt x="44" y="41"/>
                      <a:pt x="26" y="58"/>
                      <a:pt x="26" y="80"/>
                    </a:cubicBezTo>
                    <a:cubicBezTo>
                      <a:pt x="26" y="84"/>
                      <a:pt x="27" y="88"/>
                      <a:pt x="28" y="92"/>
                    </a:cubicBezTo>
                    <a:cubicBezTo>
                      <a:pt x="11" y="102"/>
                      <a:pt x="0" y="121"/>
                      <a:pt x="0" y="142"/>
                    </a:cubicBezTo>
                    <a:cubicBezTo>
                      <a:pt x="0" y="174"/>
                      <a:pt x="25" y="199"/>
                      <a:pt x="57" y="200"/>
                    </a:cubicBezTo>
                    <a:cubicBezTo>
                      <a:pt x="57" y="200"/>
                      <a:pt x="57" y="200"/>
                      <a:pt x="57" y="200"/>
                    </a:cubicBezTo>
                    <a:cubicBezTo>
                      <a:pt x="57" y="200"/>
                      <a:pt x="57" y="200"/>
                      <a:pt x="57" y="200"/>
                    </a:cubicBezTo>
                    <a:cubicBezTo>
                      <a:pt x="57" y="200"/>
                      <a:pt x="58" y="200"/>
                      <a:pt x="58" y="200"/>
                    </a:cubicBezTo>
                    <a:cubicBezTo>
                      <a:pt x="58" y="200"/>
                      <a:pt x="58" y="200"/>
                      <a:pt x="58" y="200"/>
                    </a:cubicBezTo>
                    <a:cubicBezTo>
                      <a:pt x="228" y="200"/>
                      <a:pt x="228" y="200"/>
                      <a:pt x="228" y="200"/>
                    </a:cubicBezTo>
                    <a:cubicBezTo>
                      <a:pt x="229" y="200"/>
                      <a:pt x="230" y="200"/>
                      <a:pt x="231" y="200"/>
                    </a:cubicBezTo>
                    <a:cubicBezTo>
                      <a:pt x="262" y="200"/>
                      <a:pt x="288" y="175"/>
                      <a:pt x="288" y="143"/>
                    </a:cubicBezTo>
                    <a:cubicBezTo>
                      <a:pt x="288" y="120"/>
                      <a:pt x="273" y="99"/>
                      <a:pt x="253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521567" y="3746764"/>
              <a:ext cx="1152843" cy="993831"/>
              <a:chOff x="6816207" y="3490565"/>
              <a:chExt cx="1152843" cy="993831"/>
            </a:xfrm>
          </p:grpSpPr>
          <p:sp>
            <p:nvSpPr>
              <p:cNvPr id="19" name="六边形 18"/>
              <p:cNvSpPr/>
              <p:nvPr/>
            </p:nvSpPr>
            <p:spPr>
              <a:xfrm flipV="1">
                <a:off x="6816207" y="3490565"/>
                <a:ext cx="1152843" cy="993831"/>
              </a:xfrm>
              <a:prstGeom prst="hexagon">
                <a:avLst/>
              </a:prstGeom>
              <a:solidFill>
                <a:srgbClr val="0558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372"/>
              <p:cNvSpPr/>
              <p:nvPr/>
            </p:nvSpPr>
            <p:spPr bwMode="auto">
              <a:xfrm>
                <a:off x="7239116" y="3833969"/>
                <a:ext cx="307022" cy="307022"/>
              </a:xfrm>
              <a:custGeom>
                <a:avLst/>
                <a:gdLst>
                  <a:gd name="T0" fmla="*/ 282 w 288"/>
                  <a:gd name="T1" fmla="*/ 54 h 288"/>
                  <a:gd name="T2" fmla="*/ 243 w 288"/>
                  <a:gd name="T3" fmla="*/ 79 h 288"/>
                  <a:gd name="T4" fmla="*/ 209 w 288"/>
                  <a:gd name="T5" fmla="*/ 45 h 288"/>
                  <a:gd name="T6" fmla="*/ 233 w 288"/>
                  <a:gd name="T7" fmla="*/ 6 h 288"/>
                  <a:gd name="T8" fmla="*/ 227 w 288"/>
                  <a:gd name="T9" fmla="*/ 0 h 288"/>
                  <a:gd name="T10" fmla="*/ 162 w 288"/>
                  <a:gd name="T11" fmla="*/ 65 h 288"/>
                  <a:gd name="T12" fmla="*/ 167 w 288"/>
                  <a:gd name="T13" fmla="*/ 85 h 288"/>
                  <a:gd name="T14" fmla="*/ 84 w 288"/>
                  <a:gd name="T15" fmla="*/ 168 h 288"/>
                  <a:gd name="T16" fmla="*/ 65 w 288"/>
                  <a:gd name="T17" fmla="*/ 162 h 288"/>
                  <a:gd name="T18" fmla="*/ 0 w 288"/>
                  <a:gd name="T19" fmla="*/ 228 h 288"/>
                  <a:gd name="T20" fmla="*/ 6 w 288"/>
                  <a:gd name="T21" fmla="*/ 234 h 288"/>
                  <a:gd name="T22" fmla="*/ 45 w 288"/>
                  <a:gd name="T23" fmla="*/ 209 h 288"/>
                  <a:gd name="T24" fmla="*/ 79 w 288"/>
                  <a:gd name="T25" fmla="*/ 243 h 288"/>
                  <a:gd name="T26" fmla="*/ 54 w 288"/>
                  <a:gd name="T27" fmla="*/ 282 h 288"/>
                  <a:gd name="T28" fmla="*/ 60 w 288"/>
                  <a:gd name="T29" fmla="*/ 288 h 288"/>
                  <a:gd name="T30" fmla="*/ 125 w 288"/>
                  <a:gd name="T31" fmla="*/ 223 h 288"/>
                  <a:gd name="T32" fmla="*/ 120 w 288"/>
                  <a:gd name="T33" fmla="*/ 204 h 288"/>
                  <a:gd name="T34" fmla="*/ 204 w 288"/>
                  <a:gd name="T35" fmla="*/ 120 h 288"/>
                  <a:gd name="T36" fmla="*/ 222 w 288"/>
                  <a:gd name="T37" fmla="*/ 126 h 288"/>
                  <a:gd name="T38" fmla="*/ 287 w 288"/>
                  <a:gd name="T39" fmla="*/ 60 h 288"/>
                  <a:gd name="T40" fmla="*/ 282 w 288"/>
                  <a:gd name="T41" fmla="*/ 5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8" h="288">
                    <a:moveTo>
                      <a:pt x="282" y="54"/>
                    </a:moveTo>
                    <a:cubicBezTo>
                      <a:pt x="255" y="81"/>
                      <a:pt x="259" y="79"/>
                      <a:pt x="243" y="79"/>
                    </a:cubicBezTo>
                    <a:cubicBezTo>
                      <a:pt x="230" y="79"/>
                      <a:pt x="209" y="58"/>
                      <a:pt x="209" y="45"/>
                    </a:cubicBezTo>
                    <a:cubicBezTo>
                      <a:pt x="209" y="28"/>
                      <a:pt x="206" y="33"/>
                      <a:pt x="233" y="6"/>
                    </a:cubicBezTo>
                    <a:cubicBezTo>
                      <a:pt x="231" y="4"/>
                      <a:pt x="227" y="0"/>
                      <a:pt x="227" y="0"/>
                    </a:cubicBezTo>
                    <a:cubicBezTo>
                      <a:pt x="194" y="1"/>
                      <a:pt x="162" y="32"/>
                      <a:pt x="162" y="65"/>
                    </a:cubicBezTo>
                    <a:cubicBezTo>
                      <a:pt x="162" y="71"/>
                      <a:pt x="164" y="78"/>
                      <a:pt x="167" y="85"/>
                    </a:cubicBezTo>
                    <a:cubicBezTo>
                      <a:pt x="84" y="168"/>
                      <a:pt x="84" y="168"/>
                      <a:pt x="84" y="168"/>
                    </a:cubicBezTo>
                    <a:cubicBezTo>
                      <a:pt x="78" y="164"/>
                      <a:pt x="71" y="162"/>
                      <a:pt x="65" y="162"/>
                    </a:cubicBezTo>
                    <a:cubicBezTo>
                      <a:pt x="32" y="162"/>
                      <a:pt x="0" y="194"/>
                      <a:pt x="0" y="228"/>
                    </a:cubicBezTo>
                    <a:cubicBezTo>
                      <a:pt x="0" y="228"/>
                      <a:pt x="4" y="231"/>
                      <a:pt x="6" y="234"/>
                    </a:cubicBezTo>
                    <a:cubicBezTo>
                      <a:pt x="33" y="207"/>
                      <a:pt x="28" y="209"/>
                      <a:pt x="45" y="209"/>
                    </a:cubicBezTo>
                    <a:cubicBezTo>
                      <a:pt x="58" y="209"/>
                      <a:pt x="79" y="230"/>
                      <a:pt x="79" y="243"/>
                    </a:cubicBezTo>
                    <a:cubicBezTo>
                      <a:pt x="79" y="260"/>
                      <a:pt x="82" y="255"/>
                      <a:pt x="54" y="282"/>
                    </a:cubicBezTo>
                    <a:cubicBezTo>
                      <a:pt x="56" y="284"/>
                      <a:pt x="60" y="288"/>
                      <a:pt x="60" y="288"/>
                    </a:cubicBezTo>
                    <a:cubicBezTo>
                      <a:pt x="94" y="287"/>
                      <a:pt x="125" y="256"/>
                      <a:pt x="125" y="223"/>
                    </a:cubicBezTo>
                    <a:cubicBezTo>
                      <a:pt x="125" y="217"/>
                      <a:pt x="123" y="210"/>
                      <a:pt x="120" y="204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210" y="124"/>
                      <a:pt x="216" y="126"/>
                      <a:pt x="222" y="126"/>
                    </a:cubicBezTo>
                    <a:cubicBezTo>
                      <a:pt x="256" y="126"/>
                      <a:pt x="288" y="94"/>
                      <a:pt x="287" y="60"/>
                    </a:cubicBezTo>
                    <a:cubicBezTo>
                      <a:pt x="287" y="60"/>
                      <a:pt x="284" y="56"/>
                      <a:pt x="282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587235" y="4281408"/>
              <a:ext cx="1152843" cy="993831"/>
              <a:chOff x="5881875" y="4025209"/>
              <a:chExt cx="1152843" cy="993831"/>
            </a:xfrm>
          </p:grpSpPr>
          <p:sp>
            <p:nvSpPr>
              <p:cNvPr id="15" name="六边形 14"/>
              <p:cNvSpPr/>
              <p:nvPr/>
            </p:nvSpPr>
            <p:spPr>
              <a:xfrm flipV="1">
                <a:off x="5881875" y="4025209"/>
                <a:ext cx="1152843" cy="993831"/>
              </a:xfrm>
              <a:prstGeom prst="hexagon">
                <a:avLst/>
              </a:prstGeom>
              <a:solidFill>
                <a:srgbClr val="5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6272642" y="4336471"/>
                <a:ext cx="371305" cy="371305"/>
                <a:chOff x="5887238" y="4495482"/>
                <a:chExt cx="371305" cy="371305"/>
              </a:xfrm>
            </p:grpSpPr>
            <p:sp>
              <p:nvSpPr>
                <p:cNvPr id="17" name="Freeform 70"/>
                <p:cNvSpPr>
                  <a:spLocks noEditPoints="1"/>
                </p:cNvSpPr>
                <p:nvPr/>
              </p:nvSpPr>
              <p:spPr bwMode="auto">
                <a:xfrm>
                  <a:off x="5887238" y="4588308"/>
                  <a:ext cx="278479" cy="278479"/>
                </a:xfrm>
                <a:custGeom>
                  <a:avLst/>
                  <a:gdLst>
                    <a:gd name="T0" fmla="*/ 215 w 216"/>
                    <a:gd name="T1" fmla="*/ 83 h 216"/>
                    <a:gd name="T2" fmla="*/ 190 w 216"/>
                    <a:gd name="T3" fmla="*/ 83 h 216"/>
                    <a:gd name="T4" fmla="*/ 183 w 216"/>
                    <a:gd name="T5" fmla="*/ 66 h 216"/>
                    <a:gd name="T6" fmla="*/ 201 w 216"/>
                    <a:gd name="T7" fmla="*/ 49 h 216"/>
                    <a:gd name="T8" fmla="*/ 201 w 216"/>
                    <a:gd name="T9" fmla="*/ 48 h 216"/>
                    <a:gd name="T10" fmla="*/ 184 w 216"/>
                    <a:gd name="T11" fmla="*/ 31 h 216"/>
                    <a:gd name="T12" fmla="*/ 167 w 216"/>
                    <a:gd name="T13" fmla="*/ 15 h 216"/>
                    <a:gd name="T14" fmla="*/ 166 w 216"/>
                    <a:gd name="T15" fmla="*/ 15 h 216"/>
                    <a:gd name="T16" fmla="*/ 149 w 216"/>
                    <a:gd name="T17" fmla="*/ 32 h 216"/>
                    <a:gd name="T18" fmla="*/ 132 w 216"/>
                    <a:gd name="T19" fmla="*/ 25 h 216"/>
                    <a:gd name="T20" fmla="*/ 132 w 216"/>
                    <a:gd name="T21" fmla="*/ 0 h 216"/>
                    <a:gd name="T22" fmla="*/ 131 w 216"/>
                    <a:gd name="T23" fmla="*/ 0 h 216"/>
                    <a:gd name="T24" fmla="*/ 108 w 216"/>
                    <a:gd name="T25" fmla="*/ 0 h 216"/>
                    <a:gd name="T26" fmla="*/ 84 w 216"/>
                    <a:gd name="T27" fmla="*/ 0 h 216"/>
                    <a:gd name="T28" fmla="*/ 83 w 216"/>
                    <a:gd name="T29" fmla="*/ 0 h 216"/>
                    <a:gd name="T30" fmla="*/ 83 w 216"/>
                    <a:gd name="T31" fmla="*/ 25 h 216"/>
                    <a:gd name="T32" fmla="*/ 67 w 216"/>
                    <a:gd name="T33" fmla="*/ 32 h 216"/>
                    <a:gd name="T34" fmla="*/ 49 w 216"/>
                    <a:gd name="T35" fmla="*/ 15 h 216"/>
                    <a:gd name="T36" fmla="*/ 48 w 216"/>
                    <a:gd name="T37" fmla="*/ 15 h 216"/>
                    <a:gd name="T38" fmla="*/ 31 w 216"/>
                    <a:gd name="T39" fmla="*/ 31 h 216"/>
                    <a:gd name="T40" fmla="*/ 15 w 216"/>
                    <a:gd name="T41" fmla="*/ 48 h 216"/>
                    <a:gd name="T42" fmla="*/ 15 w 216"/>
                    <a:gd name="T43" fmla="*/ 49 h 216"/>
                    <a:gd name="T44" fmla="*/ 32 w 216"/>
                    <a:gd name="T45" fmla="*/ 66 h 216"/>
                    <a:gd name="T46" fmla="*/ 25 w 216"/>
                    <a:gd name="T47" fmla="*/ 83 h 216"/>
                    <a:gd name="T48" fmla="*/ 1 w 216"/>
                    <a:gd name="T49" fmla="*/ 83 h 216"/>
                    <a:gd name="T50" fmla="*/ 0 w 216"/>
                    <a:gd name="T51" fmla="*/ 84 h 216"/>
                    <a:gd name="T52" fmla="*/ 0 w 216"/>
                    <a:gd name="T53" fmla="*/ 108 h 216"/>
                    <a:gd name="T54" fmla="*/ 0 w 216"/>
                    <a:gd name="T55" fmla="*/ 131 h 216"/>
                    <a:gd name="T56" fmla="*/ 1 w 216"/>
                    <a:gd name="T57" fmla="*/ 132 h 216"/>
                    <a:gd name="T58" fmla="*/ 25 w 216"/>
                    <a:gd name="T59" fmla="*/ 132 h 216"/>
                    <a:gd name="T60" fmla="*/ 32 w 216"/>
                    <a:gd name="T61" fmla="*/ 149 h 216"/>
                    <a:gd name="T62" fmla="*/ 15 w 216"/>
                    <a:gd name="T63" fmla="*/ 166 h 216"/>
                    <a:gd name="T64" fmla="*/ 15 w 216"/>
                    <a:gd name="T65" fmla="*/ 167 h 216"/>
                    <a:gd name="T66" fmla="*/ 31 w 216"/>
                    <a:gd name="T67" fmla="*/ 184 h 216"/>
                    <a:gd name="T68" fmla="*/ 48 w 216"/>
                    <a:gd name="T69" fmla="*/ 201 h 216"/>
                    <a:gd name="T70" fmla="*/ 49 w 216"/>
                    <a:gd name="T71" fmla="*/ 201 h 216"/>
                    <a:gd name="T72" fmla="*/ 67 w 216"/>
                    <a:gd name="T73" fmla="*/ 183 h 216"/>
                    <a:gd name="T74" fmla="*/ 83 w 216"/>
                    <a:gd name="T75" fmla="*/ 190 h 216"/>
                    <a:gd name="T76" fmla="*/ 83 w 216"/>
                    <a:gd name="T77" fmla="*/ 215 h 216"/>
                    <a:gd name="T78" fmla="*/ 84 w 216"/>
                    <a:gd name="T79" fmla="*/ 216 h 216"/>
                    <a:gd name="T80" fmla="*/ 108 w 216"/>
                    <a:gd name="T81" fmla="*/ 216 h 216"/>
                    <a:gd name="T82" fmla="*/ 131 w 216"/>
                    <a:gd name="T83" fmla="*/ 216 h 216"/>
                    <a:gd name="T84" fmla="*/ 132 w 216"/>
                    <a:gd name="T85" fmla="*/ 215 h 216"/>
                    <a:gd name="T86" fmla="*/ 132 w 216"/>
                    <a:gd name="T87" fmla="*/ 190 h 216"/>
                    <a:gd name="T88" fmla="*/ 149 w 216"/>
                    <a:gd name="T89" fmla="*/ 183 h 216"/>
                    <a:gd name="T90" fmla="*/ 166 w 216"/>
                    <a:gd name="T91" fmla="*/ 201 h 216"/>
                    <a:gd name="T92" fmla="*/ 167 w 216"/>
                    <a:gd name="T93" fmla="*/ 201 h 216"/>
                    <a:gd name="T94" fmla="*/ 184 w 216"/>
                    <a:gd name="T95" fmla="*/ 184 h 216"/>
                    <a:gd name="T96" fmla="*/ 201 w 216"/>
                    <a:gd name="T97" fmla="*/ 167 h 216"/>
                    <a:gd name="T98" fmla="*/ 201 w 216"/>
                    <a:gd name="T99" fmla="*/ 166 h 216"/>
                    <a:gd name="T100" fmla="*/ 183 w 216"/>
                    <a:gd name="T101" fmla="*/ 149 h 216"/>
                    <a:gd name="T102" fmla="*/ 190 w 216"/>
                    <a:gd name="T103" fmla="*/ 132 h 216"/>
                    <a:gd name="T104" fmla="*/ 215 w 216"/>
                    <a:gd name="T105" fmla="*/ 132 h 216"/>
                    <a:gd name="T106" fmla="*/ 216 w 216"/>
                    <a:gd name="T107" fmla="*/ 131 h 216"/>
                    <a:gd name="T108" fmla="*/ 216 w 216"/>
                    <a:gd name="T109" fmla="*/ 108 h 216"/>
                    <a:gd name="T110" fmla="*/ 216 w 216"/>
                    <a:gd name="T111" fmla="*/ 84 h 216"/>
                    <a:gd name="T112" fmla="*/ 215 w 216"/>
                    <a:gd name="T113" fmla="*/ 83 h 216"/>
                    <a:gd name="T114" fmla="*/ 109 w 216"/>
                    <a:gd name="T115" fmla="*/ 143 h 216"/>
                    <a:gd name="T116" fmla="*/ 73 w 216"/>
                    <a:gd name="T117" fmla="*/ 107 h 216"/>
                    <a:gd name="T118" fmla="*/ 109 w 216"/>
                    <a:gd name="T119" fmla="*/ 71 h 216"/>
                    <a:gd name="T120" fmla="*/ 146 w 216"/>
                    <a:gd name="T121" fmla="*/ 107 h 216"/>
                    <a:gd name="T122" fmla="*/ 109 w 216"/>
                    <a:gd name="T123" fmla="*/ 14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6" h="216">
                      <a:moveTo>
                        <a:pt x="215" y="83"/>
                      </a:moveTo>
                      <a:cubicBezTo>
                        <a:pt x="215" y="83"/>
                        <a:pt x="203" y="83"/>
                        <a:pt x="190" y="83"/>
                      </a:cubicBezTo>
                      <a:cubicBezTo>
                        <a:pt x="177" y="83"/>
                        <a:pt x="174" y="76"/>
                        <a:pt x="183" y="66"/>
                      </a:cubicBezTo>
                      <a:cubicBezTo>
                        <a:pt x="193" y="57"/>
                        <a:pt x="200" y="49"/>
                        <a:pt x="201" y="49"/>
                      </a:cubicBezTo>
                      <a:cubicBezTo>
                        <a:pt x="201" y="49"/>
                        <a:pt x="201" y="48"/>
                        <a:pt x="201" y="48"/>
                      </a:cubicBezTo>
                      <a:cubicBezTo>
                        <a:pt x="200" y="48"/>
                        <a:pt x="193" y="40"/>
                        <a:pt x="184" y="31"/>
                      </a:cubicBezTo>
                      <a:cubicBezTo>
                        <a:pt x="175" y="22"/>
                        <a:pt x="168" y="15"/>
                        <a:pt x="167" y="15"/>
                      </a:cubicBezTo>
                      <a:cubicBezTo>
                        <a:pt x="167" y="14"/>
                        <a:pt x="167" y="14"/>
                        <a:pt x="166" y="15"/>
                      </a:cubicBezTo>
                      <a:cubicBezTo>
                        <a:pt x="166" y="15"/>
                        <a:pt x="158" y="23"/>
                        <a:pt x="149" y="32"/>
                      </a:cubicBezTo>
                      <a:cubicBezTo>
                        <a:pt x="140" y="41"/>
                        <a:pt x="132" y="38"/>
                        <a:pt x="132" y="25"/>
                      </a:cubicBezTo>
                      <a:cubicBezTo>
                        <a:pt x="132" y="12"/>
                        <a:pt x="132" y="1"/>
                        <a:pt x="132" y="0"/>
                      </a:cubicBezTo>
                      <a:cubicBezTo>
                        <a:pt x="132" y="0"/>
                        <a:pt x="132" y="0"/>
                        <a:pt x="131" y="0"/>
                      </a:cubicBezTo>
                      <a:cubicBezTo>
                        <a:pt x="131" y="0"/>
                        <a:pt x="120" y="0"/>
                        <a:pt x="108" y="0"/>
                      </a:cubicBezTo>
                      <a:cubicBezTo>
                        <a:pt x="95" y="0"/>
                        <a:pt x="85" y="0"/>
                        <a:pt x="84" y="0"/>
                      </a:cubicBezTo>
                      <a:cubicBezTo>
                        <a:pt x="84" y="0"/>
                        <a:pt x="83" y="0"/>
                        <a:pt x="83" y="0"/>
                      </a:cubicBezTo>
                      <a:cubicBezTo>
                        <a:pt x="83" y="1"/>
                        <a:pt x="83" y="12"/>
                        <a:pt x="83" y="25"/>
                      </a:cubicBezTo>
                      <a:cubicBezTo>
                        <a:pt x="83" y="38"/>
                        <a:pt x="76" y="41"/>
                        <a:pt x="67" y="32"/>
                      </a:cubicBezTo>
                      <a:cubicBezTo>
                        <a:pt x="57" y="23"/>
                        <a:pt x="49" y="15"/>
                        <a:pt x="49" y="15"/>
                      </a:cubicBezTo>
                      <a:cubicBezTo>
                        <a:pt x="49" y="14"/>
                        <a:pt x="48" y="14"/>
                        <a:pt x="48" y="15"/>
                      </a:cubicBezTo>
                      <a:cubicBezTo>
                        <a:pt x="48" y="15"/>
                        <a:pt x="40" y="22"/>
                        <a:pt x="31" y="31"/>
                      </a:cubicBezTo>
                      <a:cubicBezTo>
                        <a:pt x="23" y="40"/>
                        <a:pt x="15" y="48"/>
                        <a:pt x="15" y="48"/>
                      </a:cubicBezTo>
                      <a:cubicBezTo>
                        <a:pt x="14" y="48"/>
                        <a:pt x="14" y="49"/>
                        <a:pt x="15" y="49"/>
                      </a:cubicBezTo>
                      <a:cubicBezTo>
                        <a:pt x="15" y="49"/>
                        <a:pt x="23" y="57"/>
                        <a:pt x="32" y="66"/>
                      </a:cubicBezTo>
                      <a:cubicBezTo>
                        <a:pt x="42" y="76"/>
                        <a:pt x="38" y="83"/>
                        <a:pt x="25" y="83"/>
                      </a:cubicBezTo>
                      <a:cubicBezTo>
                        <a:pt x="12" y="83"/>
                        <a:pt x="1" y="83"/>
                        <a:pt x="1" y="83"/>
                      </a:cubicBezTo>
                      <a:cubicBezTo>
                        <a:pt x="0" y="83"/>
                        <a:pt x="0" y="84"/>
                        <a:pt x="0" y="84"/>
                      </a:cubicBezTo>
                      <a:cubicBezTo>
                        <a:pt x="0" y="85"/>
                        <a:pt x="0" y="95"/>
                        <a:pt x="0" y="108"/>
                      </a:cubicBezTo>
                      <a:cubicBezTo>
                        <a:pt x="0" y="120"/>
                        <a:pt x="0" y="131"/>
                        <a:pt x="0" y="131"/>
                      </a:cubicBezTo>
                      <a:cubicBezTo>
                        <a:pt x="0" y="132"/>
                        <a:pt x="0" y="132"/>
                        <a:pt x="1" y="132"/>
                      </a:cubicBezTo>
                      <a:cubicBezTo>
                        <a:pt x="1" y="132"/>
                        <a:pt x="12" y="132"/>
                        <a:pt x="25" y="132"/>
                      </a:cubicBezTo>
                      <a:cubicBezTo>
                        <a:pt x="38" y="132"/>
                        <a:pt x="42" y="140"/>
                        <a:pt x="32" y="149"/>
                      </a:cubicBezTo>
                      <a:cubicBezTo>
                        <a:pt x="23" y="158"/>
                        <a:pt x="15" y="166"/>
                        <a:pt x="15" y="166"/>
                      </a:cubicBezTo>
                      <a:cubicBezTo>
                        <a:pt x="14" y="167"/>
                        <a:pt x="14" y="167"/>
                        <a:pt x="15" y="167"/>
                      </a:cubicBezTo>
                      <a:cubicBezTo>
                        <a:pt x="15" y="168"/>
                        <a:pt x="23" y="175"/>
                        <a:pt x="31" y="184"/>
                      </a:cubicBezTo>
                      <a:cubicBezTo>
                        <a:pt x="40" y="193"/>
                        <a:pt x="48" y="200"/>
                        <a:pt x="48" y="201"/>
                      </a:cubicBezTo>
                      <a:cubicBezTo>
                        <a:pt x="48" y="201"/>
                        <a:pt x="49" y="201"/>
                        <a:pt x="49" y="201"/>
                      </a:cubicBezTo>
                      <a:cubicBezTo>
                        <a:pt x="49" y="200"/>
                        <a:pt x="57" y="192"/>
                        <a:pt x="67" y="183"/>
                      </a:cubicBezTo>
                      <a:cubicBezTo>
                        <a:pt x="76" y="174"/>
                        <a:pt x="83" y="177"/>
                        <a:pt x="83" y="190"/>
                      </a:cubicBezTo>
                      <a:cubicBezTo>
                        <a:pt x="83" y="203"/>
                        <a:pt x="83" y="214"/>
                        <a:pt x="83" y="215"/>
                      </a:cubicBezTo>
                      <a:cubicBezTo>
                        <a:pt x="83" y="215"/>
                        <a:pt x="84" y="216"/>
                        <a:pt x="84" y="216"/>
                      </a:cubicBezTo>
                      <a:cubicBezTo>
                        <a:pt x="85" y="216"/>
                        <a:pt x="95" y="216"/>
                        <a:pt x="108" y="216"/>
                      </a:cubicBezTo>
                      <a:cubicBezTo>
                        <a:pt x="120" y="216"/>
                        <a:pt x="131" y="216"/>
                        <a:pt x="131" y="216"/>
                      </a:cubicBezTo>
                      <a:cubicBezTo>
                        <a:pt x="132" y="216"/>
                        <a:pt x="132" y="215"/>
                        <a:pt x="132" y="215"/>
                      </a:cubicBezTo>
                      <a:cubicBezTo>
                        <a:pt x="132" y="214"/>
                        <a:pt x="132" y="203"/>
                        <a:pt x="132" y="190"/>
                      </a:cubicBezTo>
                      <a:cubicBezTo>
                        <a:pt x="132" y="177"/>
                        <a:pt x="140" y="174"/>
                        <a:pt x="149" y="183"/>
                      </a:cubicBezTo>
                      <a:cubicBezTo>
                        <a:pt x="158" y="192"/>
                        <a:pt x="166" y="200"/>
                        <a:pt x="166" y="201"/>
                      </a:cubicBezTo>
                      <a:cubicBezTo>
                        <a:pt x="167" y="201"/>
                        <a:pt x="167" y="201"/>
                        <a:pt x="167" y="201"/>
                      </a:cubicBezTo>
                      <a:cubicBezTo>
                        <a:pt x="168" y="200"/>
                        <a:pt x="175" y="193"/>
                        <a:pt x="184" y="184"/>
                      </a:cubicBezTo>
                      <a:cubicBezTo>
                        <a:pt x="193" y="175"/>
                        <a:pt x="200" y="168"/>
                        <a:pt x="201" y="167"/>
                      </a:cubicBezTo>
                      <a:cubicBezTo>
                        <a:pt x="201" y="167"/>
                        <a:pt x="201" y="167"/>
                        <a:pt x="201" y="166"/>
                      </a:cubicBezTo>
                      <a:cubicBezTo>
                        <a:pt x="200" y="166"/>
                        <a:pt x="193" y="158"/>
                        <a:pt x="183" y="149"/>
                      </a:cubicBezTo>
                      <a:cubicBezTo>
                        <a:pt x="174" y="140"/>
                        <a:pt x="177" y="132"/>
                        <a:pt x="190" y="132"/>
                      </a:cubicBezTo>
                      <a:cubicBezTo>
                        <a:pt x="203" y="132"/>
                        <a:pt x="215" y="132"/>
                        <a:pt x="215" y="132"/>
                      </a:cubicBezTo>
                      <a:cubicBezTo>
                        <a:pt x="215" y="132"/>
                        <a:pt x="216" y="132"/>
                        <a:pt x="216" y="131"/>
                      </a:cubicBezTo>
                      <a:cubicBezTo>
                        <a:pt x="216" y="131"/>
                        <a:pt x="216" y="120"/>
                        <a:pt x="216" y="108"/>
                      </a:cubicBezTo>
                      <a:cubicBezTo>
                        <a:pt x="216" y="95"/>
                        <a:pt x="216" y="85"/>
                        <a:pt x="216" y="84"/>
                      </a:cubicBezTo>
                      <a:cubicBezTo>
                        <a:pt x="216" y="84"/>
                        <a:pt x="215" y="83"/>
                        <a:pt x="215" y="83"/>
                      </a:cubicBezTo>
                      <a:close/>
                      <a:moveTo>
                        <a:pt x="109" y="143"/>
                      </a:moveTo>
                      <a:cubicBezTo>
                        <a:pt x="89" y="143"/>
                        <a:pt x="73" y="127"/>
                        <a:pt x="73" y="107"/>
                      </a:cubicBezTo>
                      <a:cubicBezTo>
                        <a:pt x="73" y="87"/>
                        <a:pt x="89" y="71"/>
                        <a:pt x="109" y="71"/>
                      </a:cubicBezTo>
                      <a:cubicBezTo>
                        <a:pt x="129" y="71"/>
                        <a:pt x="146" y="87"/>
                        <a:pt x="146" y="107"/>
                      </a:cubicBezTo>
                      <a:cubicBezTo>
                        <a:pt x="146" y="127"/>
                        <a:pt x="129" y="143"/>
                        <a:pt x="109" y="1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71"/>
                <p:cNvSpPr>
                  <a:spLocks noEditPoints="1"/>
                </p:cNvSpPr>
                <p:nvPr/>
              </p:nvSpPr>
              <p:spPr bwMode="auto">
                <a:xfrm>
                  <a:off x="6119304" y="4495482"/>
                  <a:ext cx="139239" cy="136338"/>
                </a:xfrm>
                <a:custGeom>
                  <a:avLst/>
                  <a:gdLst>
                    <a:gd name="T0" fmla="*/ 107 w 108"/>
                    <a:gd name="T1" fmla="*/ 41 h 107"/>
                    <a:gd name="T2" fmla="*/ 95 w 108"/>
                    <a:gd name="T3" fmla="*/ 41 h 107"/>
                    <a:gd name="T4" fmla="*/ 92 w 108"/>
                    <a:gd name="T5" fmla="*/ 33 h 107"/>
                    <a:gd name="T6" fmla="*/ 100 w 108"/>
                    <a:gd name="T7" fmla="*/ 24 h 107"/>
                    <a:gd name="T8" fmla="*/ 100 w 108"/>
                    <a:gd name="T9" fmla="*/ 24 h 107"/>
                    <a:gd name="T10" fmla="*/ 92 w 108"/>
                    <a:gd name="T11" fmla="*/ 15 h 107"/>
                    <a:gd name="T12" fmla="*/ 84 w 108"/>
                    <a:gd name="T13" fmla="*/ 7 h 107"/>
                    <a:gd name="T14" fmla="*/ 83 w 108"/>
                    <a:gd name="T15" fmla="*/ 7 h 107"/>
                    <a:gd name="T16" fmla="*/ 74 w 108"/>
                    <a:gd name="T17" fmla="*/ 16 h 107"/>
                    <a:gd name="T18" fmla="*/ 66 w 108"/>
                    <a:gd name="T19" fmla="*/ 12 h 107"/>
                    <a:gd name="T20" fmla="*/ 66 w 108"/>
                    <a:gd name="T21" fmla="*/ 0 h 107"/>
                    <a:gd name="T22" fmla="*/ 66 w 108"/>
                    <a:gd name="T23" fmla="*/ 0 h 107"/>
                    <a:gd name="T24" fmla="*/ 54 w 108"/>
                    <a:gd name="T25" fmla="*/ 0 h 107"/>
                    <a:gd name="T26" fmla="*/ 42 w 108"/>
                    <a:gd name="T27" fmla="*/ 0 h 107"/>
                    <a:gd name="T28" fmla="*/ 42 w 108"/>
                    <a:gd name="T29" fmla="*/ 0 h 107"/>
                    <a:gd name="T30" fmla="*/ 42 w 108"/>
                    <a:gd name="T31" fmla="*/ 12 h 107"/>
                    <a:gd name="T32" fmla="*/ 33 w 108"/>
                    <a:gd name="T33" fmla="*/ 16 h 107"/>
                    <a:gd name="T34" fmla="*/ 25 w 108"/>
                    <a:gd name="T35" fmla="*/ 7 h 107"/>
                    <a:gd name="T36" fmla="*/ 24 w 108"/>
                    <a:gd name="T37" fmla="*/ 7 h 107"/>
                    <a:gd name="T38" fmla="*/ 16 w 108"/>
                    <a:gd name="T39" fmla="*/ 15 h 107"/>
                    <a:gd name="T40" fmla="*/ 7 w 108"/>
                    <a:gd name="T41" fmla="*/ 24 h 107"/>
                    <a:gd name="T42" fmla="*/ 7 w 108"/>
                    <a:gd name="T43" fmla="*/ 24 h 107"/>
                    <a:gd name="T44" fmla="*/ 16 w 108"/>
                    <a:gd name="T45" fmla="*/ 33 h 107"/>
                    <a:gd name="T46" fmla="*/ 13 w 108"/>
                    <a:gd name="T47" fmla="*/ 41 h 107"/>
                    <a:gd name="T48" fmla="*/ 0 w 108"/>
                    <a:gd name="T49" fmla="*/ 41 h 107"/>
                    <a:gd name="T50" fmla="*/ 0 w 108"/>
                    <a:gd name="T51" fmla="*/ 42 h 107"/>
                    <a:gd name="T52" fmla="*/ 0 w 108"/>
                    <a:gd name="T53" fmla="*/ 54 h 107"/>
                    <a:gd name="T54" fmla="*/ 0 w 108"/>
                    <a:gd name="T55" fmla="*/ 65 h 107"/>
                    <a:gd name="T56" fmla="*/ 0 w 108"/>
                    <a:gd name="T57" fmla="*/ 66 h 107"/>
                    <a:gd name="T58" fmla="*/ 13 w 108"/>
                    <a:gd name="T59" fmla="*/ 66 h 107"/>
                    <a:gd name="T60" fmla="*/ 16 w 108"/>
                    <a:gd name="T61" fmla="*/ 74 h 107"/>
                    <a:gd name="T62" fmla="*/ 7 w 108"/>
                    <a:gd name="T63" fmla="*/ 83 h 107"/>
                    <a:gd name="T64" fmla="*/ 7 w 108"/>
                    <a:gd name="T65" fmla="*/ 83 h 107"/>
                    <a:gd name="T66" fmla="*/ 16 w 108"/>
                    <a:gd name="T67" fmla="*/ 92 h 107"/>
                    <a:gd name="T68" fmla="*/ 24 w 108"/>
                    <a:gd name="T69" fmla="*/ 100 h 107"/>
                    <a:gd name="T70" fmla="*/ 25 w 108"/>
                    <a:gd name="T71" fmla="*/ 100 h 107"/>
                    <a:gd name="T72" fmla="*/ 33 w 108"/>
                    <a:gd name="T73" fmla="*/ 91 h 107"/>
                    <a:gd name="T74" fmla="*/ 42 w 108"/>
                    <a:gd name="T75" fmla="*/ 95 h 107"/>
                    <a:gd name="T76" fmla="*/ 42 w 108"/>
                    <a:gd name="T77" fmla="*/ 107 h 107"/>
                    <a:gd name="T78" fmla="*/ 42 w 108"/>
                    <a:gd name="T79" fmla="*/ 107 h 107"/>
                    <a:gd name="T80" fmla="*/ 54 w 108"/>
                    <a:gd name="T81" fmla="*/ 107 h 107"/>
                    <a:gd name="T82" fmla="*/ 66 w 108"/>
                    <a:gd name="T83" fmla="*/ 107 h 107"/>
                    <a:gd name="T84" fmla="*/ 66 w 108"/>
                    <a:gd name="T85" fmla="*/ 107 h 107"/>
                    <a:gd name="T86" fmla="*/ 66 w 108"/>
                    <a:gd name="T87" fmla="*/ 95 h 107"/>
                    <a:gd name="T88" fmla="*/ 74 w 108"/>
                    <a:gd name="T89" fmla="*/ 91 h 107"/>
                    <a:gd name="T90" fmla="*/ 83 w 108"/>
                    <a:gd name="T91" fmla="*/ 100 h 107"/>
                    <a:gd name="T92" fmla="*/ 84 w 108"/>
                    <a:gd name="T93" fmla="*/ 100 h 107"/>
                    <a:gd name="T94" fmla="*/ 92 w 108"/>
                    <a:gd name="T95" fmla="*/ 92 h 107"/>
                    <a:gd name="T96" fmla="*/ 100 w 108"/>
                    <a:gd name="T97" fmla="*/ 83 h 107"/>
                    <a:gd name="T98" fmla="*/ 100 w 108"/>
                    <a:gd name="T99" fmla="*/ 83 h 107"/>
                    <a:gd name="T100" fmla="*/ 92 w 108"/>
                    <a:gd name="T101" fmla="*/ 74 h 107"/>
                    <a:gd name="T102" fmla="*/ 95 w 108"/>
                    <a:gd name="T103" fmla="*/ 66 h 107"/>
                    <a:gd name="T104" fmla="*/ 107 w 108"/>
                    <a:gd name="T105" fmla="*/ 66 h 107"/>
                    <a:gd name="T106" fmla="*/ 108 w 108"/>
                    <a:gd name="T107" fmla="*/ 65 h 107"/>
                    <a:gd name="T108" fmla="*/ 108 w 108"/>
                    <a:gd name="T109" fmla="*/ 54 h 107"/>
                    <a:gd name="T110" fmla="*/ 108 w 108"/>
                    <a:gd name="T111" fmla="*/ 42 h 107"/>
                    <a:gd name="T112" fmla="*/ 107 w 108"/>
                    <a:gd name="T113" fmla="*/ 41 h 107"/>
                    <a:gd name="T114" fmla="*/ 67 w 108"/>
                    <a:gd name="T115" fmla="*/ 67 h 107"/>
                    <a:gd name="T116" fmla="*/ 42 w 108"/>
                    <a:gd name="T117" fmla="*/ 67 h 107"/>
                    <a:gd name="T118" fmla="*/ 42 w 108"/>
                    <a:gd name="T119" fmla="*/ 41 h 107"/>
                    <a:gd name="T120" fmla="*/ 67 w 108"/>
                    <a:gd name="T121" fmla="*/ 41 h 107"/>
                    <a:gd name="T122" fmla="*/ 67 w 108"/>
                    <a:gd name="T123" fmla="*/ 6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08" h="107">
                      <a:moveTo>
                        <a:pt x="107" y="41"/>
                      </a:moveTo>
                      <a:cubicBezTo>
                        <a:pt x="107" y="41"/>
                        <a:pt x="102" y="41"/>
                        <a:pt x="95" y="41"/>
                      </a:cubicBezTo>
                      <a:cubicBezTo>
                        <a:pt x="88" y="41"/>
                        <a:pt x="87" y="38"/>
                        <a:pt x="92" y="33"/>
                      </a:cubicBezTo>
                      <a:cubicBezTo>
                        <a:pt x="96" y="28"/>
                        <a:pt x="100" y="24"/>
                        <a:pt x="100" y="24"/>
                      </a:cubicBezTo>
                      <a:cubicBezTo>
                        <a:pt x="100" y="24"/>
                        <a:pt x="100" y="24"/>
                        <a:pt x="100" y="24"/>
                      </a:cubicBezTo>
                      <a:cubicBezTo>
                        <a:pt x="100" y="24"/>
                        <a:pt x="96" y="20"/>
                        <a:pt x="92" y="15"/>
                      </a:cubicBezTo>
                      <a:cubicBezTo>
                        <a:pt x="88" y="11"/>
                        <a:pt x="84" y="7"/>
                        <a:pt x="84" y="7"/>
                      </a:cubicBezTo>
                      <a:cubicBezTo>
                        <a:pt x="84" y="7"/>
                        <a:pt x="83" y="7"/>
                        <a:pt x="83" y="7"/>
                      </a:cubicBezTo>
                      <a:cubicBezTo>
                        <a:pt x="83" y="7"/>
                        <a:pt x="79" y="11"/>
                        <a:pt x="74" y="16"/>
                      </a:cubicBezTo>
                      <a:cubicBezTo>
                        <a:pt x="70" y="20"/>
                        <a:pt x="66" y="19"/>
                        <a:pt x="66" y="12"/>
                      </a:cubicBezTo>
                      <a:cubicBezTo>
                        <a:pt x="66" y="6"/>
                        <a:pt x="66" y="0"/>
                        <a:pt x="66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5" y="0"/>
                        <a:pt x="60" y="0"/>
                        <a:pt x="54" y="0"/>
                      </a:cubicBezTo>
                      <a:cubicBezTo>
                        <a:pt x="48" y="0"/>
                        <a:pt x="42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2" y="6"/>
                        <a:pt x="42" y="12"/>
                      </a:cubicBezTo>
                      <a:cubicBezTo>
                        <a:pt x="42" y="19"/>
                        <a:pt x="38" y="20"/>
                        <a:pt x="33" y="16"/>
                      </a:cubicBezTo>
                      <a:cubicBezTo>
                        <a:pt x="29" y="11"/>
                        <a:pt x="25" y="7"/>
                        <a:pt x="25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0" y="11"/>
                        <a:pt x="16" y="15"/>
                      </a:cubicBezTo>
                      <a:cubicBezTo>
                        <a:pt x="11" y="20"/>
                        <a:pt x="8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8" y="24"/>
                        <a:pt x="11" y="28"/>
                        <a:pt x="16" y="33"/>
                      </a:cubicBezTo>
                      <a:cubicBezTo>
                        <a:pt x="21" y="38"/>
                        <a:pt x="19" y="41"/>
                        <a:pt x="13" y="41"/>
                      </a:cubicBezTo>
                      <a:cubicBezTo>
                        <a:pt x="6" y="41"/>
                        <a:pt x="1" y="41"/>
                        <a:pt x="0" y="41"/>
                      </a:cubicBezTo>
                      <a:cubicBezTo>
                        <a:pt x="0" y="41"/>
                        <a:pt x="0" y="42"/>
                        <a:pt x="0" y="42"/>
                      </a:cubicBezTo>
                      <a:cubicBezTo>
                        <a:pt x="0" y="42"/>
                        <a:pt x="0" y="47"/>
                        <a:pt x="0" y="54"/>
                      </a:cubicBezTo>
                      <a:cubicBezTo>
                        <a:pt x="0" y="60"/>
                        <a:pt x="0" y="65"/>
                        <a:pt x="0" y="65"/>
                      </a:cubicBezTo>
                      <a:cubicBezTo>
                        <a:pt x="0" y="65"/>
                        <a:pt x="0" y="66"/>
                        <a:pt x="0" y="66"/>
                      </a:cubicBezTo>
                      <a:cubicBezTo>
                        <a:pt x="0" y="66"/>
                        <a:pt x="6" y="66"/>
                        <a:pt x="13" y="66"/>
                      </a:cubicBezTo>
                      <a:cubicBezTo>
                        <a:pt x="19" y="66"/>
                        <a:pt x="21" y="69"/>
                        <a:pt x="16" y="74"/>
                      </a:cubicBezTo>
                      <a:cubicBezTo>
                        <a:pt x="11" y="79"/>
                        <a:pt x="8" y="83"/>
                        <a:pt x="7" y="83"/>
                      </a:cubicBezTo>
                      <a:cubicBezTo>
                        <a:pt x="7" y="83"/>
                        <a:pt x="7" y="83"/>
                        <a:pt x="7" y="83"/>
                      </a:cubicBezTo>
                      <a:cubicBezTo>
                        <a:pt x="8" y="83"/>
                        <a:pt x="11" y="87"/>
                        <a:pt x="16" y="92"/>
                      </a:cubicBezTo>
                      <a:cubicBezTo>
                        <a:pt x="20" y="96"/>
                        <a:pt x="24" y="100"/>
                        <a:pt x="24" y="100"/>
                      </a:cubicBezTo>
                      <a:cubicBezTo>
                        <a:pt x="24" y="100"/>
                        <a:pt x="24" y="100"/>
                        <a:pt x="25" y="100"/>
                      </a:cubicBezTo>
                      <a:cubicBezTo>
                        <a:pt x="25" y="100"/>
                        <a:pt x="29" y="96"/>
                        <a:pt x="33" y="91"/>
                      </a:cubicBezTo>
                      <a:cubicBezTo>
                        <a:pt x="38" y="87"/>
                        <a:pt x="42" y="88"/>
                        <a:pt x="42" y="95"/>
                      </a:cubicBezTo>
                      <a:cubicBezTo>
                        <a:pt x="42" y="101"/>
                        <a:pt x="42" y="107"/>
                        <a:pt x="42" y="107"/>
                      </a:cubicBezTo>
                      <a:cubicBezTo>
                        <a:pt x="42" y="107"/>
                        <a:pt x="42" y="107"/>
                        <a:pt x="42" y="107"/>
                      </a:cubicBezTo>
                      <a:cubicBezTo>
                        <a:pt x="42" y="107"/>
                        <a:pt x="48" y="107"/>
                        <a:pt x="54" y="107"/>
                      </a:cubicBezTo>
                      <a:cubicBezTo>
                        <a:pt x="60" y="107"/>
                        <a:pt x="65" y="107"/>
                        <a:pt x="66" y="107"/>
                      </a:cubicBezTo>
                      <a:cubicBezTo>
                        <a:pt x="66" y="107"/>
                        <a:pt x="66" y="107"/>
                        <a:pt x="66" y="107"/>
                      </a:cubicBezTo>
                      <a:cubicBezTo>
                        <a:pt x="66" y="107"/>
                        <a:pt x="66" y="101"/>
                        <a:pt x="66" y="95"/>
                      </a:cubicBezTo>
                      <a:cubicBezTo>
                        <a:pt x="66" y="88"/>
                        <a:pt x="70" y="87"/>
                        <a:pt x="74" y="91"/>
                      </a:cubicBezTo>
                      <a:cubicBezTo>
                        <a:pt x="79" y="96"/>
                        <a:pt x="83" y="100"/>
                        <a:pt x="83" y="100"/>
                      </a:cubicBezTo>
                      <a:cubicBezTo>
                        <a:pt x="83" y="100"/>
                        <a:pt x="84" y="100"/>
                        <a:pt x="84" y="100"/>
                      </a:cubicBezTo>
                      <a:cubicBezTo>
                        <a:pt x="84" y="100"/>
                        <a:pt x="88" y="96"/>
                        <a:pt x="92" y="92"/>
                      </a:cubicBezTo>
                      <a:cubicBezTo>
                        <a:pt x="96" y="87"/>
                        <a:pt x="100" y="83"/>
                        <a:pt x="100" y="83"/>
                      </a:cubicBezTo>
                      <a:cubicBezTo>
                        <a:pt x="100" y="83"/>
                        <a:pt x="100" y="83"/>
                        <a:pt x="100" y="83"/>
                      </a:cubicBezTo>
                      <a:cubicBezTo>
                        <a:pt x="100" y="83"/>
                        <a:pt x="96" y="79"/>
                        <a:pt x="92" y="74"/>
                      </a:cubicBezTo>
                      <a:cubicBezTo>
                        <a:pt x="87" y="69"/>
                        <a:pt x="88" y="66"/>
                        <a:pt x="95" y="66"/>
                      </a:cubicBezTo>
                      <a:cubicBezTo>
                        <a:pt x="102" y="66"/>
                        <a:pt x="107" y="66"/>
                        <a:pt x="107" y="66"/>
                      </a:cubicBezTo>
                      <a:cubicBezTo>
                        <a:pt x="108" y="66"/>
                        <a:pt x="108" y="65"/>
                        <a:pt x="108" y="65"/>
                      </a:cubicBezTo>
                      <a:cubicBezTo>
                        <a:pt x="108" y="65"/>
                        <a:pt x="108" y="60"/>
                        <a:pt x="108" y="54"/>
                      </a:cubicBezTo>
                      <a:cubicBezTo>
                        <a:pt x="108" y="47"/>
                        <a:pt x="108" y="42"/>
                        <a:pt x="108" y="42"/>
                      </a:cubicBezTo>
                      <a:cubicBezTo>
                        <a:pt x="108" y="42"/>
                        <a:pt x="108" y="41"/>
                        <a:pt x="107" y="41"/>
                      </a:cubicBezTo>
                      <a:close/>
                      <a:moveTo>
                        <a:pt x="67" y="67"/>
                      </a:moveTo>
                      <a:cubicBezTo>
                        <a:pt x="60" y="74"/>
                        <a:pt x="49" y="74"/>
                        <a:pt x="42" y="67"/>
                      </a:cubicBezTo>
                      <a:cubicBezTo>
                        <a:pt x="35" y="60"/>
                        <a:pt x="35" y="48"/>
                        <a:pt x="42" y="41"/>
                      </a:cubicBezTo>
                      <a:cubicBezTo>
                        <a:pt x="49" y="34"/>
                        <a:pt x="60" y="34"/>
                        <a:pt x="67" y="41"/>
                      </a:cubicBezTo>
                      <a:cubicBezTo>
                        <a:pt x="75" y="48"/>
                        <a:pt x="75" y="60"/>
                        <a:pt x="67" y="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4647085" y="3746764"/>
              <a:ext cx="1152843" cy="993831"/>
              <a:chOff x="4941725" y="3490565"/>
              <a:chExt cx="1152843" cy="993831"/>
            </a:xfrm>
          </p:grpSpPr>
          <p:sp>
            <p:nvSpPr>
              <p:cNvPr id="13" name="六边形 12"/>
              <p:cNvSpPr/>
              <p:nvPr/>
            </p:nvSpPr>
            <p:spPr>
              <a:xfrm flipV="1">
                <a:off x="4941725" y="3490565"/>
                <a:ext cx="1152843" cy="993831"/>
              </a:xfrm>
              <a:prstGeom prst="hexagon">
                <a:avLst/>
              </a:prstGeom>
              <a:solidFill>
                <a:srgbClr val="0558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504"/>
              <p:cNvSpPr>
                <a:spLocks noEditPoints="1"/>
              </p:cNvSpPr>
              <p:nvPr/>
            </p:nvSpPr>
            <p:spPr bwMode="auto">
              <a:xfrm>
                <a:off x="5375041" y="3816188"/>
                <a:ext cx="302436" cy="342583"/>
              </a:xfrm>
              <a:custGeom>
                <a:avLst/>
                <a:gdLst>
                  <a:gd name="T0" fmla="*/ 25 w 255"/>
                  <a:gd name="T1" fmla="*/ 19 h 288"/>
                  <a:gd name="T2" fmla="*/ 0 w 255"/>
                  <a:gd name="T3" fmla="*/ 35 h 288"/>
                  <a:gd name="T4" fmla="*/ 25 w 255"/>
                  <a:gd name="T5" fmla="*/ 51 h 288"/>
                  <a:gd name="T6" fmla="*/ 15 w 255"/>
                  <a:gd name="T7" fmla="*/ 62 h 288"/>
                  <a:gd name="T8" fmla="*/ 15 w 255"/>
                  <a:gd name="T9" fmla="*/ 95 h 288"/>
                  <a:gd name="T10" fmla="*/ 25 w 255"/>
                  <a:gd name="T11" fmla="*/ 106 h 288"/>
                  <a:gd name="T12" fmla="*/ 0 w 255"/>
                  <a:gd name="T13" fmla="*/ 122 h 288"/>
                  <a:gd name="T14" fmla="*/ 25 w 255"/>
                  <a:gd name="T15" fmla="*/ 139 h 288"/>
                  <a:gd name="T16" fmla="*/ 25 w 255"/>
                  <a:gd name="T17" fmla="*/ 146 h 288"/>
                  <a:gd name="T18" fmla="*/ 15 w 255"/>
                  <a:gd name="T19" fmla="*/ 150 h 288"/>
                  <a:gd name="T20" fmla="*/ 15 w 255"/>
                  <a:gd name="T21" fmla="*/ 182 h 288"/>
                  <a:gd name="T22" fmla="*/ 25 w 255"/>
                  <a:gd name="T23" fmla="*/ 193 h 288"/>
                  <a:gd name="T24" fmla="*/ 0 w 255"/>
                  <a:gd name="T25" fmla="*/ 210 h 288"/>
                  <a:gd name="T26" fmla="*/ 25 w 255"/>
                  <a:gd name="T27" fmla="*/ 226 h 288"/>
                  <a:gd name="T28" fmla="*/ 15 w 255"/>
                  <a:gd name="T29" fmla="*/ 237 h 288"/>
                  <a:gd name="T30" fmla="*/ 15 w 255"/>
                  <a:gd name="T31" fmla="*/ 270 h 288"/>
                  <a:gd name="T32" fmla="*/ 25 w 255"/>
                  <a:gd name="T33" fmla="*/ 288 h 288"/>
                  <a:gd name="T34" fmla="*/ 255 w 255"/>
                  <a:gd name="T35" fmla="*/ 146 h 288"/>
                  <a:gd name="T36" fmla="*/ 255 w 255"/>
                  <a:gd name="T37" fmla="*/ 0 h 288"/>
                  <a:gd name="T38" fmla="*/ 41 w 255"/>
                  <a:gd name="T39" fmla="*/ 261 h 288"/>
                  <a:gd name="T40" fmla="*/ 9 w 255"/>
                  <a:gd name="T41" fmla="*/ 253 h 288"/>
                  <a:gd name="T42" fmla="*/ 41 w 255"/>
                  <a:gd name="T43" fmla="*/ 246 h 288"/>
                  <a:gd name="T44" fmla="*/ 41 w 255"/>
                  <a:gd name="T45" fmla="*/ 261 h 288"/>
                  <a:gd name="T46" fmla="*/ 15 w 255"/>
                  <a:gd name="T47" fmla="*/ 217 h 288"/>
                  <a:gd name="T48" fmla="*/ 15 w 255"/>
                  <a:gd name="T49" fmla="*/ 202 h 288"/>
                  <a:gd name="T50" fmla="*/ 48 w 255"/>
                  <a:gd name="T51" fmla="*/ 210 h 288"/>
                  <a:gd name="T52" fmla="*/ 41 w 255"/>
                  <a:gd name="T53" fmla="*/ 174 h 288"/>
                  <a:gd name="T54" fmla="*/ 9 w 255"/>
                  <a:gd name="T55" fmla="*/ 166 h 288"/>
                  <a:gd name="T56" fmla="*/ 41 w 255"/>
                  <a:gd name="T57" fmla="*/ 159 h 288"/>
                  <a:gd name="T58" fmla="*/ 41 w 255"/>
                  <a:gd name="T59" fmla="*/ 174 h 288"/>
                  <a:gd name="T60" fmla="*/ 15 w 255"/>
                  <a:gd name="T61" fmla="*/ 130 h 288"/>
                  <a:gd name="T62" fmla="*/ 15 w 255"/>
                  <a:gd name="T63" fmla="*/ 115 h 288"/>
                  <a:gd name="T64" fmla="*/ 48 w 255"/>
                  <a:gd name="T65" fmla="*/ 122 h 288"/>
                  <a:gd name="T66" fmla="*/ 41 w 255"/>
                  <a:gd name="T67" fmla="*/ 86 h 288"/>
                  <a:gd name="T68" fmla="*/ 9 w 255"/>
                  <a:gd name="T69" fmla="*/ 79 h 288"/>
                  <a:gd name="T70" fmla="*/ 41 w 255"/>
                  <a:gd name="T71" fmla="*/ 71 h 288"/>
                  <a:gd name="T72" fmla="*/ 41 w 255"/>
                  <a:gd name="T73" fmla="*/ 86 h 288"/>
                  <a:gd name="T74" fmla="*/ 15 w 255"/>
                  <a:gd name="T75" fmla="*/ 43 h 288"/>
                  <a:gd name="T76" fmla="*/ 15 w 255"/>
                  <a:gd name="T77" fmla="*/ 28 h 288"/>
                  <a:gd name="T78" fmla="*/ 48 w 255"/>
                  <a:gd name="T79" fmla="*/ 35 h 288"/>
                  <a:gd name="T80" fmla="*/ 214 w 255"/>
                  <a:gd name="T81" fmla="*/ 205 h 288"/>
                  <a:gd name="T82" fmla="*/ 76 w 255"/>
                  <a:gd name="T83" fmla="*/ 191 h 288"/>
                  <a:gd name="T84" fmla="*/ 132 w 255"/>
                  <a:gd name="T85" fmla="*/ 159 h 288"/>
                  <a:gd name="T86" fmla="*/ 118 w 255"/>
                  <a:gd name="T87" fmla="*/ 120 h 288"/>
                  <a:gd name="T88" fmla="*/ 145 w 255"/>
                  <a:gd name="T89" fmla="*/ 85 h 288"/>
                  <a:gd name="T90" fmla="*/ 171 w 255"/>
                  <a:gd name="T91" fmla="*/ 120 h 288"/>
                  <a:gd name="T92" fmla="*/ 157 w 255"/>
                  <a:gd name="T93" fmla="*/ 159 h 288"/>
                  <a:gd name="T94" fmla="*/ 214 w 255"/>
                  <a:gd name="T95" fmla="*/ 19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5" h="288">
                    <a:moveTo>
                      <a:pt x="25" y="0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6" y="19"/>
                      <a:pt x="0" y="25"/>
                      <a:pt x="0" y="35"/>
                    </a:cubicBezTo>
                    <a:cubicBezTo>
                      <a:pt x="0" y="45"/>
                      <a:pt x="6" y="51"/>
                      <a:pt x="1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6" y="62"/>
                      <a:pt x="0" y="68"/>
                      <a:pt x="0" y="79"/>
                    </a:cubicBezTo>
                    <a:cubicBezTo>
                      <a:pt x="0" y="89"/>
                      <a:pt x="6" y="95"/>
                      <a:pt x="1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6" y="106"/>
                      <a:pt x="0" y="112"/>
                      <a:pt x="0" y="122"/>
                    </a:cubicBezTo>
                    <a:cubicBezTo>
                      <a:pt x="0" y="132"/>
                      <a:pt x="6" y="139"/>
                      <a:pt x="15" y="139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25" y="142"/>
                      <a:pt x="25" y="142"/>
                      <a:pt x="25" y="142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6" y="150"/>
                      <a:pt x="0" y="156"/>
                      <a:pt x="0" y="166"/>
                    </a:cubicBezTo>
                    <a:cubicBezTo>
                      <a:pt x="0" y="176"/>
                      <a:pt x="6" y="182"/>
                      <a:pt x="15" y="182"/>
                    </a:cubicBezTo>
                    <a:cubicBezTo>
                      <a:pt x="25" y="182"/>
                      <a:pt x="25" y="182"/>
                      <a:pt x="25" y="182"/>
                    </a:cubicBezTo>
                    <a:cubicBezTo>
                      <a:pt x="25" y="193"/>
                      <a:pt x="25" y="193"/>
                      <a:pt x="25" y="193"/>
                    </a:cubicBezTo>
                    <a:cubicBezTo>
                      <a:pt x="15" y="193"/>
                      <a:pt x="15" y="193"/>
                      <a:pt x="15" y="193"/>
                    </a:cubicBezTo>
                    <a:cubicBezTo>
                      <a:pt x="6" y="193"/>
                      <a:pt x="0" y="199"/>
                      <a:pt x="0" y="210"/>
                    </a:cubicBezTo>
                    <a:cubicBezTo>
                      <a:pt x="0" y="220"/>
                      <a:pt x="6" y="226"/>
                      <a:pt x="15" y="226"/>
                    </a:cubicBezTo>
                    <a:cubicBezTo>
                      <a:pt x="25" y="226"/>
                      <a:pt x="25" y="226"/>
                      <a:pt x="25" y="226"/>
                    </a:cubicBezTo>
                    <a:cubicBezTo>
                      <a:pt x="25" y="237"/>
                      <a:pt x="25" y="237"/>
                      <a:pt x="25" y="237"/>
                    </a:cubicBezTo>
                    <a:cubicBezTo>
                      <a:pt x="15" y="237"/>
                      <a:pt x="15" y="237"/>
                      <a:pt x="15" y="237"/>
                    </a:cubicBezTo>
                    <a:cubicBezTo>
                      <a:pt x="6" y="237"/>
                      <a:pt x="0" y="243"/>
                      <a:pt x="0" y="253"/>
                    </a:cubicBezTo>
                    <a:cubicBezTo>
                      <a:pt x="0" y="263"/>
                      <a:pt x="6" y="270"/>
                      <a:pt x="15" y="270"/>
                    </a:cubicBezTo>
                    <a:cubicBezTo>
                      <a:pt x="25" y="270"/>
                      <a:pt x="25" y="270"/>
                      <a:pt x="25" y="270"/>
                    </a:cubicBezTo>
                    <a:cubicBezTo>
                      <a:pt x="25" y="288"/>
                      <a:pt x="25" y="288"/>
                      <a:pt x="25" y="288"/>
                    </a:cubicBezTo>
                    <a:cubicBezTo>
                      <a:pt x="255" y="288"/>
                      <a:pt x="255" y="288"/>
                      <a:pt x="255" y="288"/>
                    </a:cubicBezTo>
                    <a:cubicBezTo>
                      <a:pt x="255" y="146"/>
                      <a:pt x="255" y="146"/>
                      <a:pt x="255" y="146"/>
                    </a:cubicBezTo>
                    <a:cubicBezTo>
                      <a:pt x="255" y="142"/>
                      <a:pt x="255" y="142"/>
                      <a:pt x="255" y="142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25" y="0"/>
                    </a:lnTo>
                    <a:close/>
                    <a:moveTo>
                      <a:pt x="41" y="261"/>
                    </a:moveTo>
                    <a:cubicBezTo>
                      <a:pt x="15" y="261"/>
                      <a:pt x="15" y="261"/>
                      <a:pt x="15" y="261"/>
                    </a:cubicBezTo>
                    <a:cubicBezTo>
                      <a:pt x="11" y="261"/>
                      <a:pt x="9" y="259"/>
                      <a:pt x="9" y="253"/>
                    </a:cubicBezTo>
                    <a:cubicBezTo>
                      <a:pt x="9" y="248"/>
                      <a:pt x="11" y="246"/>
                      <a:pt x="15" y="246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6" y="246"/>
                      <a:pt x="48" y="248"/>
                      <a:pt x="48" y="253"/>
                    </a:cubicBezTo>
                    <a:cubicBezTo>
                      <a:pt x="48" y="259"/>
                      <a:pt x="46" y="261"/>
                      <a:pt x="41" y="261"/>
                    </a:cubicBezTo>
                    <a:close/>
                    <a:moveTo>
                      <a:pt x="41" y="217"/>
                    </a:moveTo>
                    <a:cubicBezTo>
                      <a:pt x="15" y="217"/>
                      <a:pt x="15" y="217"/>
                      <a:pt x="15" y="217"/>
                    </a:cubicBezTo>
                    <a:cubicBezTo>
                      <a:pt x="11" y="217"/>
                      <a:pt x="9" y="215"/>
                      <a:pt x="9" y="210"/>
                    </a:cubicBezTo>
                    <a:cubicBezTo>
                      <a:pt x="9" y="204"/>
                      <a:pt x="11" y="202"/>
                      <a:pt x="15" y="202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6" y="202"/>
                      <a:pt x="48" y="204"/>
                      <a:pt x="48" y="210"/>
                    </a:cubicBezTo>
                    <a:cubicBezTo>
                      <a:pt x="48" y="215"/>
                      <a:pt x="46" y="217"/>
                      <a:pt x="41" y="217"/>
                    </a:cubicBezTo>
                    <a:close/>
                    <a:moveTo>
                      <a:pt x="41" y="174"/>
                    </a:moveTo>
                    <a:cubicBezTo>
                      <a:pt x="15" y="174"/>
                      <a:pt x="15" y="174"/>
                      <a:pt x="15" y="174"/>
                    </a:cubicBezTo>
                    <a:cubicBezTo>
                      <a:pt x="11" y="174"/>
                      <a:pt x="9" y="171"/>
                      <a:pt x="9" y="166"/>
                    </a:cubicBezTo>
                    <a:cubicBezTo>
                      <a:pt x="9" y="161"/>
                      <a:pt x="11" y="159"/>
                      <a:pt x="15" y="159"/>
                    </a:cubicBezTo>
                    <a:cubicBezTo>
                      <a:pt x="41" y="159"/>
                      <a:pt x="41" y="159"/>
                      <a:pt x="41" y="159"/>
                    </a:cubicBezTo>
                    <a:cubicBezTo>
                      <a:pt x="46" y="159"/>
                      <a:pt x="48" y="161"/>
                      <a:pt x="48" y="166"/>
                    </a:cubicBezTo>
                    <a:cubicBezTo>
                      <a:pt x="48" y="171"/>
                      <a:pt x="46" y="174"/>
                      <a:pt x="41" y="174"/>
                    </a:cubicBezTo>
                    <a:close/>
                    <a:moveTo>
                      <a:pt x="41" y="130"/>
                    </a:moveTo>
                    <a:cubicBezTo>
                      <a:pt x="15" y="130"/>
                      <a:pt x="15" y="130"/>
                      <a:pt x="15" y="130"/>
                    </a:cubicBezTo>
                    <a:cubicBezTo>
                      <a:pt x="11" y="130"/>
                      <a:pt x="9" y="128"/>
                      <a:pt x="9" y="122"/>
                    </a:cubicBezTo>
                    <a:cubicBezTo>
                      <a:pt x="9" y="117"/>
                      <a:pt x="11" y="115"/>
                      <a:pt x="15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6" y="115"/>
                      <a:pt x="48" y="117"/>
                      <a:pt x="48" y="122"/>
                    </a:cubicBezTo>
                    <a:cubicBezTo>
                      <a:pt x="48" y="128"/>
                      <a:pt x="46" y="130"/>
                      <a:pt x="41" y="130"/>
                    </a:cubicBezTo>
                    <a:close/>
                    <a:moveTo>
                      <a:pt x="41" y="86"/>
                    </a:moveTo>
                    <a:cubicBezTo>
                      <a:pt x="15" y="86"/>
                      <a:pt x="15" y="86"/>
                      <a:pt x="15" y="86"/>
                    </a:cubicBezTo>
                    <a:cubicBezTo>
                      <a:pt x="11" y="86"/>
                      <a:pt x="9" y="84"/>
                      <a:pt x="9" y="79"/>
                    </a:cubicBezTo>
                    <a:cubicBezTo>
                      <a:pt x="9" y="73"/>
                      <a:pt x="11" y="71"/>
                      <a:pt x="15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6" y="71"/>
                      <a:pt x="48" y="73"/>
                      <a:pt x="48" y="79"/>
                    </a:cubicBezTo>
                    <a:cubicBezTo>
                      <a:pt x="48" y="84"/>
                      <a:pt x="46" y="86"/>
                      <a:pt x="41" y="86"/>
                    </a:cubicBezTo>
                    <a:close/>
                    <a:moveTo>
                      <a:pt x="41" y="43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9" y="40"/>
                      <a:pt x="9" y="35"/>
                    </a:cubicBezTo>
                    <a:cubicBezTo>
                      <a:pt x="9" y="30"/>
                      <a:pt x="11" y="28"/>
                      <a:pt x="15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6" y="28"/>
                      <a:pt x="48" y="30"/>
                      <a:pt x="48" y="35"/>
                    </a:cubicBezTo>
                    <a:cubicBezTo>
                      <a:pt x="48" y="40"/>
                      <a:pt x="46" y="43"/>
                      <a:pt x="41" y="43"/>
                    </a:cubicBezTo>
                    <a:close/>
                    <a:moveTo>
                      <a:pt x="214" y="205"/>
                    </a:moveTo>
                    <a:cubicBezTo>
                      <a:pt x="76" y="205"/>
                      <a:pt x="76" y="205"/>
                      <a:pt x="76" y="205"/>
                    </a:cubicBezTo>
                    <a:cubicBezTo>
                      <a:pt x="76" y="191"/>
                      <a:pt x="76" y="191"/>
                      <a:pt x="76" y="191"/>
                    </a:cubicBezTo>
                    <a:cubicBezTo>
                      <a:pt x="76" y="191"/>
                      <a:pt x="76" y="183"/>
                      <a:pt x="93" y="175"/>
                    </a:cubicBezTo>
                    <a:cubicBezTo>
                      <a:pt x="101" y="172"/>
                      <a:pt x="114" y="162"/>
                      <a:pt x="132" y="159"/>
                    </a:cubicBezTo>
                    <a:cubicBezTo>
                      <a:pt x="127" y="154"/>
                      <a:pt x="124" y="146"/>
                      <a:pt x="120" y="137"/>
                    </a:cubicBezTo>
                    <a:cubicBezTo>
                      <a:pt x="118" y="131"/>
                      <a:pt x="118" y="127"/>
                      <a:pt x="118" y="120"/>
                    </a:cubicBezTo>
                    <a:cubicBezTo>
                      <a:pt x="118" y="115"/>
                      <a:pt x="117" y="108"/>
                      <a:pt x="118" y="103"/>
                    </a:cubicBezTo>
                    <a:cubicBezTo>
                      <a:pt x="122" y="89"/>
                      <a:pt x="133" y="85"/>
                      <a:pt x="145" y="85"/>
                    </a:cubicBezTo>
                    <a:cubicBezTo>
                      <a:pt x="157" y="85"/>
                      <a:pt x="167" y="89"/>
                      <a:pt x="171" y="103"/>
                    </a:cubicBezTo>
                    <a:cubicBezTo>
                      <a:pt x="172" y="108"/>
                      <a:pt x="171" y="115"/>
                      <a:pt x="171" y="120"/>
                    </a:cubicBezTo>
                    <a:cubicBezTo>
                      <a:pt x="171" y="127"/>
                      <a:pt x="171" y="131"/>
                      <a:pt x="169" y="137"/>
                    </a:cubicBezTo>
                    <a:cubicBezTo>
                      <a:pt x="166" y="146"/>
                      <a:pt x="162" y="154"/>
                      <a:pt x="157" y="159"/>
                    </a:cubicBezTo>
                    <a:cubicBezTo>
                      <a:pt x="176" y="162"/>
                      <a:pt x="188" y="171"/>
                      <a:pt x="196" y="175"/>
                    </a:cubicBezTo>
                    <a:cubicBezTo>
                      <a:pt x="214" y="183"/>
                      <a:pt x="214" y="191"/>
                      <a:pt x="214" y="191"/>
                    </a:cubicBezTo>
                    <a:lnTo>
                      <a:pt x="214" y="2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647085" y="2719089"/>
              <a:ext cx="1152843" cy="993831"/>
              <a:chOff x="4941725" y="2462890"/>
              <a:chExt cx="1152843" cy="993831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4941725" y="2462890"/>
                <a:ext cx="1152843" cy="993831"/>
              </a:xfrm>
              <a:prstGeom prst="hexagon">
                <a:avLst/>
              </a:prstGeom>
              <a:solidFill>
                <a:srgbClr val="5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 702"/>
              <p:cNvSpPr/>
              <p:nvPr/>
            </p:nvSpPr>
            <p:spPr bwMode="auto">
              <a:xfrm>
                <a:off x="5367668" y="2824614"/>
                <a:ext cx="317182" cy="287677"/>
              </a:xfrm>
              <a:custGeom>
                <a:avLst/>
                <a:gdLst>
                  <a:gd name="T0" fmla="*/ 236 w 289"/>
                  <a:gd name="T1" fmla="*/ 0 h 263"/>
                  <a:gd name="T2" fmla="*/ 54 w 289"/>
                  <a:gd name="T3" fmla="*/ 0 h 263"/>
                  <a:gd name="T4" fmla="*/ 0 w 289"/>
                  <a:gd name="T5" fmla="*/ 54 h 263"/>
                  <a:gd name="T6" fmla="*/ 0 w 289"/>
                  <a:gd name="T7" fmla="*/ 156 h 263"/>
                  <a:gd name="T8" fmla="*/ 40 w 289"/>
                  <a:gd name="T9" fmla="*/ 208 h 263"/>
                  <a:gd name="T10" fmla="*/ 11 w 289"/>
                  <a:gd name="T11" fmla="*/ 244 h 263"/>
                  <a:gd name="T12" fmla="*/ 107 w 289"/>
                  <a:gd name="T13" fmla="*/ 210 h 263"/>
                  <a:gd name="T14" fmla="*/ 236 w 289"/>
                  <a:gd name="T15" fmla="*/ 210 h 263"/>
                  <a:gd name="T16" fmla="*/ 289 w 289"/>
                  <a:gd name="T17" fmla="*/ 156 h 263"/>
                  <a:gd name="T18" fmla="*/ 289 w 289"/>
                  <a:gd name="T19" fmla="*/ 54 h 263"/>
                  <a:gd name="T20" fmla="*/ 236 w 289"/>
                  <a:gd name="T21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9" h="263">
                    <a:moveTo>
                      <a:pt x="23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17" y="202"/>
                      <a:pt x="40" y="208"/>
                    </a:cubicBezTo>
                    <a:cubicBezTo>
                      <a:pt x="36" y="219"/>
                      <a:pt x="28" y="231"/>
                      <a:pt x="11" y="244"/>
                    </a:cubicBezTo>
                    <a:cubicBezTo>
                      <a:pt x="0" y="252"/>
                      <a:pt x="55" y="263"/>
                      <a:pt x="107" y="210"/>
                    </a:cubicBezTo>
                    <a:cubicBezTo>
                      <a:pt x="236" y="210"/>
                      <a:pt x="236" y="210"/>
                      <a:pt x="236" y="210"/>
                    </a:cubicBezTo>
                    <a:cubicBezTo>
                      <a:pt x="265" y="210"/>
                      <a:pt x="289" y="186"/>
                      <a:pt x="289" y="156"/>
                    </a:cubicBezTo>
                    <a:cubicBezTo>
                      <a:pt x="289" y="54"/>
                      <a:pt x="289" y="54"/>
                      <a:pt x="289" y="54"/>
                    </a:cubicBezTo>
                    <a:cubicBezTo>
                      <a:pt x="289" y="24"/>
                      <a:pt x="265" y="0"/>
                      <a:pt x="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>
            <a:off x="1311828" y="3108344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417019" y="2176319"/>
            <a:ext cx="259355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311828" y="4124492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413748" y="3258494"/>
            <a:ext cx="259355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311828" y="5167475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413748" y="4301475"/>
            <a:ext cx="259355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926254" y="3099718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8031445" y="2167693"/>
            <a:ext cx="259355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926254" y="4133118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8028174" y="3267120"/>
            <a:ext cx="259355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926254" y="5245109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8028174" y="4301475"/>
            <a:ext cx="259355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  <p:bldP spid="32" grpId="0"/>
      <p:bldP spid="34" grpId="0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4944" y="2269892"/>
            <a:ext cx="5056632" cy="3084058"/>
            <a:chOff x="694944" y="2269892"/>
            <a:chExt cx="5056632" cy="3084058"/>
          </a:xfrm>
        </p:grpSpPr>
        <p:pic>
          <p:nvPicPr>
            <p:cNvPr id="5" name="Picture 6" descr="Laptop Mask 1.png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94944" y="2269892"/>
              <a:ext cx="5056632" cy="3084058"/>
            </a:xfrm>
            <a:prstGeom prst="rect">
              <a:avLst/>
            </a:prstGeom>
          </p:spPr>
        </p:pic>
        <p:sp>
          <p:nvSpPr>
            <p:cNvPr id="6" name="直角三角形 5"/>
            <p:cNvSpPr/>
            <p:nvPr/>
          </p:nvSpPr>
          <p:spPr>
            <a:xfrm>
              <a:off x="1308296" y="2446537"/>
              <a:ext cx="3843674" cy="2453409"/>
            </a:xfrm>
            <a:prstGeom prst="rt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 flipH="1" flipV="1">
              <a:off x="1300118" y="2438359"/>
              <a:ext cx="3843674" cy="2453409"/>
            </a:xfrm>
            <a:prstGeom prst="rtTriangl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Oval 298"/>
            <p:cNvSpPr>
              <a:spLocks noChangeArrowheads="1"/>
            </p:cNvSpPr>
            <p:nvPr/>
          </p:nvSpPr>
          <p:spPr bwMode="auto">
            <a:xfrm>
              <a:off x="3147849" y="3813833"/>
              <a:ext cx="86748" cy="86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Oval 299"/>
            <p:cNvSpPr>
              <a:spLocks noChangeArrowheads="1"/>
            </p:cNvSpPr>
            <p:nvPr/>
          </p:nvSpPr>
          <p:spPr bwMode="auto">
            <a:xfrm>
              <a:off x="3352572" y="3813833"/>
              <a:ext cx="86748" cy="86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Freeform 300"/>
            <p:cNvSpPr/>
            <p:nvPr/>
          </p:nvSpPr>
          <p:spPr bwMode="auto">
            <a:xfrm>
              <a:off x="2911899" y="3414800"/>
              <a:ext cx="555177" cy="364334"/>
            </a:xfrm>
            <a:custGeom>
              <a:avLst/>
              <a:gdLst>
                <a:gd name="T0" fmla="*/ 256 w 266"/>
                <a:gd name="T1" fmla="*/ 153 h 174"/>
                <a:gd name="T2" fmla="*/ 113 w 266"/>
                <a:gd name="T3" fmla="*/ 153 h 174"/>
                <a:gd name="T4" fmla="*/ 64 w 266"/>
                <a:gd name="T5" fmla="*/ 7 h 174"/>
                <a:gd name="T6" fmla="*/ 54 w 266"/>
                <a:gd name="T7" fmla="*/ 0 h 174"/>
                <a:gd name="T8" fmla="*/ 11 w 266"/>
                <a:gd name="T9" fmla="*/ 0 h 174"/>
                <a:gd name="T10" fmla="*/ 0 w 266"/>
                <a:gd name="T11" fmla="*/ 10 h 174"/>
                <a:gd name="T12" fmla="*/ 11 w 266"/>
                <a:gd name="T13" fmla="*/ 21 h 174"/>
                <a:gd name="T14" fmla="*/ 47 w 266"/>
                <a:gd name="T15" fmla="*/ 21 h 174"/>
                <a:gd name="T16" fmla="*/ 96 w 266"/>
                <a:gd name="T17" fmla="*/ 167 h 174"/>
                <a:gd name="T18" fmla="*/ 106 w 266"/>
                <a:gd name="T19" fmla="*/ 174 h 174"/>
                <a:gd name="T20" fmla="*/ 256 w 266"/>
                <a:gd name="T21" fmla="*/ 174 h 174"/>
                <a:gd name="T22" fmla="*/ 266 w 266"/>
                <a:gd name="T23" fmla="*/ 164 h 174"/>
                <a:gd name="T24" fmla="*/ 256 w 266"/>
                <a:gd name="T25" fmla="*/ 15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6" h="174">
                  <a:moveTo>
                    <a:pt x="256" y="153"/>
                  </a:moveTo>
                  <a:cubicBezTo>
                    <a:pt x="113" y="153"/>
                    <a:pt x="113" y="153"/>
                    <a:pt x="113" y="15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3"/>
                    <a:pt x="59" y="0"/>
                    <a:pt x="5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7" y="171"/>
                    <a:pt x="101" y="174"/>
                    <a:pt x="10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62" y="174"/>
                    <a:pt x="266" y="169"/>
                    <a:pt x="266" y="164"/>
                  </a:cubicBezTo>
                  <a:cubicBezTo>
                    <a:pt x="266" y="158"/>
                    <a:pt x="262" y="153"/>
                    <a:pt x="256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Freeform 301"/>
            <p:cNvSpPr>
              <a:spLocks noEditPoints="1"/>
            </p:cNvSpPr>
            <p:nvPr/>
          </p:nvSpPr>
          <p:spPr bwMode="auto">
            <a:xfrm>
              <a:off x="3106211" y="3466847"/>
              <a:ext cx="409443" cy="232479"/>
            </a:xfrm>
            <a:custGeom>
              <a:avLst/>
              <a:gdLst>
                <a:gd name="T0" fmla="*/ 185 w 195"/>
                <a:gd name="T1" fmla="*/ 16 h 111"/>
                <a:gd name="T2" fmla="*/ 9 w 195"/>
                <a:gd name="T3" fmla="*/ 0 h 111"/>
                <a:gd name="T4" fmla="*/ 1 w 195"/>
                <a:gd name="T5" fmla="*/ 9 h 111"/>
                <a:gd name="T6" fmla="*/ 32 w 195"/>
                <a:gd name="T7" fmla="*/ 101 h 111"/>
                <a:gd name="T8" fmla="*/ 46 w 195"/>
                <a:gd name="T9" fmla="*/ 111 h 111"/>
                <a:gd name="T10" fmla="*/ 175 w 195"/>
                <a:gd name="T11" fmla="*/ 111 h 111"/>
                <a:gd name="T12" fmla="*/ 187 w 195"/>
                <a:gd name="T13" fmla="*/ 100 h 111"/>
                <a:gd name="T14" fmla="*/ 195 w 195"/>
                <a:gd name="T15" fmla="*/ 27 h 111"/>
                <a:gd name="T16" fmla="*/ 185 w 195"/>
                <a:gd name="T17" fmla="*/ 16 h 111"/>
                <a:gd name="T18" fmla="*/ 96 w 195"/>
                <a:gd name="T19" fmla="*/ 76 h 111"/>
                <a:gd name="T20" fmla="*/ 59 w 195"/>
                <a:gd name="T21" fmla="*/ 76 h 111"/>
                <a:gd name="T22" fmla="*/ 54 w 195"/>
                <a:gd name="T23" fmla="*/ 73 h 111"/>
                <a:gd name="T24" fmla="*/ 43 w 195"/>
                <a:gd name="T25" fmla="*/ 41 h 111"/>
                <a:gd name="T26" fmla="*/ 46 w 195"/>
                <a:gd name="T27" fmla="*/ 38 h 111"/>
                <a:gd name="T28" fmla="*/ 86 w 195"/>
                <a:gd name="T29" fmla="*/ 41 h 111"/>
                <a:gd name="T30" fmla="*/ 90 w 195"/>
                <a:gd name="T31" fmla="*/ 45 h 111"/>
                <a:gd name="T32" fmla="*/ 99 w 195"/>
                <a:gd name="T33" fmla="*/ 73 h 111"/>
                <a:gd name="T34" fmla="*/ 96 w 195"/>
                <a:gd name="T35" fmla="*/ 76 h 111"/>
                <a:gd name="T36" fmla="*/ 162 w 195"/>
                <a:gd name="T37" fmla="*/ 73 h 111"/>
                <a:gd name="T38" fmla="*/ 158 w 195"/>
                <a:gd name="T39" fmla="*/ 76 h 111"/>
                <a:gd name="T40" fmla="*/ 135 w 195"/>
                <a:gd name="T41" fmla="*/ 76 h 111"/>
                <a:gd name="T42" fmla="*/ 131 w 195"/>
                <a:gd name="T43" fmla="*/ 73 h 111"/>
                <a:gd name="T44" fmla="*/ 122 w 195"/>
                <a:gd name="T45" fmla="*/ 48 h 111"/>
                <a:gd name="T46" fmla="*/ 125 w 195"/>
                <a:gd name="T47" fmla="*/ 45 h 111"/>
                <a:gd name="T48" fmla="*/ 161 w 195"/>
                <a:gd name="T49" fmla="*/ 48 h 111"/>
                <a:gd name="T50" fmla="*/ 164 w 195"/>
                <a:gd name="T51" fmla="*/ 51 h 111"/>
                <a:gd name="T52" fmla="*/ 162 w 195"/>
                <a:gd name="T53" fmla="*/ 7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5" h="111">
                  <a:moveTo>
                    <a:pt x="185" y="1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4"/>
                    <a:pt x="1" y="9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4" y="106"/>
                    <a:pt x="40" y="111"/>
                    <a:pt x="46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81" y="111"/>
                    <a:pt x="186" y="106"/>
                    <a:pt x="187" y="100"/>
                  </a:cubicBezTo>
                  <a:cubicBezTo>
                    <a:pt x="195" y="27"/>
                    <a:pt x="195" y="27"/>
                    <a:pt x="195" y="27"/>
                  </a:cubicBezTo>
                  <a:cubicBezTo>
                    <a:pt x="195" y="21"/>
                    <a:pt x="191" y="16"/>
                    <a:pt x="185" y="16"/>
                  </a:cubicBezTo>
                  <a:close/>
                  <a:moveTo>
                    <a:pt x="96" y="76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57" y="76"/>
                    <a:pt x="55" y="75"/>
                    <a:pt x="54" y="7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4" y="38"/>
                    <a:pt x="46" y="38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2"/>
                    <a:pt x="90" y="43"/>
                    <a:pt x="90" y="45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5"/>
                    <a:pt x="98" y="76"/>
                    <a:pt x="96" y="76"/>
                  </a:cubicBezTo>
                  <a:close/>
                  <a:moveTo>
                    <a:pt x="162" y="73"/>
                  </a:moveTo>
                  <a:cubicBezTo>
                    <a:pt x="161" y="75"/>
                    <a:pt x="160" y="76"/>
                    <a:pt x="158" y="76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33" y="76"/>
                    <a:pt x="131" y="75"/>
                    <a:pt x="131" y="73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6"/>
                    <a:pt x="123" y="45"/>
                    <a:pt x="125" y="45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3" y="48"/>
                    <a:pt x="164" y="50"/>
                    <a:pt x="164" y="51"/>
                  </a:cubicBezTo>
                  <a:lnTo>
                    <a:pt x="16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698561" y="3084423"/>
              <a:ext cx="1046788" cy="104678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6461241" y="3258617"/>
            <a:ext cx="4736592" cy="0"/>
          </a:xfrm>
          <a:prstGeom prst="line">
            <a:avLst/>
          </a:prstGeom>
          <a:ln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470374" y="3422034"/>
            <a:ext cx="4727459" cy="5162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470374" y="2746022"/>
            <a:ext cx="2752879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编辑标题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61241" y="4361047"/>
            <a:ext cx="4727459" cy="5162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4 2.96296E-6 L -2.91667E-6 2.96296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项目背景研究</a:t>
            </a:r>
            <a:endParaRPr lang="zh-CN" altLang="en-US" sz="4400" b="1" dirty="0">
              <a:solidFill>
                <a:srgbClr val="5898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13"/>
          <p:cNvGrpSpPr/>
          <p:nvPr/>
        </p:nvGrpSpPr>
        <p:grpSpPr>
          <a:xfrm>
            <a:off x="7681107" y="960382"/>
            <a:ext cx="3157360" cy="3320273"/>
            <a:chOff x="0" y="0"/>
            <a:chExt cx="7436952" cy="7820684"/>
          </a:xfrm>
          <a:solidFill>
            <a:srgbClr val="589876"/>
          </a:solidFill>
        </p:grpSpPr>
        <p:sp>
          <p:nvSpPr>
            <p:cNvPr id="5" name="Shape 2308"/>
            <p:cNvSpPr/>
            <p:nvPr/>
          </p:nvSpPr>
          <p:spPr>
            <a:xfrm>
              <a:off x="1819468" y="638681"/>
              <a:ext cx="4293604" cy="7182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Shape 2309"/>
            <p:cNvSpPr/>
            <p:nvPr/>
          </p:nvSpPr>
          <p:spPr>
            <a:xfrm>
              <a:off x="3734514" y="0"/>
              <a:ext cx="721623" cy="3265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Shape 2310"/>
            <p:cNvSpPr/>
            <p:nvPr/>
          </p:nvSpPr>
          <p:spPr>
            <a:xfrm>
              <a:off x="4834664" y="669296"/>
              <a:ext cx="1603442" cy="3069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Shape 2311"/>
            <p:cNvSpPr/>
            <p:nvPr/>
          </p:nvSpPr>
          <p:spPr>
            <a:xfrm>
              <a:off x="6152077" y="2502230"/>
              <a:ext cx="1284876" cy="1902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Shape 2312"/>
            <p:cNvSpPr/>
            <p:nvPr/>
          </p:nvSpPr>
          <p:spPr>
            <a:xfrm>
              <a:off x="0" y="4256616"/>
              <a:ext cx="1379703" cy="1462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Group 2319"/>
          <p:cNvGrpSpPr/>
          <p:nvPr/>
        </p:nvGrpSpPr>
        <p:grpSpPr>
          <a:xfrm rot="2881097">
            <a:off x="10702923" y="-256387"/>
            <a:ext cx="1878757" cy="1975698"/>
            <a:chOff x="0" y="0"/>
            <a:chExt cx="4425289" cy="4653625"/>
          </a:xfrm>
          <a:solidFill>
            <a:srgbClr val="05588E"/>
          </a:solidFill>
        </p:grpSpPr>
        <p:sp>
          <p:nvSpPr>
            <p:cNvPr id="11" name="Shape 2314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Shape 2315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Shape 2316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Shape 2317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Shape 2318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6" name="Group 2325"/>
          <p:cNvGrpSpPr/>
          <p:nvPr/>
        </p:nvGrpSpPr>
        <p:grpSpPr>
          <a:xfrm rot="8613539">
            <a:off x="6515095" y="272131"/>
            <a:ext cx="1878757" cy="1975698"/>
            <a:chOff x="0" y="0"/>
            <a:chExt cx="4425289" cy="4653625"/>
          </a:xfrm>
          <a:solidFill>
            <a:srgbClr val="589876"/>
          </a:solidFill>
        </p:grpSpPr>
        <p:sp>
          <p:nvSpPr>
            <p:cNvPr id="17" name="Shape 2320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Shape 2321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Shape 2322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Shape 2323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Shape 2324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Group 2331"/>
          <p:cNvGrpSpPr/>
          <p:nvPr/>
        </p:nvGrpSpPr>
        <p:grpSpPr>
          <a:xfrm rot="3003138">
            <a:off x="6515095" y="3391181"/>
            <a:ext cx="1878757" cy="1975698"/>
            <a:chOff x="0" y="0"/>
            <a:chExt cx="4425289" cy="4653625"/>
          </a:xfrm>
          <a:solidFill>
            <a:srgbClr val="589876"/>
          </a:solidFill>
        </p:grpSpPr>
        <p:sp>
          <p:nvSpPr>
            <p:cNvPr id="23" name="Shape 2326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Shape 2327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Shape 2328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Shape 2329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Shape 2330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" name="Group 2337"/>
          <p:cNvGrpSpPr/>
          <p:nvPr/>
        </p:nvGrpSpPr>
        <p:grpSpPr>
          <a:xfrm rot="8657693">
            <a:off x="10435030" y="3391181"/>
            <a:ext cx="1878758" cy="1975698"/>
            <a:chOff x="0" y="0"/>
            <a:chExt cx="4425289" cy="4653625"/>
          </a:xfrm>
          <a:solidFill>
            <a:srgbClr val="05588E"/>
          </a:solidFill>
        </p:grpSpPr>
        <p:sp>
          <p:nvSpPr>
            <p:cNvPr id="29" name="Shape 2332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Shape 2333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Shape 2334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Shape 2335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Shape 2336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" name="Group 2343"/>
          <p:cNvGrpSpPr/>
          <p:nvPr/>
        </p:nvGrpSpPr>
        <p:grpSpPr>
          <a:xfrm rot="19380659">
            <a:off x="9317710" y="-342317"/>
            <a:ext cx="1171314" cy="1231753"/>
            <a:chOff x="0" y="0"/>
            <a:chExt cx="2758953" cy="2901309"/>
          </a:xfrm>
          <a:solidFill>
            <a:srgbClr val="589876"/>
          </a:solidFill>
        </p:grpSpPr>
        <p:sp>
          <p:nvSpPr>
            <p:cNvPr id="35" name="Shape 2338"/>
            <p:cNvSpPr/>
            <p:nvPr/>
          </p:nvSpPr>
          <p:spPr>
            <a:xfrm rot="21600000">
              <a:off x="674984" y="236937"/>
              <a:ext cx="1592838" cy="266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Shape 2339"/>
            <p:cNvSpPr/>
            <p:nvPr/>
          </p:nvSpPr>
          <p:spPr>
            <a:xfrm rot="21600000">
              <a:off x="1385426" y="-1"/>
              <a:ext cx="267708" cy="121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Shape 2340"/>
            <p:cNvSpPr/>
            <p:nvPr/>
          </p:nvSpPr>
          <p:spPr>
            <a:xfrm rot="21600000">
              <a:off x="1793559" y="248294"/>
              <a:ext cx="594844" cy="113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Shape 2341"/>
            <p:cNvSpPr/>
            <p:nvPr/>
          </p:nvSpPr>
          <p:spPr>
            <a:xfrm rot="21600000">
              <a:off x="2282291" y="928275"/>
              <a:ext cx="476663" cy="705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Shape 2342"/>
            <p:cNvSpPr/>
            <p:nvPr/>
          </p:nvSpPr>
          <p:spPr>
            <a:xfrm rot="21600000">
              <a:off x="-1" y="1579115"/>
              <a:ext cx="511842" cy="542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0" name="Group 2349"/>
          <p:cNvGrpSpPr/>
          <p:nvPr/>
        </p:nvGrpSpPr>
        <p:grpSpPr>
          <a:xfrm rot="20456931">
            <a:off x="6301167" y="2326720"/>
            <a:ext cx="1171315" cy="1231753"/>
            <a:chOff x="0" y="0"/>
            <a:chExt cx="2758953" cy="2901309"/>
          </a:xfrm>
          <a:solidFill>
            <a:srgbClr val="05588E"/>
          </a:solidFill>
        </p:grpSpPr>
        <p:sp>
          <p:nvSpPr>
            <p:cNvPr id="41" name="Shape 2344"/>
            <p:cNvSpPr/>
            <p:nvPr/>
          </p:nvSpPr>
          <p:spPr>
            <a:xfrm rot="21600000">
              <a:off x="674984" y="236937"/>
              <a:ext cx="1592838" cy="266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Shape 2345"/>
            <p:cNvSpPr/>
            <p:nvPr/>
          </p:nvSpPr>
          <p:spPr>
            <a:xfrm rot="21600000">
              <a:off x="1385426" y="-1"/>
              <a:ext cx="267708" cy="121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Shape 2346"/>
            <p:cNvSpPr/>
            <p:nvPr/>
          </p:nvSpPr>
          <p:spPr>
            <a:xfrm rot="21600000">
              <a:off x="1793559" y="248294"/>
              <a:ext cx="594844" cy="113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Shape 2347"/>
            <p:cNvSpPr/>
            <p:nvPr/>
          </p:nvSpPr>
          <p:spPr>
            <a:xfrm rot="21600000">
              <a:off x="2282291" y="928275"/>
              <a:ext cx="476663" cy="705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Shape 2348"/>
            <p:cNvSpPr/>
            <p:nvPr/>
          </p:nvSpPr>
          <p:spPr>
            <a:xfrm rot="21600000">
              <a:off x="-1" y="1579115"/>
              <a:ext cx="511842" cy="542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6" name="Group 2355"/>
          <p:cNvGrpSpPr/>
          <p:nvPr/>
        </p:nvGrpSpPr>
        <p:grpSpPr>
          <a:xfrm rot="13254408">
            <a:off x="8120706" y="4370841"/>
            <a:ext cx="2475913" cy="2603665"/>
            <a:chOff x="0" y="0"/>
            <a:chExt cx="5831848" cy="6132760"/>
          </a:xfrm>
          <a:solidFill>
            <a:srgbClr val="05588E"/>
          </a:solidFill>
        </p:grpSpPr>
        <p:sp>
          <p:nvSpPr>
            <p:cNvPr id="47" name="Shape 2350"/>
            <p:cNvSpPr/>
            <p:nvPr/>
          </p:nvSpPr>
          <p:spPr>
            <a:xfrm rot="21600000">
              <a:off x="1426775" y="500836"/>
              <a:ext cx="3366924" cy="563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Shape 2351"/>
            <p:cNvSpPr/>
            <p:nvPr/>
          </p:nvSpPr>
          <p:spPr>
            <a:xfrm rot="21600000">
              <a:off x="2928501" y="-1"/>
              <a:ext cx="565877" cy="2560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1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Shape 2352"/>
            <p:cNvSpPr/>
            <p:nvPr/>
          </p:nvSpPr>
          <p:spPr>
            <a:xfrm rot="21600000">
              <a:off x="3791207" y="524843"/>
              <a:ext cx="1257374" cy="2407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Shape 2353"/>
            <p:cNvSpPr/>
            <p:nvPr/>
          </p:nvSpPr>
          <p:spPr>
            <a:xfrm rot="21600000">
              <a:off x="4824285" y="1962178"/>
              <a:ext cx="1007564" cy="149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Shape 2354"/>
            <p:cNvSpPr/>
            <p:nvPr/>
          </p:nvSpPr>
          <p:spPr>
            <a:xfrm rot="21600000">
              <a:off x="-1" y="3337918"/>
              <a:ext cx="1081925" cy="1147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109964" y="2689414"/>
            <a:ext cx="410849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 flipH="1">
            <a:off x="5400675" y="0"/>
            <a:ext cx="6206842" cy="6858000"/>
          </a:xfrm>
          <a:prstGeom prst="parallelogram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36641" y="2327612"/>
            <a:ext cx="40825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457215" y="3266671"/>
            <a:ext cx="3985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3"/>
          <p:cNvSpPr txBox="1"/>
          <p:nvPr/>
        </p:nvSpPr>
        <p:spPr>
          <a:xfrm>
            <a:off x="6457215" y="3543670"/>
            <a:ext cx="398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素材可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全动画页面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19328" y="1328473"/>
            <a:ext cx="10564368" cy="4263725"/>
            <a:chOff x="719328" y="1614223"/>
            <a:chExt cx="10564368" cy="4263725"/>
          </a:xfrm>
        </p:grpSpPr>
        <p:sp>
          <p:nvSpPr>
            <p:cNvPr id="5" name="矩形 37"/>
            <p:cNvSpPr>
              <a:spLocks noChangeArrowheads="1"/>
            </p:cNvSpPr>
            <p:nvPr/>
          </p:nvSpPr>
          <p:spPr bwMode="auto">
            <a:xfrm>
              <a:off x="719328" y="1629230"/>
              <a:ext cx="10564368" cy="424871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6" name="Group 11"/>
            <p:cNvGrpSpPr/>
            <p:nvPr/>
          </p:nvGrpSpPr>
          <p:grpSpPr bwMode="auto">
            <a:xfrm>
              <a:off x="719328" y="1614223"/>
              <a:ext cx="10564368" cy="136106"/>
              <a:chOff x="0" y="0"/>
              <a:chExt cx="9201150" cy="72000"/>
            </a:xfrm>
          </p:grpSpPr>
          <p:sp>
            <p:nvSpPr>
              <p:cNvPr id="7" name="矩形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3525" cy="72000"/>
              </a:xfrm>
              <a:prstGeom prst="rect">
                <a:avLst/>
              </a:prstGeom>
              <a:solidFill>
                <a:srgbClr val="589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矩形 43"/>
              <p:cNvSpPr>
                <a:spLocks noChangeArrowheads="1"/>
              </p:cNvSpPr>
              <p:nvPr/>
            </p:nvSpPr>
            <p:spPr bwMode="auto">
              <a:xfrm>
                <a:off x="1533525" y="0"/>
                <a:ext cx="1533525" cy="72000"/>
              </a:xfrm>
              <a:prstGeom prst="rect">
                <a:avLst/>
              </a:prstGeom>
              <a:solidFill>
                <a:srgbClr val="0558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矩形 44"/>
              <p:cNvSpPr>
                <a:spLocks noChangeArrowheads="1"/>
              </p:cNvSpPr>
              <p:nvPr/>
            </p:nvSpPr>
            <p:spPr bwMode="auto">
              <a:xfrm>
                <a:off x="3067050" y="0"/>
                <a:ext cx="1533525" cy="72000"/>
              </a:xfrm>
              <a:prstGeom prst="rect">
                <a:avLst/>
              </a:prstGeom>
              <a:solidFill>
                <a:srgbClr val="589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矩形 45"/>
              <p:cNvSpPr>
                <a:spLocks noChangeArrowheads="1"/>
              </p:cNvSpPr>
              <p:nvPr/>
            </p:nvSpPr>
            <p:spPr bwMode="auto">
              <a:xfrm>
                <a:off x="4600575" y="0"/>
                <a:ext cx="1533525" cy="72000"/>
              </a:xfrm>
              <a:prstGeom prst="rect">
                <a:avLst/>
              </a:prstGeom>
              <a:solidFill>
                <a:srgbClr val="0558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矩形 46"/>
              <p:cNvSpPr>
                <a:spLocks noChangeArrowheads="1"/>
              </p:cNvSpPr>
              <p:nvPr/>
            </p:nvSpPr>
            <p:spPr bwMode="auto">
              <a:xfrm>
                <a:off x="6134100" y="0"/>
                <a:ext cx="1533525" cy="72000"/>
              </a:xfrm>
              <a:prstGeom prst="rect">
                <a:avLst/>
              </a:prstGeom>
              <a:solidFill>
                <a:srgbClr val="589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矩形 47"/>
              <p:cNvSpPr>
                <a:spLocks noChangeArrowheads="1"/>
              </p:cNvSpPr>
              <p:nvPr/>
            </p:nvSpPr>
            <p:spPr bwMode="auto">
              <a:xfrm>
                <a:off x="7667625" y="0"/>
                <a:ext cx="1533525" cy="72000"/>
              </a:xfrm>
              <a:prstGeom prst="rect">
                <a:avLst/>
              </a:prstGeom>
              <a:solidFill>
                <a:srgbClr val="0558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2153313" y="2537319"/>
            <a:ext cx="854753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封面和内页的素材和图表都经过严格挑选，所有素材均可自由编辑替换单击此处添加本章节的简要内容。封面和内页的素材和图表都经过严格挑选，所有素材均可自由编辑替换单击此处添加本章节的简要内容。封面和内页的素材和图表都经过严格挑选，所有素材均可自由编辑替换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" name="图片 5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1066" y="1703723"/>
            <a:ext cx="1421348" cy="166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700846" y="3211753"/>
            <a:ext cx="941834" cy="2706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5904" y="-7915"/>
            <a:ext cx="4449700" cy="6865915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24821" y="1106056"/>
            <a:ext cx="3627767" cy="4569668"/>
            <a:chOff x="1224821" y="1106056"/>
            <a:chExt cx="3627767" cy="4569668"/>
          </a:xfrm>
        </p:grpSpPr>
        <p:sp>
          <p:nvSpPr>
            <p:cNvPr id="7" name="文本框 6"/>
            <p:cNvSpPr txBox="1"/>
            <p:nvPr/>
          </p:nvSpPr>
          <p:spPr>
            <a:xfrm>
              <a:off x="1224821" y="3614514"/>
              <a:ext cx="3553320" cy="206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单击此处添加您的文字内容。本模板的所有素材和逻辑图表，均可自由编辑替换和移动。单击此处添加您的文字内容。本模板的所有素材和逻辑图表，均可自由编辑替换和移动。专业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的团队，完善的售后，热情的服务，科学严谨的逻辑，一丝不苟的工作态度，定能使您的发展如虎添翼！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57746" y="1106056"/>
              <a:ext cx="26874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点此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857829" y="1816016"/>
              <a:ext cx="23867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1236264" y="2304469"/>
              <a:ext cx="842963" cy="842963"/>
              <a:chOff x="1236264" y="2023224"/>
              <a:chExt cx="842963" cy="842963"/>
            </a:xfrm>
          </p:grpSpPr>
          <p:sp>
            <p:nvSpPr>
              <p:cNvPr id="24" name="椭圆 23"/>
              <p:cNvSpPr/>
              <p:nvPr/>
            </p:nvSpPr>
            <p:spPr bwMode="auto">
              <a:xfrm>
                <a:off x="1236264" y="2023224"/>
                <a:ext cx="842963" cy="84296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 bwMode="auto">
              <a:xfrm flipH="1">
                <a:off x="1515664" y="2302624"/>
                <a:ext cx="296863" cy="295275"/>
              </a:xfrm>
              <a:prstGeom prst="pi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椭圆 34"/>
              <p:cNvSpPr>
                <a:spLocks noChangeAspect="1"/>
              </p:cNvSpPr>
              <p:nvPr/>
            </p:nvSpPr>
            <p:spPr bwMode="auto">
              <a:xfrm>
                <a:off x="1485502" y="2270874"/>
                <a:ext cx="147637" cy="147638"/>
              </a:xfrm>
              <a:custGeom>
                <a:avLst/>
                <a:gdLst/>
                <a:ahLst/>
                <a:cxnLst/>
                <a:rect l="l" t="t" r="r" b="b"/>
                <a:pathLst>
                  <a:path w="223200" h="223200">
                    <a:moveTo>
                      <a:pt x="223200" y="0"/>
                    </a:moveTo>
                    <a:lnTo>
                      <a:pt x="223200" y="223200"/>
                    </a:lnTo>
                    <a:lnTo>
                      <a:pt x="0" y="223200"/>
                    </a:lnTo>
                    <a:cubicBezTo>
                      <a:pt x="0" y="99930"/>
                      <a:pt x="99930" y="0"/>
                      <a:pt x="2232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622152" y="2304469"/>
              <a:ext cx="842962" cy="842963"/>
              <a:chOff x="2917427" y="2023224"/>
              <a:chExt cx="842962" cy="842963"/>
            </a:xfrm>
          </p:grpSpPr>
          <p:sp>
            <p:nvSpPr>
              <p:cNvPr id="20" name="椭圆 19"/>
              <p:cNvSpPr/>
              <p:nvPr/>
            </p:nvSpPr>
            <p:spPr bwMode="auto">
              <a:xfrm>
                <a:off x="2917427" y="2023224"/>
                <a:ext cx="842962" cy="84296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3192064" y="2394699"/>
                <a:ext cx="84138" cy="2143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 bwMode="auto">
              <a:xfrm>
                <a:off x="3303189" y="2466137"/>
                <a:ext cx="82550" cy="142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 bwMode="auto">
              <a:xfrm>
                <a:off x="3420664" y="2310562"/>
                <a:ext cx="84138" cy="2984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008039" y="2304469"/>
              <a:ext cx="844549" cy="842963"/>
              <a:chOff x="4597003" y="2023224"/>
              <a:chExt cx="844549" cy="842963"/>
            </a:xfrm>
          </p:grpSpPr>
          <p:sp>
            <p:nvSpPr>
              <p:cNvPr id="13" name="椭圆 12"/>
              <p:cNvSpPr/>
              <p:nvPr/>
            </p:nvSpPr>
            <p:spPr bwMode="auto">
              <a:xfrm>
                <a:off x="4597003" y="2023224"/>
                <a:ext cx="844549" cy="84296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 bwMode="auto">
              <a:xfrm>
                <a:off x="4851002" y="2315324"/>
                <a:ext cx="315912" cy="127000"/>
              </a:xfrm>
              <a:custGeom>
                <a:avLst/>
                <a:gdLst>
                  <a:gd name="connsiteX0" fmla="*/ 0 w 478465"/>
                  <a:gd name="connsiteY0" fmla="*/ 191386 h 191386"/>
                  <a:gd name="connsiteX1" fmla="*/ 148855 w 478465"/>
                  <a:gd name="connsiteY1" fmla="*/ 116958 h 191386"/>
                  <a:gd name="connsiteX2" fmla="*/ 255181 w 478465"/>
                  <a:gd name="connsiteY2" fmla="*/ 53162 h 191386"/>
                  <a:gd name="connsiteX3" fmla="*/ 361507 w 478465"/>
                  <a:gd name="connsiteY3" fmla="*/ 127590 h 191386"/>
                  <a:gd name="connsiteX4" fmla="*/ 478465 w 478465"/>
                  <a:gd name="connsiteY4" fmla="*/ 0 h 191386"/>
                  <a:gd name="connsiteX0-1" fmla="*/ 0 w 478465"/>
                  <a:gd name="connsiteY0-2" fmla="*/ 191386 h 191386"/>
                  <a:gd name="connsiteX1-3" fmla="*/ 159487 w 478465"/>
                  <a:gd name="connsiteY1-4" fmla="*/ 148856 h 191386"/>
                  <a:gd name="connsiteX2-5" fmla="*/ 255181 w 478465"/>
                  <a:gd name="connsiteY2-6" fmla="*/ 53162 h 191386"/>
                  <a:gd name="connsiteX3-7" fmla="*/ 361507 w 478465"/>
                  <a:gd name="connsiteY3-8" fmla="*/ 127590 h 191386"/>
                  <a:gd name="connsiteX4-9" fmla="*/ 478465 w 478465"/>
                  <a:gd name="connsiteY4-10" fmla="*/ 0 h 1913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478465" h="191386">
                    <a:moveTo>
                      <a:pt x="0" y="191386"/>
                    </a:moveTo>
                    <a:lnTo>
                      <a:pt x="159487" y="148856"/>
                    </a:lnTo>
                    <a:lnTo>
                      <a:pt x="255181" y="53162"/>
                    </a:lnTo>
                    <a:lnTo>
                      <a:pt x="361507" y="127590"/>
                    </a:lnTo>
                    <a:lnTo>
                      <a:pt x="478465" y="0"/>
                    </a:lnTo>
                  </a:path>
                </a:pathLst>
              </a:custGeom>
              <a:solidFill>
                <a:schemeClr val="bg1"/>
              </a:solidFill>
              <a:ln w="25400" cap="sq">
                <a:solidFill>
                  <a:srgbClr val="9D9D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 bwMode="auto">
              <a:xfrm>
                <a:off x="5147864" y="2283574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 bwMode="auto">
              <a:xfrm>
                <a:off x="4833539" y="2410574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 bwMode="auto">
              <a:xfrm>
                <a:off x="4847827" y="2477249"/>
                <a:ext cx="322262" cy="98425"/>
              </a:xfrm>
              <a:custGeom>
                <a:avLst/>
                <a:gdLst>
                  <a:gd name="connsiteX0" fmla="*/ 0 w 489097"/>
                  <a:gd name="connsiteY0" fmla="*/ 85061 h 148856"/>
                  <a:gd name="connsiteX1" fmla="*/ 159488 w 489097"/>
                  <a:gd name="connsiteY1" fmla="*/ 127591 h 148856"/>
                  <a:gd name="connsiteX2" fmla="*/ 244548 w 489097"/>
                  <a:gd name="connsiteY2" fmla="*/ 21266 h 148856"/>
                  <a:gd name="connsiteX3" fmla="*/ 340241 w 489097"/>
                  <a:gd name="connsiteY3" fmla="*/ 148856 h 148856"/>
                  <a:gd name="connsiteX4" fmla="*/ 489097 w 489097"/>
                  <a:gd name="connsiteY4" fmla="*/ 0 h 148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097" h="148856">
                    <a:moveTo>
                      <a:pt x="0" y="85061"/>
                    </a:moveTo>
                    <a:lnTo>
                      <a:pt x="159488" y="127591"/>
                    </a:lnTo>
                    <a:lnTo>
                      <a:pt x="244548" y="21266"/>
                    </a:lnTo>
                    <a:lnTo>
                      <a:pt x="340241" y="148856"/>
                    </a:lnTo>
                    <a:lnTo>
                      <a:pt x="489097" y="0"/>
                    </a:lnTo>
                  </a:path>
                </a:pathLst>
              </a:custGeom>
              <a:solidFill>
                <a:schemeClr val="bg1"/>
              </a:solidFill>
              <a:ln w="25400" cap="sq">
                <a:solidFill>
                  <a:srgbClr val="9D9D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>
                <a:off x="5147864" y="2450262"/>
                <a:ext cx="42863" cy="428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 bwMode="auto">
              <a:xfrm>
                <a:off x="4833539" y="2510587"/>
                <a:ext cx="42863" cy="428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5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09448" y="1355968"/>
            <a:ext cx="9623272" cy="31191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15600" y="1355969"/>
            <a:ext cx="1361440" cy="3119121"/>
          </a:xfrm>
          <a:prstGeom prst="rect">
            <a:avLst/>
          </a:prstGeom>
          <a:solidFill>
            <a:srgbClr val="5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94636" y="5135712"/>
            <a:ext cx="9566404" cy="954107"/>
            <a:chOff x="1294636" y="5135712"/>
            <a:chExt cx="9566404" cy="954107"/>
          </a:xfrm>
        </p:grpSpPr>
        <p:sp>
          <p:nvSpPr>
            <p:cNvPr id="7" name="文本框 6"/>
            <p:cNvSpPr txBox="1"/>
            <p:nvPr/>
          </p:nvSpPr>
          <p:spPr>
            <a:xfrm>
              <a:off x="1294636" y="5135712"/>
              <a:ext cx="44559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405116" y="5135712"/>
              <a:ext cx="44559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L -0.27435 -4.07407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0.27044 -4.07407E-6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1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r="10140"/>
          <a:stretch>
            <a:fillRect/>
          </a:stretch>
        </p:blipFill>
        <p:spPr>
          <a:xfrm>
            <a:off x="1001008" y="2055037"/>
            <a:ext cx="5381428" cy="332312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90983" y="2836227"/>
            <a:ext cx="3391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5334" y="3454987"/>
            <a:ext cx="3258532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92423" y="3427505"/>
            <a:ext cx="595480" cy="535188"/>
            <a:chOff x="6586578" y="2807988"/>
            <a:chExt cx="595480" cy="535188"/>
          </a:xfrm>
        </p:grpSpPr>
        <p:sp>
          <p:nvSpPr>
            <p:cNvPr id="8" name="椭圆 7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705334" y="4130840"/>
            <a:ext cx="3258532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92423" y="4103358"/>
            <a:ext cx="595480" cy="535188"/>
            <a:chOff x="6586578" y="2807988"/>
            <a:chExt cx="595480" cy="535188"/>
          </a:xfrm>
        </p:grpSpPr>
        <p:sp>
          <p:nvSpPr>
            <p:cNvPr id="12" name="椭圆 11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706219" y="4802814"/>
            <a:ext cx="3258532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单击此处添加本章节的简要内容。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993308" y="4775332"/>
            <a:ext cx="595480" cy="535188"/>
            <a:chOff x="6586578" y="2807988"/>
            <a:chExt cx="595480" cy="535188"/>
          </a:xfrm>
        </p:grpSpPr>
        <p:sp>
          <p:nvSpPr>
            <p:cNvPr id="16" name="椭圆 15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hape 917"/>
          <p:cNvSpPr/>
          <p:nvPr/>
        </p:nvSpPr>
        <p:spPr>
          <a:xfrm flipV="1">
            <a:off x="1533525" y="3572038"/>
            <a:ext cx="9166377" cy="220"/>
          </a:xfrm>
          <a:prstGeom prst="line">
            <a:avLst/>
          </a:prstGeom>
          <a:ln w="12700">
            <a:solidFill>
              <a:srgbClr val="ADBACA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"/>
              <a:sym typeface="Arial" panose="020B0604020202020204" pitchFamily="34" charset="0"/>
            </a:endParaRPr>
          </a:p>
        </p:txBody>
      </p:sp>
      <p:sp>
        <p:nvSpPr>
          <p:cNvPr id="5" name="Shape 918"/>
          <p:cNvSpPr/>
          <p:nvPr/>
        </p:nvSpPr>
        <p:spPr>
          <a:xfrm flipV="1">
            <a:off x="5872014" y="1700560"/>
            <a:ext cx="1" cy="4020976"/>
          </a:xfrm>
          <a:prstGeom prst="line">
            <a:avLst/>
          </a:prstGeom>
          <a:ln w="12700">
            <a:solidFill>
              <a:srgbClr val="ADBACA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05829" y="4315982"/>
            <a:ext cx="914955" cy="914955"/>
            <a:chOff x="1505829" y="4315982"/>
            <a:chExt cx="914955" cy="914955"/>
          </a:xfrm>
        </p:grpSpPr>
        <p:sp>
          <p:nvSpPr>
            <p:cNvPr id="7" name="椭圆 6"/>
            <p:cNvSpPr/>
            <p:nvPr/>
          </p:nvSpPr>
          <p:spPr>
            <a:xfrm>
              <a:off x="1505829" y="4315982"/>
              <a:ext cx="914955" cy="914955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213"/>
            <p:cNvSpPr/>
            <p:nvPr/>
          </p:nvSpPr>
          <p:spPr bwMode="auto">
            <a:xfrm>
              <a:off x="1777447" y="4627829"/>
              <a:ext cx="348568" cy="348568"/>
            </a:xfrm>
            <a:custGeom>
              <a:avLst/>
              <a:gdLst>
                <a:gd name="T0" fmla="*/ 96 w 288"/>
                <a:gd name="T1" fmla="*/ 0 h 288"/>
                <a:gd name="T2" fmla="*/ 144 w 288"/>
                <a:gd name="T3" fmla="*/ 40 h 288"/>
                <a:gd name="T4" fmla="*/ 192 w 288"/>
                <a:gd name="T5" fmla="*/ 0 h 288"/>
                <a:gd name="T6" fmla="*/ 288 w 288"/>
                <a:gd name="T7" fmla="*/ 36 h 288"/>
                <a:gd name="T8" fmla="*/ 288 w 288"/>
                <a:gd name="T9" fmla="*/ 108 h 288"/>
                <a:gd name="T10" fmla="*/ 224 w 288"/>
                <a:gd name="T11" fmla="*/ 90 h 288"/>
                <a:gd name="T12" fmla="*/ 224 w 288"/>
                <a:gd name="T13" fmla="*/ 288 h 288"/>
                <a:gd name="T14" fmla="*/ 64 w 288"/>
                <a:gd name="T15" fmla="*/ 288 h 288"/>
                <a:gd name="T16" fmla="*/ 64 w 288"/>
                <a:gd name="T17" fmla="*/ 90 h 288"/>
                <a:gd name="T18" fmla="*/ 0 w 288"/>
                <a:gd name="T19" fmla="*/ 108 h 288"/>
                <a:gd name="T20" fmla="*/ 0 w 288"/>
                <a:gd name="T21" fmla="*/ 36 h 288"/>
                <a:gd name="T22" fmla="*/ 96 w 288"/>
                <a:gd name="T2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8">
                  <a:moveTo>
                    <a:pt x="96" y="0"/>
                  </a:moveTo>
                  <a:cubicBezTo>
                    <a:pt x="96" y="0"/>
                    <a:pt x="109" y="40"/>
                    <a:pt x="144" y="40"/>
                  </a:cubicBezTo>
                  <a:cubicBezTo>
                    <a:pt x="179" y="40"/>
                    <a:pt x="192" y="0"/>
                    <a:pt x="192" y="0"/>
                  </a:cubicBezTo>
                  <a:cubicBezTo>
                    <a:pt x="288" y="36"/>
                    <a:pt x="288" y="36"/>
                    <a:pt x="288" y="36"/>
                  </a:cubicBezTo>
                  <a:cubicBezTo>
                    <a:pt x="288" y="108"/>
                    <a:pt x="288" y="108"/>
                    <a:pt x="288" y="108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64" y="288"/>
                    <a:pt x="64" y="288"/>
                    <a:pt x="64" y="288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70477" y="2001439"/>
            <a:ext cx="914955" cy="914955"/>
            <a:chOff x="6270477" y="2001439"/>
            <a:chExt cx="914955" cy="914955"/>
          </a:xfrm>
        </p:grpSpPr>
        <p:sp>
          <p:nvSpPr>
            <p:cNvPr id="10" name="椭圆 9"/>
            <p:cNvSpPr/>
            <p:nvPr/>
          </p:nvSpPr>
          <p:spPr>
            <a:xfrm>
              <a:off x="6270477" y="2001439"/>
              <a:ext cx="914955" cy="914955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51"/>
            <p:cNvSpPr>
              <a:spLocks noEditPoints="1"/>
            </p:cNvSpPr>
            <p:nvPr/>
          </p:nvSpPr>
          <p:spPr bwMode="auto">
            <a:xfrm>
              <a:off x="6545116" y="2285464"/>
              <a:ext cx="365676" cy="342152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70477" y="4276418"/>
            <a:ext cx="914955" cy="914955"/>
            <a:chOff x="6270477" y="4276418"/>
            <a:chExt cx="914955" cy="914955"/>
          </a:xfrm>
        </p:grpSpPr>
        <p:sp>
          <p:nvSpPr>
            <p:cNvPr id="13" name="椭圆 12"/>
            <p:cNvSpPr/>
            <p:nvPr/>
          </p:nvSpPr>
          <p:spPr>
            <a:xfrm>
              <a:off x="6270477" y="4276418"/>
              <a:ext cx="914955" cy="914955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367"/>
            <p:cNvSpPr>
              <a:spLocks noEditPoints="1"/>
            </p:cNvSpPr>
            <p:nvPr/>
          </p:nvSpPr>
          <p:spPr bwMode="auto">
            <a:xfrm>
              <a:off x="6557581" y="4542332"/>
              <a:ext cx="327184" cy="348569"/>
            </a:xfrm>
            <a:custGeom>
              <a:avLst/>
              <a:gdLst>
                <a:gd name="T0" fmla="*/ 251 w 269"/>
                <a:gd name="T1" fmla="*/ 192 h 288"/>
                <a:gd name="T2" fmla="*/ 234 w 269"/>
                <a:gd name="T3" fmla="*/ 209 h 288"/>
                <a:gd name="T4" fmla="*/ 234 w 269"/>
                <a:gd name="T5" fmla="*/ 211 h 288"/>
                <a:gd name="T6" fmla="*/ 201 w 269"/>
                <a:gd name="T7" fmla="*/ 233 h 288"/>
                <a:gd name="T8" fmla="*/ 160 w 269"/>
                <a:gd name="T9" fmla="*/ 240 h 288"/>
                <a:gd name="T10" fmla="*/ 148 w 269"/>
                <a:gd name="T11" fmla="*/ 187 h 288"/>
                <a:gd name="T12" fmla="*/ 146 w 269"/>
                <a:gd name="T13" fmla="*/ 121 h 288"/>
                <a:gd name="T14" fmla="*/ 193 w 269"/>
                <a:gd name="T15" fmla="*/ 121 h 288"/>
                <a:gd name="T16" fmla="*/ 211 w 269"/>
                <a:gd name="T17" fmla="*/ 117 h 288"/>
                <a:gd name="T18" fmla="*/ 222 w 269"/>
                <a:gd name="T19" fmla="*/ 123 h 288"/>
                <a:gd name="T20" fmla="*/ 236 w 269"/>
                <a:gd name="T21" fmla="*/ 109 h 288"/>
                <a:gd name="T22" fmla="*/ 222 w 269"/>
                <a:gd name="T23" fmla="*/ 95 h 288"/>
                <a:gd name="T24" fmla="*/ 210 w 269"/>
                <a:gd name="T25" fmla="*/ 101 h 288"/>
                <a:gd name="T26" fmla="*/ 145 w 269"/>
                <a:gd name="T27" fmla="*/ 101 h 288"/>
                <a:gd name="T28" fmla="*/ 144 w 269"/>
                <a:gd name="T29" fmla="*/ 68 h 288"/>
                <a:gd name="T30" fmla="*/ 169 w 269"/>
                <a:gd name="T31" fmla="*/ 35 h 288"/>
                <a:gd name="T32" fmla="*/ 134 w 269"/>
                <a:gd name="T33" fmla="*/ 0 h 288"/>
                <a:gd name="T34" fmla="*/ 99 w 269"/>
                <a:gd name="T35" fmla="*/ 35 h 288"/>
                <a:gd name="T36" fmla="*/ 124 w 269"/>
                <a:gd name="T37" fmla="*/ 68 h 288"/>
                <a:gd name="T38" fmla="*/ 123 w 269"/>
                <a:gd name="T39" fmla="*/ 101 h 288"/>
                <a:gd name="T40" fmla="*/ 58 w 269"/>
                <a:gd name="T41" fmla="*/ 101 h 288"/>
                <a:gd name="T42" fmla="*/ 46 w 269"/>
                <a:gd name="T43" fmla="*/ 95 h 288"/>
                <a:gd name="T44" fmla="*/ 32 w 269"/>
                <a:gd name="T45" fmla="*/ 109 h 288"/>
                <a:gd name="T46" fmla="*/ 46 w 269"/>
                <a:gd name="T47" fmla="*/ 123 h 288"/>
                <a:gd name="T48" fmla="*/ 57 w 269"/>
                <a:gd name="T49" fmla="*/ 117 h 288"/>
                <a:gd name="T50" fmla="*/ 76 w 269"/>
                <a:gd name="T51" fmla="*/ 121 h 288"/>
                <a:gd name="T52" fmla="*/ 122 w 269"/>
                <a:gd name="T53" fmla="*/ 121 h 288"/>
                <a:gd name="T54" fmla="*/ 120 w 269"/>
                <a:gd name="T55" fmla="*/ 187 h 288"/>
                <a:gd name="T56" fmla="*/ 109 w 269"/>
                <a:gd name="T57" fmla="*/ 239 h 288"/>
                <a:gd name="T58" fmla="*/ 59 w 269"/>
                <a:gd name="T59" fmla="*/ 227 h 288"/>
                <a:gd name="T60" fmla="*/ 34 w 269"/>
                <a:gd name="T61" fmla="*/ 212 h 288"/>
                <a:gd name="T62" fmla="*/ 35 w 269"/>
                <a:gd name="T63" fmla="*/ 209 h 288"/>
                <a:gd name="T64" fmla="*/ 17 w 269"/>
                <a:gd name="T65" fmla="*/ 192 h 288"/>
                <a:gd name="T66" fmla="*/ 0 w 269"/>
                <a:gd name="T67" fmla="*/ 209 h 288"/>
                <a:gd name="T68" fmla="*/ 17 w 269"/>
                <a:gd name="T69" fmla="*/ 227 h 288"/>
                <a:gd name="T70" fmla="*/ 21 w 269"/>
                <a:gd name="T71" fmla="*/ 226 h 288"/>
                <a:gd name="T72" fmla="*/ 48 w 269"/>
                <a:gd name="T73" fmla="*/ 247 h 288"/>
                <a:gd name="T74" fmla="*/ 102 w 269"/>
                <a:gd name="T75" fmla="*/ 273 h 288"/>
                <a:gd name="T76" fmla="*/ 135 w 269"/>
                <a:gd name="T77" fmla="*/ 288 h 288"/>
                <a:gd name="T78" fmla="*/ 166 w 269"/>
                <a:gd name="T79" fmla="*/ 273 h 288"/>
                <a:gd name="T80" fmla="*/ 220 w 269"/>
                <a:gd name="T81" fmla="*/ 247 h 288"/>
                <a:gd name="T82" fmla="*/ 247 w 269"/>
                <a:gd name="T83" fmla="*/ 226 h 288"/>
                <a:gd name="T84" fmla="*/ 251 w 269"/>
                <a:gd name="T85" fmla="*/ 227 h 288"/>
                <a:gd name="T86" fmla="*/ 269 w 269"/>
                <a:gd name="T87" fmla="*/ 209 h 288"/>
                <a:gd name="T88" fmla="*/ 251 w 269"/>
                <a:gd name="T89" fmla="*/ 192 h 288"/>
                <a:gd name="T90" fmla="*/ 115 w 269"/>
                <a:gd name="T91" fmla="*/ 35 h 288"/>
                <a:gd name="T92" fmla="*/ 134 w 269"/>
                <a:gd name="T93" fmla="*/ 16 h 288"/>
                <a:gd name="T94" fmla="*/ 152 w 269"/>
                <a:gd name="T95" fmla="*/ 35 h 288"/>
                <a:gd name="T96" fmla="*/ 134 w 269"/>
                <a:gd name="T97" fmla="*/ 53 h 288"/>
                <a:gd name="T98" fmla="*/ 115 w 269"/>
                <a:gd name="T99" fmla="*/ 3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05829" y="2041003"/>
            <a:ext cx="914955" cy="914955"/>
            <a:chOff x="1505829" y="2041003"/>
            <a:chExt cx="914955" cy="914955"/>
          </a:xfrm>
        </p:grpSpPr>
        <p:sp>
          <p:nvSpPr>
            <p:cNvPr id="16" name="椭圆 15"/>
            <p:cNvSpPr/>
            <p:nvPr/>
          </p:nvSpPr>
          <p:spPr>
            <a:xfrm>
              <a:off x="1505829" y="2041003"/>
              <a:ext cx="914955" cy="914955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74240" y="2321221"/>
              <a:ext cx="346429" cy="346430"/>
              <a:chOff x="817563" y="4075113"/>
              <a:chExt cx="257175" cy="257176"/>
            </a:xfrm>
            <a:solidFill>
              <a:schemeClr val="bg1"/>
            </a:solidFill>
          </p:grpSpPr>
          <p:sp>
            <p:nvSpPr>
              <p:cNvPr id="18" name="Freeform 408"/>
              <p:cNvSpPr/>
              <p:nvPr/>
            </p:nvSpPr>
            <p:spPr bwMode="auto">
              <a:xfrm>
                <a:off x="942975" y="4075113"/>
                <a:ext cx="131763" cy="249238"/>
              </a:xfrm>
              <a:custGeom>
                <a:avLst/>
                <a:gdLst>
                  <a:gd name="T0" fmla="*/ 0 w 83"/>
                  <a:gd name="T1" fmla="*/ 86 h 157"/>
                  <a:gd name="T2" fmla="*/ 21 w 83"/>
                  <a:gd name="T3" fmla="*/ 157 h 157"/>
                  <a:gd name="T4" fmla="*/ 83 w 83"/>
                  <a:gd name="T5" fmla="*/ 0 h 157"/>
                  <a:gd name="T6" fmla="*/ 0 w 83"/>
                  <a:gd name="T7" fmla="*/ 8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57">
                    <a:moveTo>
                      <a:pt x="0" y="86"/>
                    </a:moveTo>
                    <a:lnTo>
                      <a:pt x="21" y="157"/>
                    </a:lnTo>
                    <a:lnTo>
                      <a:pt x="83" y="0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409"/>
              <p:cNvSpPr/>
              <p:nvPr/>
            </p:nvSpPr>
            <p:spPr bwMode="auto">
              <a:xfrm>
                <a:off x="896938" y="4222751"/>
                <a:ext cx="69850" cy="109538"/>
              </a:xfrm>
              <a:custGeom>
                <a:avLst/>
                <a:gdLst>
                  <a:gd name="T0" fmla="*/ 0 w 44"/>
                  <a:gd name="T1" fmla="*/ 23 h 69"/>
                  <a:gd name="T2" fmla="*/ 15 w 44"/>
                  <a:gd name="T3" fmla="*/ 69 h 69"/>
                  <a:gd name="T4" fmla="*/ 44 w 44"/>
                  <a:gd name="T5" fmla="*/ 69 h 69"/>
                  <a:gd name="T6" fmla="*/ 23 w 44"/>
                  <a:gd name="T7" fmla="*/ 0 h 69"/>
                  <a:gd name="T8" fmla="*/ 0 w 44"/>
                  <a:gd name="T9" fmla="*/ 2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9">
                    <a:moveTo>
                      <a:pt x="0" y="23"/>
                    </a:moveTo>
                    <a:lnTo>
                      <a:pt x="15" y="69"/>
                    </a:lnTo>
                    <a:lnTo>
                      <a:pt x="44" y="69"/>
                    </a:lnTo>
                    <a:lnTo>
                      <a:pt x="23" y="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410"/>
              <p:cNvSpPr/>
              <p:nvPr/>
            </p:nvSpPr>
            <p:spPr bwMode="auto">
              <a:xfrm>
                <a:off x="825500" y="4075113"/>
                <a:ext cx="247650" cy="131763"/>
              </a:xfrm>
              <a:custGeom>
                <a:avLst/>
                <a:gdLst>
                  <a:gd name="T0" fmla="*/ 156 w 156"/>
                  <a:gd name="T1" fmla="*/ 0 h 83"/>
                  <a:gd name="T2" fmla="*/ 0 w 156"/>
                  <a:gd name="T3" fmla="*/ 62 h 83"/>
                  <a:gd name="T4" fmla="*/ 71 w 156"/>
                  <a:gd name="T5" fmla="*/ 83 h 83"/>
                  <a:gd name="T6" fmla="*/ 156 w 156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83">
                    <a:moveTo>
                      <a:pt x="156" y="0"/>
                    </a:moveTo>
                    <a:lnTo>
                      <a:pt x="0" y="62"/>
                    </a:lnTo>
                    <a:lnTo>
                      <a:pt x="71" y="83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411"/>
              <p:cNvSpPr/>
              <p:nvPr/>
            </p:nvSpPr>
            <p:spPr bwMode="auto">
              <a:xfrm>
                <a:off x="817563" y="4183063"/>
                <a:ext cx="109538" cy="69850"/>
              </a:xfrm>
              <a:custGeom>
                <a:avLst/>
                <a:gdLst>
                  <a:gd name="T0" fmla="*/ 69 w 69"/>
                  <a:gd name="T1" fmla="*/ 21 h 44"/>
                  <a:gd name="T2" fmla="*/ 0 w 69"/>
                  <a:gd name="T3" fmla="*/ 0 h 44"/>
                  <a:gd name="T4" fmla="*/ 0 w 69"/>
                  <a:gd name="T5" fmla="*/ 29 h 44"/>
                  <a:gd name="T6" fmla="*/ 46 w 69"/>
                  <a:gd name="T7" fmla="*/ 44 h 44"/>
                  <a:gd name="T8" fmla="*/ 69 w 69"/>
                  <a:gd name="T9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4">
                    <a:moveTo>
                      <a:pt x="69" y="21"/>
                    </a:moveTo>
                    <a:lnTo>
                      <a:pt x="0" y="0"/>
                    </a:lnTo>
                    <a:lnTo>
                      <a:pt x="0" y="29"/>
                    </a:lnTo>
                    <a:lnTo>
                      <a:pt x="46" y="44"/>
                    </a:lnTo>
                    <a:lnTo>
                      <a:pt x="6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412"/>
              <p:cNvSpPr/>
              <p:nvPr/>
            </p:nvSpPr>
            <p:spPr bwMode="auto">
              <a:xfrm>
                <a:off x="868363" y="4265613"/>
                <a:ext cx="23813" cy="38100"/>
              </a:xfrm>
              <a:custGeom>
                <a:avLst/>
                <a:gdLst>
                  <a:gd name="T0" fmla="*/ 0 w 15"/>
                  <a:gd name="T1" fmla="*/ 11 h 24"/>
                  <a:gd name="T2" fmla="*/ 2 w 15"/>
                  <a:gd name="T3" fmla="*/ 24 h 24"/>
                  <a:gd name="T4" fmla="*/ 15 w 15"/>
                  <a:gd name="T5" fmla="*/ 11 h 24"/>
                  <a:gd name="T6" fmla="*/ 11 w 15"/>
                  <a:gd name="T7" fmla="*/ 0 h 24"/>
                  <a:gd name="T8" fmla="*/ 0 w 15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11"/>
                    </a:moveTo>
                    <a:lnTo>
                      <a:pt x="2" y="24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629819" y="1878328"/>
            <a:ext cx="2843733" cy="1415493"/>
            <a:chOff x="2629819" y="1878328"/>
            <a:chExt cx="2843733" cy="1415493"/>
          </a:xfrm>
        </p:grpSpPr>
        <p:sp>
          <p:nvSpPr>
            <p:cNvPr id="24" name="矩形 23"/>
            <p:cNvSpPr/>
            <p:nvPr/>
          </p:nvSpPr>
          <p:spPr>
            <a:xfrm>
              <a:off x="2629819" y="2259692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2629819" y="1878328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421414" y="1878328"/>
            <a:ext cx="2843733" cy="1415493"/>
            <a:chOff x="7421414" y="1878328"/>
            <a:chExt cx="2843733" cy="1415493"/>
          </a:xfrm>
        </p:grpSpPr>
        <p:sp>
          <p:nvSpPr>
            <p:cNvPr id="27" name="矩形 26"/>
            <p:cNvSpPr/>
            <p:nvPr/>
          </p:nvSpPr>
          <p:spPr>
            <a:xfrm>
              <a:off x="7421414" y="2259692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7421414" y="1878328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29819" y="4009363"/>
            <a:ext cx="2843733" cy="1415493"/>
            <a:chOff x="2629819" y="4009363"/>
            <a:chExt cx="2843733" cy="1415493"/>
          </a:xfrm>
        </p:grpSpPr>
        <p:sp>
          <p:nvSpPr>
            <p:cNvPr id="30" name="矩形 29"/>
            <p:cNvSpPr/>
            <p:nvPr/>
          </p:nvSpPr>
          <p:spPr>
            <a:xfrm>
              <a:off x="2629819" y="4390727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2629819" y="4009363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421414" y="4009363"/>
            <a:ext cx="2843733" cy="1415493"/>
            <a:chOff x="7421414" y="4009363"/>
            <a:chExt cx="2843733" cy="1415493"/>
          </a:xfrm>
        </p:grpSpPr>
        <p:sp>
          <p:nvSpPr>
            <p:cNvPr id="33" name="矩形 32"/>
            <p:cNvSpPr/>
            <p:nvPr/>
          </p:nvSpPr>
          <p:spPr>
            <a:xfrm>
              <a:off x="7421414" y="4390727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13"/>
            <p:cNvSpPr txBox="1"/>
            <p:nvPr/>
          </p:nvSpPr>
          <p:spPr>
            <a:xfrm>
              <a:off x="7421414" y="4009363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  <a:endParaRPr lang="zh-CN" altLang="en-US" sz="4400" b="1" dirty="0">
              <a:solidFill>
                <a:srgbClr val="5898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3616</Words>
  <Application>WPS 演示</Application>
  <PresentationFormat>自定义</PresentationFormat>
  <Paragraphs>403</Paragraphs>
  <Slides>31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Calibri</vt:lpstr>
      <vt:lpstr>Calibri</vt:lpstr>
      <vt:lpstr>Helvetica</vt:lpstr>
      <vt:lpstr>MS PGothic</vt:lpstr>
      <vt:lpstr>等线</vt:lpstr>
      <vt:lpstr>Arial Unicode MS</vt:lpstr>
      <vt:lpstr>等线 Light</vt:lpstr>
      <vt:lpstr>Roboto Black</vt:lpstr>
      <vt:lpstr>Roboto</vt:lpstr>
      <vt:lpstr>Helvetica Light</vt:lpstr>
      <vt:lpstr>Open Sans Condensed Light</vt:lpstr>
      <vt:lpstr>Bebas Neue</vt:lpstr>
      <vt:lpstr>Meiryo</vt:lpstr>
      <vt:lpstr>Yu Gothic UI</vt:lpstr>
      <vt:lpstr>Arial Narrow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PPT之家www.52ppt.com; PPT之家</cp:keywords>
  <dc:description>http://www.52ppt.com</dc:description>
  <cp:lastModifiedBy>铭</cp:lastModifiedBy>
  <cp:revision>7</cp:revision>
  <dcterms:created xsi:type="dcterms:W3CDTF">2015-09-26T03:26:00Z</dcterms:created>
  <dcterms:modified xsi:type="dcterms:W3CDTF">2022-01-28T07:39:50Z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838DF6583A814613B7309DE8E13A3BE0</vt:lpwstr>
  </property>
  <property fmtid="{D5CDD505-2E9C-101B-9397-08002B2CF9AE}" pid="3" name="KSOProductBuildVer">
    <vt:lpwstr>2052-11.1.0.11194</vt:lpwstr>
  </property>
</Properties>
</file>