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58" r:id="rId6"/>
    <p:sldId id="257" r:id="rId7"/>
    <p:sldId id="260" r:id="rId8"/>
    <p:sldId id="261" r:id="rId9"/>
    <p:sldId id="262" r:id="rId10"/>
    <p:sldId id="263" r:id="rId11"/>
    <p:sldId id="264" r:id="rId12"/>
    <p:sldId id="267" r:id="rId13"/>
    <p:sldId id="273" r:id="rId14"/>
    <p:sldId id="270" r:id="rId15"/>
    <p:sldId id="268" r:id="rId16"/>
    <p:sldId id="265" r:id="rId17"/>
    <p:sldId id="271" r:id="rId18"/>
    <p:sldId id="272" r:id="rId19"/>
    <p:sldId id="275" r:id="rId20"/>
    <p:sldId id="276" r:id="rId21"/>
    <p:sldId id="266" r:id="rId22"/>
    <p:sldId id="277" r:id="rId23"/>
    <p:sldId id="278" r:id="rId24"/>
    <p:sldId id="279" r:id="rId25"/>
    <p:sldId id="280" r:id="rId26"/>
    <p:sldId id="274" r:id="rId27"/>
    <p:sldId id="269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AB9B"/>
    <a:srgbClr val="967758"/>
    <a:srgbClr val="9A826A"/>
    <a:srgbClr val="D4CA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5" autoAdjust="0"/>
    <p:restoredTop sz="96318" autoAdjust="0"/>
  </p:normalViewPr>
  <p:slideViewPr>
    <p:cSldViewPr snapToGrid="0">
      <p:cViewPr varScale="1">
        <p:scale>
          <a:sx n="60" d="100"/>
          <a:sy n="60" d="100"/>
        </p:scale>
        <p:origin x="-90" y="-14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8012E-B999-42B9-9B45-C484CB67E9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514414" y="353421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7FD2B-87DD-4D43-BE04-F3FA2D1638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7AAD5-68CC-4D3B-ACD2-C9CB319C00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825624"/>
            <a:ext cx="12204390" cy="31273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117" y="4143295"/>
            <a:ext cx="7803483" cy="227330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4" y="3778336"/>
            <a:ext cx="12190476" cy="138412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377" y="1139997"/>
            <a:ext cx="209550" cy="242887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876434" y="362019"/>
            <a:ext cx="3187565" cy="1631284"/>
            <a:chOff x="876434" y="362019"/>
            <a:chExt cx="3187565" cy="1631284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17662" y="749299"/>
              <a:ext cx="1209675" cy="107632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6434" y="362019"/>
              <a:ext cx="3187565" cy="1631284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1617662" y="2524195"/>
            <a:ext cx="1086462" cy="1086462"/>
            <a:chOff x="1617662" y="2524195"/>
            <a:chExt cx="1086462" cy="1086462"/>
          </a:xfrm>
        </p:grpSpPr>
        <p:sp>
          <p:nvSpPr>
            <p:cNvPr id="20" name="椭圆 19"/>
            <p:cNvSpPr/>
            <p:nvPr/>
          </p:nvSpPr>
          <p:spPr>
            <a:xfrm>
              <a:off x="1617662" y="2524195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60783" y="2651927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读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206124" y="3073690"/>
            <a:ext cx="1086462" cy="1086462"/>
            <a:chOff x="8206124" y="3073690"/>
            <a:chExt cx="1086462" cy="1086462"/>
          </a:xfrm>
        </p:grpSpPr>
        <p:sp>
          <p:nvSpPr>
            <p:cNvPr id="22" name="椭圆 21"/>
            <p:cNvSpPr/>
            <p:nvPr/>
          </p:nvSpPr>
          <p:spPr>
            <a:xfrm>
              <a:off x="8206124" y="3073690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349245" y="324691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分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267788" y="2536433"/>
            <a:ext cx="1086462" cy="1086462"/>
            <a:chOff x="3267788" y="2536433"/>
            <a:chExt cx="1086462" cy="1086462"/>
          </a:xfrm>
        </p:grpSpPr>
        <p:sp>
          <p:nvSpPr>
            <p:cNvPr id="21" name="椭圆 20"/>
            <p:cNvSpPr/>
            <p:nvPr/>
          </p:nvSpPr>
          <p:spPr>
            <a:xfrm>
              <a:off x="3267788" y="2536433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395639" y="267893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书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856250" y="3085928"/>
            <a:ext cx="1086462" cy="1086462"/>
            <a:chOff x="9856250" y="3085928"/>
            <a:chExt cx="1086462" cy="1086462"/>
          </a:xfrm>
        </p:grpSpPr>
        <p:sp>
          <p:nvSpPr>
            <p:cNvPr id="23" name="椭圆 22"/>
            <p:cNvSpPr/>
            <p:nvPr/>
          </p:nvSpPr>
          <p:spPr>
            <a:xfrm>
              <a:off x="9856250" y="3085928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999371" y="32320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享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863480" y="1292859"/>
            <a:ext cx="2497505" cy="2692624"/>
            <a:chOff x="4847247" y="1292859"/>
            <a:chExt cx="2497505" cy="2692624"/>
          </a:xfrm>
        </p:grpSpPr>
        <p:grpSp>
          <p:nvGrpSpPr>
            <p:cNvPr id="6" name="组合 5"/>
            <p:cNvGrpSpPr/>
            <p:nvPr/>
          </p:nvGrpSpPr>
          <p:grpSpPr>
            <a:xfrm>
              <a:off x="4847247" y="1292859"/>
              <a:ext cx="2497505" cy="2692624"/>
              <a:chOff x="1750207" y="736376"/>
              <a:chExt cx="2497505" cy="2692624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50207" y="736376"/>
                <a:ext cx="2497505" cy="2692624"/>
              </a:xfrm>
              <a:prstGeom prst="rect">
                <a:avLst/>
              </a:prstGeom>
            </p:spPr>
          </p:pic>
          <p:sp>
            <p:nvSpPr>
              <p:cNvPr id="18" name="椭圆 17"/>
              <p:cNvSpPr/>
              <p:nvPr/>
            </p:nvSpPr>
            <p:spPr>
              <a:xfrm>
                <a:off x="2133599" y="1115344"/>
                <a:ext cx="1705703" cy="170570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5460905" y="2207235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87129" y="2095940"/>
            <a:ext cx="1273378" cy="2604316"/>
            <a:chOff x="587129" y="2095940"/>
            <a:chExt cx="1273378" cy="2604316"/>
          </a:xfrm>
        </p:grpSpPr>
        <p:grpSp>
          <p:nvGrpSpPr>
            <p:cNvPr id="7" name="组合 6"/>
            <p:cNvGrpSpPr/>
            <p:nvPr/>
          </p:nvGrpSpPr>
          <p:grpSpPr>
            <a:xfrm>
              <a:off x="615338" y="2095940"/>
              <a:ext cx="1245169" cy="1086462"/>
              <a:chOff x="615338" y="2095940"/>
              <a:chExt cx="1245169" cy="108646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98500" y="2095940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15338" y="2350098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587129" y="34999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663864" y="2095940"/>
            <a:ext cx="1320714" cy="2629716"/>
            <a:chOff x="2663864" y="2095940"/>
            <a:chExt cx="1320714" cy="2629716"/>
          </a:xfrm>
        </p:grpSpPr>
        <p:grpSp>
          <p:nvGrpSpPr>
            <p:cNvPr id="8" name="组合 7"/>
            <p:cNvGrpSpPr/>
            <p:nvPr/>
          </p:nvGrpSpPr>
          <p:grpSpPr>
            <a:xfrm>
              <a:off x="2739409" y="2095940"/>
              <a:ext cx="1245169" cy="1086462"/>
              <a:chOff x="2787798" y="2163909"/>
              <a:chExt cx="1245169" cy="1086462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870960" y="2163909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2787798" y="2418067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2663864" y="35253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39887" y="2095940"/>
            <a:ext cx="1320714" cy="2507989"/>
            <a:chOff x="8239887" y="2095940"/>
            <a:chExt cx="1320714" cy="2507989"/>
          </a:xfrm>
        </p:grpSpPr>
        <p:grpSp>
          <p:nvGrpSpPr>
            <p:cNvPr id="9" name="组合 8"/>
            <p:cNvGrpSpPr/>
            <p:nvPr/>
          </p:nvGrpSpPr>
          <p:grpSpPr>
            <a:xfrm>
              <a:off x="8239887" y="2095940"/>
              <a:ext cx="1245169" cy="1086462"/>
              <a:chOff x="8191499" y="2139266"/>
              <a:chExt cx="1245169" cy="108646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8274661" y="2139266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8191499" y="2393424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8315432" y="3403600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363959" y="2095940"/>
            <a:ext cx="1273377" cy="2533389"/>
            <a:chOff x="10363959" y="2095940"/>
            <a:chExt cx="1273377" cy="2533389"/>
          </a:xfrm>
        </p:grpSpPr>
        <p:grpSp>
          <p:nvGrpSpPr>
            <p:cNvPr id="10" name="组合 9"/>
            <p:cNvGrpSpPr/>
            <p:nvPr/>
          </p:nvGrpSpPr>
          <p:grpSpPr>
            <a:xfrm>
              <a:off x="10363959" y="2095940"/>
              <a:ext cx="1245169" cy="1086462"/>
              <a:chOff x="10363959" y="2207235"/>
              <a:chExt cx="1245169" cy="1086462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0447121" y="2207235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0363959" y="2461393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10392167" y="3429000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091580" y="937259"/>
            <a:ext cx="2497505" cy="4086074"/>
            <a:chOff x="888380" y="975359"/>
            <a:chExt cx="2497505" cy="4086074"/>
          </a:xfrm>
        </p:grpSpPr>
        <p:grpSp>
          <p:nvGrpSpPr>
            <p:cNvPr id="11" name="组合 10"/>
            <p:cNvGrpSpPr/>
            <p:nvPr/>
          </p:nvGrpSpPr>
          <p:grpSpPr>
            <a:xfrm>
              <a:off x="888380" y="975359"/>
              <a:ext cx="2497505" cy="2692624"/>
              <a:chOff x="4847247" y="1292859"/>
              <a:chExt cx="2497505" cy="2692624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4847247" y="1292859"/>
                <a:ext cx="2497505" cy="2692624"/>
                <a:chOff x="1750207" y="736376"/>
                <a:chExt cx="2497505" cy="2692624"/>
              </a:xfrm>
            </p:grpSpPr>
            <p:pic>
              <p:nvPicPr>
                <p:cNvPr id="3" name="图片 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750207" y="736376"/>
                  <a:ext cx="2497505" cy="2692624"/>
                </a:xfrm>
                <a:prstGeom prst="rect">
                  <a:avLst/>
                </a:prstGeom>
              </p:spPr>
            </p:pic>
            <p:sp>
              <p:nvSpPr>
                <p:cNvPr id="18" name="椭圆 17"/>
                <p:cNvSpPr/>
                <p:nvPr/>
              </p:nvSpPr>
              <p:spPr>
                <a:xfrm>
                  <a:off x="2133599" y="1115344"/>
                  <a:ext cx="1705703" cy="17057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solidFill>
                    <a:srgbClr val="967758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5460905" y="2207235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1300610" y="38611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52380" y="937259"/>
            <a:ext cx="2497505" cy="4086074"/>
            <a:chOff x="5092080" y="975359"/>
            <a:chExt cx="2497505" cy="4086074"/>
          </a:xfrm>
        </p:grpSpPr>
        <p:grpSp>
          <p:nvGrpSpPr>
            <p:cNvPr id="29" name="组合 28"/>
            <p:cNvGrpSpPr/>
            <p:nvPr/>
          </p:nvGrpSpPr>
          <p:grpSpPr>
            <a:xfrm>
              <a:off x="5092080" y="975359"/>
              <a:ext cx="2497505" cy="2692624"/>
              <a:chOff x="4847247" y="1292859"/>
              <a:chExt cx="2497505" cy="2692624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4847247" y="1292859"/>
                <a:ext cx="2497505" cy="2692624"/>
                <a:chOff x="1750207" y="736376"/>
                <a:chExt cx="2497505" cy="2692624"/>
              </a:xfrm>
            </p:grpSpPr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750207" y="736376"/>
                  <a:ext cx="2497505" cy="2692624"/>
                </a:xfrm>
                <a:prstGeom prst="rect">
                  <a:avLst/>
                </a:prstGeom>
              </p:spPr>
            </p:pic>
            <p:sp>
              <p:nvSpPr>
                <p:cNvPr id="36" name="椭圆 35"/>
                <p:cNvSpPr/>
                <p:nvPr/>
              </p:nvSpPr>
              <p:spPr>
                <a:xfrm>
                  <a:off x="2133599" y="1115344"/>
                  <a:ext cx="1705703" cy="17057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solidFill>
                    <a:srgbClr val="967758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" name="文本框 30"/>
              <p:cNvSpPr txBox="1"/>
              <p:nvPr/>
            </p:nvSpPr>
            <p:spPr>
              <a:xfrm>
                <a:off x="5460905" y="2207235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5705737" y="38611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9209" y="937259"/>
            <a:ext cx="2497505" cy="4086074"/>
            <a:chOff x="9136409" y="975359"/>
            <a:chExt cx="2497505" cy="4086074"/>
          </a:xfrm>
        </p:grpSpPr>
        <p:grpSp>
          <p:nvGrpSpPr>
            <p:cNvPr id="37" name="组合 36"/>
            <p:cNvGrpSpPr/>
            <p:nvPr/>
          </p:nvGrpSpPr>
          <p:grpSpPr>
            <a:xfrm>
              <a:off x="9136409" y="975359"/>
              <a:ext cx="2497505" cy="2692624"/>
              <a:chOff x="4847247" y="1292859"/>
              <a:chExt cx="2497505" cy="2692624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847247" y="1292859"/>
                <a:ext cx="2497505" cy="2692624"/>
                <a:chOff x="1750207" y="736376"/>
                <a:chExt cx="2497505" cy="2692624"/>
              </a:xfrm>
            </p:grpSpPr>
            <p:pic>
              <p:nvPicPr>
                <p:cNvPr id="40" name="图片 3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750207" y="736376"/>
                  <a:ext cx="2497505" cy="2692624"/>
                </a:xfrm>
                <a:prstGeom prst="rect">
                  <a:avLst/>
                </a:prstGeom>
              </p:spPr>
            </p:pic>
            <p:sp>
              <p:nvSpPr>
                <p:cNvPr id="41" name="椭圆 40"/>
                <p:cNvSpPr/>
                <p:nvPr/>
              </p:nvSpPr>
              <p:spPr>
                <a:xfrm>
                  <a:off x="2133599" y="1115344"/>
                  <a:ext cx="1705703" cy="17057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solidFill>
                    <a:srgbClr val="967758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文本框 38"/>
              <p:cNvSpPr txBox="1"/>
              <p:nvPr/>
            </p:nvSpPr>
            <p:spPr>
              <a:xfrm>
                <a:off x="5460905" y="2207235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dirty="0">
                  <a:solidFill>
                    <a:srgbClr val="9A826A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9762576" y="38611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111316" y="1867804"/>
            <a:ext cx="2717800" cy="4533900"/>
            <a:chOff x="2247900" y="1962081"/>
            <a:chExt cx="2717800" cy="4533900"/>
          </a:xfrm>
        </p:grpSpPr>
        <p:sp>
          <p:nvSpPr>
            <p:cNvPr id="26" name="矩形: 圆顶角 25"/>
            <p:cNvSpPr/>
            <p:nvPr/>
          </p:nvSpPr>
          <p:spPr>
            <a:xfrm>
              <a:off x="2247900" y="19620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247900" y="27742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2437249" y="2195768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317702" y="3068553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805227" y="762794"/>
            <a:ext cx="2717800" cy="4533900"/>
            <a:chOff x="7112000" y="1022281"/>
            <a:chExt cx="2717800" cy="4533900"/>
          </a:xfrm>
        </p:grpSpPr>
        <p:sp>
          <p:nvSpPr>
            <p:cNvPr id="45" name="矩形: 圆顶角 44"/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251604" y="2268522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597766" y="1867804"/>
            <a:ext cx="2717800" cy="4533900"/>
            <a:chOff x="7112000" y="1022281"/>
            <a:chExt cx="2717800" cy="4533900"/>
          </a:xfrm>
        </p:grpSpPr>
        <p:sp>
          <p:nvSpPr>
            <p:cNvPr id="17" name="矩形: 圆顶角 16"/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251604" y="2268522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 flipH="1">
            <a:off x="2803523" y="1263385"/>
            <a:ext cx="9226553" cy="927169"/>
            <a:chOff x="3409949" y="1250685"/>
            <a:chExt cx="9226553" cy="927169"/>
          </a:xfrm>
        </p:grpSpPr>
        <p:sp>
          <p:nvSpPr>
            <p:cNvPr id="30" name="矩形: 圆顶角 29"/>
            <p:cNvSpPr/>
            <p:nvPr/>
          </p:nvSpPr>
          <p:spPr>
            <a:xfrm rot="16200000">
              <a:off x="7559641" y="-289900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壹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778889" y="1417070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flipH="1">
            <a:off x="2357497" y="2731260"/>
            <a:ext cx="9226553" cy="927169"/>
            <a:chOff x="2963923" y="2718560"/>
            <a:chExt cx="9226553" cy="927169"/>
          </a:xfrm>
        </p:grpSpPr>
        <p:sp>
          <p:nvSpPr>
            <p:cNvPr id="37" name="矩形: 圆顶角 36"/>
            <p:cNvSpPr/>
            <p:nvPr/>
          </p:nvSpPr>
          <p:spPr>
            <a:xfrm rot="16200000">
              <a:off x="7113615" y="-1431132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086783" y="2881968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贰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228695" y="2920534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 flipH="1">
            <a:off x="1616073" y="4152435"/>
            <a:ext cx="9226553" cy="927169"/>
            <a:chOff x="2222499" y="4139735"/>
            <a:chExt cx="9226553" cy="927169"/>
          </a:xfrm>
        </p:grpSpPr>
        <p:sp>
          <p:nvSpPr>
            <p:cNvPr id="41" name="矩形: 圆顶角 40"/>
            <p:cNvSpPr/>
            <p:nvPr/>
          </p:nvSpPr>
          <p:spPr>
            <a:xfrm rot="16200000">
              <a:off x="6372191" y="-995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452466" y="42801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叁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409948" y="4338709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0409" y="744222"/>
            <a:ext cx="6997700" cy="589445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53483" y="3355975"/>
            <a:ext cx="7854283" cy="22881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825"/>
            <a:ext cx="12192000" cy="31242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096000" y="2873531"/>
            <a:ext cx="1086462" cy="1086462"/>
            <a:chOff x="6096000" y="2873531"/>
            <a:chExt cx="1086462" cy="1086462"/>
          </a:xfrm>
        </p:grpSpPr>
        <p:sp>
          <p:nvSpPr>
            <p:cNvPr id="6" name="椭圆 5"/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第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396252" y="2873531"/>
            <a:ext cx="1086462" cy="1086462"/>
            <a:chOff x="9396252" y="2873531"/>
            <a:chExt cx="1086462" cy="1086462"/>
          </a:xfrm>
        </p:grpSpPr>
        <p:sp>
          <p:nvSpPr>
            <p:cNvPr id="8" name="椭圆 7"/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章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46126" y="2885769"/>
            <a:ext cx="1086462" cy="1086462"/>
            <a:chOff x="7746126" y="2885769"/>
            <a:chExt cx="1086462" cy="1086462"/>
          </a:xfrm>
        </p:grpSpPr>
        <p:sp>
          <p:nvSpPr>
            <p:cNvPr id="7" name="椭圆 6"/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叁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038" y="1185341"/>
            <a:ext cx="209550" cy="24288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039340" y="4500029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434" y="1825624"/>
            <a:ext cx="10806144" cy="31480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043237" y="1134848"/>
            <a:ext cx="6316663" cy="2814852"/>
            <a:chOff x="3043237" y="1134848"/>
            <a:chExt cx="6316663" cy="281485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3043237" y="1134848"/>
              <a:ext cx="6316663" cy="281485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614068" y="1476551"/>
              <a:ext cx="2882902" cy="1228549"/>
            </a:xfrm>
            <a:prstGeom prst="rect">
              <a:avLst/>
            </a:prstGeom>
          </p:spPr>
        </p:pic>
      </p:grpSp>
      <p:sp>
        <p:nvSpPr>
          <p:cNvPr id="20" name="文本框 19"/>
          <p:cNvSpPr txBox="1"/>
          <p:nvPr/>
        </p:nvSpPr>
        <p:spPr>
          <a:xfrm>
            <a:off x="1925150" y="4392780"/>
            <a:ext cx="82607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9A826A"/>
                </a:solidFill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1600" dirty="0">
              <a:solidFill>
                <a:srgbClr val="9A826A"/>
              </a:solidFill>
              <a:cs typeface="+mn-ea"/>
              <a:sym typeface="+mn-lt"/>
            </a:endParaRPr>
          </a:p>
          <a:p>
            <a:endParaRPr lang="zh-CN" altLang="en-US" sz="1600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434" y="1825624"/>
            <a:ext cx="10806144" cy="31480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30071" y="2019378"/>
            <a:ext cx="4645230" cy="2070022"/>
            <a:chOff x="930071" y="2019378"/>
            <a:chExt cx="4645230" cy="207002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930071" y="2019378"/>
              <a:ext cx="4645230" cy="2070022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 flipH="1">
              <a:off x="1962974" y="2407670"/>
              <a:ext cx="25794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67758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6775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65937" y="2031571"/>
            <a:ext cx="4310063" cy="1920664"/>
            <a:chOff x="6865937" y="2031571"/>
            <a:chExt cx="4310063" cy="192066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6865937" y="2031571"/>
              <a:ext cx="4310063" cy="1920664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 flipH="1">
              <a:off x="7843074" y="2369570"/>
              <a:ext cx="25794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67758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67758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2435" y="795826"/>
            <a:ext cx="271548" cy="31474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5700" y="4629501"/>
            <a:ext cx="9042400" cy="263423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360" y="875585"/>
            <a:ext cx="347939" cy="403292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155700" y="875585"/>
            <a:ext cx="4397855" cy="800815"/>
            <a:chOff x="1155700" y="875585"/>
            <a:chExt cx="4397855" cy="800815"/>
          </a:xfrm>
        </p:grpSpPr>
        <p:grpSp>
          <p:nvGrpSpPr>
            <p:cNvPr id="2" name="组合 1"/>
            <p:cNvGrpSpPr/>
            <p:nvPr/>
          </p:nvGrpSpPr>
          <p:grpSpPr>
            <a:xfrm>
              <a:off x="1155700" y="875585"/>
              <a:ext cx="800815" cy="800815"/>
              <a:chOff x="1155700" y="875585"/>
              <a:chExt cx="800815" cy="80081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cs typeface="+mn-ea"/>
                    <a:sym typeface="+mn-lt"/>
                  </a:rPr>
                  <a:t>壹</a:t>
                </a:r>
                <a:endParaRPr lang="zh-CN" altLang="en-US" sz="2800" dirty="0">
                  <a:solidFill>
                    <a:srgbClr val="BBAB9B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 flipH="1">
              <a:off x="2128256" y="875585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37976" y="2183615"/>
            <a:ext cx="4424441" cy="800815"/>
            <a:chOff x="1137976" y="2183615"/>
            <a:chExt cx="4424441" cy="800815"/>
          </a:xfrm>
        </p:grpSpPr>
        <p:grpSp>
          <p:nvGrpSpPr>
            <p:cNvPr id="14" name="组合 13"/>
            <p:cNvGrpSpPr/>
            <p:nvPr/>
          </p:nvGrpSpPr>
          <p:grpSpPr>
            <a:xfrm>
              <a:off x="1137976" y="2183615"/>
              <a:ext cx="800815" cy="800815"/>
              <a:chOff x="1155700" y="875585"/>
              <a:chExt cx="800815" cy="800815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cs typeface="+mn-ea"/>
                    <a:sym typeface="+mn-lt"/>
                  </a:rPr>
                  <a:t>贰</a:t>
                </a:r>
                <a:endParaRPr lang="zh-CN" altLang="en-US" sz="2800" dirty="0">
                  <a:solidFill>
                    <a:srgbClr val="BBAB9B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 flipH="1">
              <a:off x="2137118" y="2278641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55700" y="3572285"/>
            <a:ext cx="4406717" cy="800815"/>
            <a:chOff x="1155700" y="3572285"/>
            <a:chExt cx="4406717" cy="800815"/>
          </a:xfrm>
        </p:grpSpPr>
        <p:grpSp>
          <p:nvGrpSpPr>
            <p:cNvPr id="18" name="组合 17"/>
            <p:cNvGrpSpPr/>
            <p:nvPr/>
          </p:nvGrpSpPr>
          <p:grpSpPr>
            <a:xfrm>
              <a:off x="1155700" y="3572285"/>
              <a:ext cx="800815" cy="800815"/>
              <a:chOff x="1155700" y="875585"/>
              <a:chExt cx="800815" cy="800815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cs typeface="+mn-ea"/>
                    <a:sym typeface="+mn-lt"/>
                  </a:rPr>
                  <a:t>叁</a:t>
                </a:r>
                <a:endParaRPr lang="zh-CN" altLang="en-US" sz="2800" dirty="0">
                  <a:solidFill>
                    <a:srgbClr val="BBAB9B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 flipH="1">
              <a:off x="2137118" y="3742840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620721" y="875585"/>
            <a:ext cx="4433303" cy="800815"/>
            <a:chOff x="6620721" y="875585"/>
            <a:chExt cx="4433303" cy="800815"/>
          </a:xfrm>
        </p:grpSpPr>
        <p:grpSp>
          <p:nvGrpSpPr>
            <p:cNvPr id="21" name="组合 20"/>
            <p:cNvGrpSpPr/>
            <p:nvPr/>
          </p:nvGrpSpPr>
          <p:grpSpPr>
            <a:xfrm>
              <a:off x="10253209" y="875585"/>
              <a:ext cx="800815" cy="800815"/>
              <a:chOff x="1155700" y="875585"/>
              <a:chExt cx="800815" cy="80081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cs typeface="+mn-ea"/>
                    <a:sym typeface="+mn-lt"/>
                  </a:rPr>
                  <a:t>肆</a:t>
                </a:r>
                <a:endParaRPr lang="zh-CN" altLang="en-US" sz="2800" dirty="0">
                  <a:solidFill>
                    <a:srgbClr val="BBAB9B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 flipH="1">
              <a:off x="6620721" y="981007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29583" y="2183615"/>
            <a:ext cx="4406717" cy="800815"/>
            <a:chOff x="6629583" y="2183615"/>
            <a:chExt cx="4406717" cy="800815"/>
          </a:xfrm>
        </p:grpSpPr>
        <p:grpSp>
          <p:nvGrpSpPr>
            <p:cNvPr id="24" name="组合 23"/>
            <p:cNvGrpSpPr/>
            <p:nvPr/>
          </p:nvGrpSpPr>
          <p:grpSpPr>
            <a:xfrm>
              <a:off x="10235485" y="2183615"/>
              <a:ext cx="800815" cy="800815"/>
              <a:chOff x="1155700" y="875585"/>
              <a:chExt cx="800815" cy="800815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cs typeface="+mn-ea"/>
                    <a:sym typeface="+mn-lt"/>
                  </a:rPr>
                  <a:t>伍</a:t>
                </a:r>
                <a:endParaRPr lang="zh-CN" altLang="en-US" sz="2800" dirty="0">
                  <a:solidFill>
                    <a:srgbClr val="BBAB9B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 flipH="1">
              <a:off x="6629583" y="2384063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29583" y="3572285"/>
            <a:ext cx="4424441" cy="800815"/>
            <a:chOff x="6629583" y="3572285"/>
            <a:chExt cx="4424441" cy="800815"/>
          </a:xfrm>
        </p:grpSpPr>
        <p:grpSp>
          <p:nvGrpSpPr>
            <p:cNvPr id="27" name="组合 26"/>
            <p:cNvGrpSpPr/>
            <p:nvPr/>
          </p:nvGrpSpPr>
          <p:grpSpPr>
            <a:xfrm>
              <a:off x="10253209" y="3572285"/>
              <a:ext cx="800815" cy="800815"/>
              <a:chOff x="1155700" y="875585"/>
              <a:chExt cx="800815" cy="800815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cs typeface="+mn-ea"/>
                    <a:sym typeface="+mn-lt"/>
                  </a:rPr>
                  <a:t>陆</a:t>
                </a:r>
                <a:endParaRPr lang="zh-CN" altLang="en-US" sz="2800" dirty="0">
                  <a:solidFill>
                    <a:srgbClr val="BBAB9B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 flipH="1">
              <a:off x="6629583" y="3848262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155700" y="875585"/>
            <a:ext cx="1664415" cy="4874788"/>
            <a:chOff x="1155700" y="875585"/>
            <a:chExt cx="1664415" cy="4874788"/>
          </a:xfrm>
        </p:grpSpPr>
        <p:sp>
          <p:nvSpPr>
            <p:cNvPr id="12" name="椭圆 11"/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>
              <a:stCxn id="12" idx="4"/>
            </p:cNvCxnSpPr>
            <p:nvPr/>
          </p:nvCxnSpPr>
          <p:spPr>
            <a:xfrm flipH="1">
              <a:off x="1987906" y="2540000"/>
              <a:ext cx="2" cy="3210373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64667" y="1707791"/>
            <a:ext cx="1664415" cy="4238826"/>
            <a:chOff x="1155700" y="875585"/>
            <a:chExt cx="1664415" cy="4238826"/>
          </a:xfrm>
        </p:grpSpPr>
        <p:sp>
          <p:nvSpPr>
            <p:cNvPr id="38" name="椭圆 37"/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>
              <a:stCxn id="38" idx="4"/>
            </p:cNvCxnSpPr>
            <p:nvPr/>
          </p:nvCxnSpPr>
          <p:spPr>
            <a:xfrm>
              <a:off x="1987908" y="2540000"/>
              <a:ext cx="22407" cy="2574411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59075" y="1062818"/>
            <a:ext cx="1664415" cy="5271215"/>
            <a:chOff x="1155700" y="875585"/>
            <a:chExt cx="1664415" cy="5271215"/>
          </a:xfrm>
        </p:grpSpPr>
        <p:sp>
          <p:nvSpPr>
            <p:cNvPr id="42" name="椭圆 41"/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3" name="直接连接符 42"/>
            <p:cNvCxnSpPr>
              <a:stCxn id="42" idx="4"/>
            </p:cNvCxnSpPr>
            <p:nvPr/>
          </p:nvCxnSpPr>
          <p:spPr>
            <a:xfrm>
              <a:off x="1987908" y="2540000"/>
              <a:ext cx="31392" cy="3606800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624499" y="1370190"/>
            <a:ext cx="1664415" cy="4776610"/>
            <a:chOff x="1155700" y="875585"/>
            <a:chExt cx="1664415" cy="4776610"/>
          </a:xfrm>
        </p:grpSpPr>
        <p:sp>
          <p:nvSpPr>
            <p:cNvPr id="46" name="椭圆 45"/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>
              <a:stCxn id="46" idx="4"/>
            </p:cNvCxnSpPr>
            <p:nvPr/>
          </p:nvCxnSpPr>
          <p:spPr>
            <a:xfrm flipH="1">
              <a:off x="1987906" y="2540000"/>
              <a:ext cx="2" cy="3112195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7456" y="3530601"/>
            <a:ext cx="7854283" cy="22881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647825"/>
            <a:ext cx="12192000" cy="312419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63600" y="2568070"/>
            <a:ext cx="1086462" cy="1086462"/>
            <a:chOff x="6096000" y="2873531"/>
            <a:chExt cx="1086462" cy="1086462"/>
          </a:xfrm>
        </p:grpSpPr>
        <p:sp>
          <p:nvSpPr>
            <p:cNvPr id="6" name="椭圆 5"/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第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163852" y="2568070"/>
            <a:ext cx="1086462" cy="1086462"/>
            <a:chOff x="9396252" y="2873531"/>
            <a:chExt cx="1086462" cy="1086462"/>
          </a:xfrm>
        </p:grpSpPr>
        <p:sp>
          <p:nvSpPr>
            <p:cNvPr id="8" name="椭圆 7"/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章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13726" y="2580308"/>
            <a:ext cx="1086462" cy="1086462"/>
            <a:chOff x="7746126" y="2885769"/>
            <a:chExt cx="1086462" cy="1086462"/>
          </a:xfrm>
        </p:grpSpPr>
        <p:sp>
          <p:nvSpPr>
            <p:cNvPr id="7" name="椭圆 6"/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肆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4598" y="927100"/>
            <a:ext cx="209550" cy="24288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806940" y="4194568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3096"/>
            <a:ext cx="11684000" cy="6119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 l="25837"/>
          <a:stretch>
            <a:fillRect/>
          </a:stretch>
        </p:blipFill>
        <p:spPr>
          <a:xfrm>
            <a:off x="3149600" y="5473873"/>
            <a:ext cx="9040876" cy="138412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498850" y="2575029"/>
            <a:ext cx="558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84800" y="1195798"/>
            <a:ext cx="181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u="sng" dirty="0">
                <a:solidFill>
                  <a:srgbClr val="9A826A"/>
                </a:solidFill>
                <a:cs typeface="+mn-ea"/>
                <a:sym typeface="+mn-lt"/>
              </a:rPr>
              <a:t>序言</a:t>
            </a:r>
            <a:endParaRPr lang="zh-CN" altLang="en-US" sz="5400" u="sng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66724" y="1124948"/>
            <a:ext cx="9226553" cy="927169"/>
            <a:chOff x="3409949" y="1250685"/>
            <a:chExt cx="9226553" cy="927169"/>
          </a:xfrm>
        </p:grpSpPr>
        <p:sp>
          <p:nvSpPr>
            <p:cNvPr id="23" name="矩形: 圆顶角 22"/>
            <p:cNvSpPr/>
            <p:nvPr/>
          </p:nvSpPr>
          <p:spPr>
            <a:xfrm rot="16200000">
              <a:off x="7559641" y="-289900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壹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778889" y="1417070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65323" y="2604829"/>
            <a:ext cx="9226553" cy="927169"/>
            <a:chOff x="2963923" y="2718560"/>
            <a:chExt cx="9226553" cy="927169"/>
          </a:xfrm>
        </p:grpSpPr>
        <p:sp>
          <p:nvSpPr>
            <p:cNvPr id="27" name="矩形: 圆顶角 26"/>
            <p:cNvSpPr/>
            <p:nvPr/>
          </p:nvSpPr>
          <p:spPr>
            <a:xfrm rot="16200000">
              <a:off x="7113615" y="-1431132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86783" y="2881968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贰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228695" y="2920534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23899" y="4026004"/>
            <a:ext cx="9226553" cy="927169"/>
            <a:chOff x="2222499" y="4139735"/>
            <a:chExt cx="9226553" cy="927169"/>
          </a:xfrm>
        </p:grpSpPr>
        <p:sp>
          <p:nvSpPr>
            <p:cNvPr id="31" name="矩形: 圆顶角 30"/>
            <p:cNvSpPr/>
            <p:nvPr/>
          </p:nvSpPr>
          <p:spPr>
            <a:xfrm rot="16200000">
              <a:off x="6372191" y="-995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452466" y="42801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叁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409948" y="4338709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46340" y="783344"/>
            <a:ext cx="2734157" cy="549730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878" y="4502501"/>
            <a:ext cx="9042400" cy="26342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324" y="1893412"/>
            <a:ext cx="10542280" cy="30711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29" y="2316449"/>
            <a:ext cx="5216908" cy="2937558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719127" y="869950"/>
            <a:ext cx="2717800" cy="4533900"/>
            <a:chOff x="7112000" y="1022281"/>
            <a:chExt cx="2717800" cy="4533900"/>
          </a:xfrm>
        </p:grpSpPr>
        <p:sp>
          <p:nvSpPr>
            <p:cNvPr id="20" name="矩形: 圆顶角 19"/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51604" y="2268522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6076" y="2183378"/>
            <a:ext cx="10542280" cy="30711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grayscl/>
          </a:blip>
          <a:stretch>
            <a:fillRect/>
          </a:stretch>
        </p:blipFill>
        <p:spPr>
          <a:xfrm>
            <a:off x="1474709" y="1420777"/>
            <a:ext cx="4629955" cy="34290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357927" y="1016000"/>
            <a:ext cx="2717800" cy="4533900"/>
            <a:chOff x="7112000" y="1022281"/>
            <a:chExt cx="2717800" cy="4533900"/>
          </a:xfrm>
        </p:grpSpPr>
        <p:sp>
          <p:nvSpPr>
            <p:cNvPr id="13" name="矩形: 圆顶角 12"/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251604" y="2268522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135063" y="1422398"/>
            <a:ext cx="1912937" cy="3004033"/>
            <a:chOff x="1135063" y="1422398"/>
            <a:chExt cx="1912937" cy="300403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135063" y="1422398"/>
              <a:ext cx="1912937" cy="1409139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1427610" y="3226102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25615" y="1422398"/>
            <a:ext cx="1912937" cy="3004338"/>
            <a:chOff x="4925615" y="1422398"/>
            <a:chExt cx="1912937" cy="3004338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925615" y="1422398"/>
              <a:ext cx="1912937" cy="140913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5219760" y="322640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716168" y="1282700"/>
            <a:ext cx="1912937" cy="3118333"/>
            <a:chOff x="8716168" y="1282700"/>
            <a:chExt cx="1912937" cy="311833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8716168" y="1282700"/>
              <a:ext cx="1912937" cy="1409139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9050051" y="32007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2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8015" y="1096938"/>
            <a:ext cx="5490170" cy="38774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12" name="组合 11"/>
          <p:cNvGrpSpPr/>
          <p:nvPr/>
        </p:nvGrpSpPr>
        <p:grpSpPr>
          <a:xfrm>
            <a:off x="6365916" y="1044819"/>
            <a:ext cx="5676903" cy="1651000"/>
            <a:chOff x="419097" y="1257300"/>
            <a:chExt cx="5676903" cy="1651000"/>
          </a:xfrm>
        </p:grpSpPr>
        <p:sp>
          <p:nvSpPr>
            <p:cNvPr id="13" name="矩形: 圆角 12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壹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365916" y="2365305"/>
            <a:ext cx="5676903" cy="1651000"/>
            <a:chOff x="419097" y="1257300"/>
            <a:chExt cx="5676903" cy="1651000"/>
          </a:xfrm>
        </p:grpSpPr>
        <p:sp>
          <p:nvSpPr>
            <p:cNvPr id="18" name="矩形: 圆角 17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贰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13236" y="3500638"/>
            <a:ext cx="5676903" cy="1651000"/>
            <a:chOff x="419097" y="1257300"/>
            <a:chExt cx="5676903" cy="1651000"/>
          </a:xfrm>
        </p:grpSpPr>
        <p:sp>
          <p:nvSpPr>
            <p:cNvPr id="22" name="矩形: 圆角 21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叁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434" y="1825624"/>
            <a:ext cx="10806144" cy="31480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64698"/>
            <a:ext cx="12190476" cy="13841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56100" y="2332402"/>
            <a:ext cx="4889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谢谢聆听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screen"/>
          <a:srcRect l="-24042"/>
          <a:stretch>
            <a:fillRect/>
          </a:stretch>
        </p:blipFill>
        <p:spPr>
          <a:xfrm>
            <a:off x="5969000" y="0"/>
            <a:ext cx="520187" cy="24303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864698"/>
            <a:ext cx="12190476" cy="13841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44766" y="2238070"/>
            <a:ext cx="85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u="sng" dirty="0">
                <a:solidFill>
                  <a:srgbClr val="BBAB9B"/>
                </a:solidFill>
                <a:cs typeface="+mn-ea"/>
                <a:sym typeface="+mn-lt"/>
              </a:rPr>
              <a:t>目录</a:t>
            </a:r>
            <a:endParaRPr lang="zh-CN" altLang="en-US" sz="4800" u="sng" dirty="0">
              <a:solidFill>
                <a:srgbClr val="BBAB9B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9500" y="1181101"/>
            <a:ext cx="850900" cy="4533900"/>
            <a:chOff x="3619500" y="1181101"/>
            <a:chExt cx="850900" cy="4533900"/>
          </a:xfrm>
        </p:grpSpPr>
        <p:sp>
          <p:nvSpPr>
            <p:cNvPr id="2" name="矩形: 圆顶角 1"/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壹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83352" y="2272393"/>
              <a:ext cx="492443" cy="19886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0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5836475" y="1663872"/>
            <a:ext cx="850900" cy="4533900"/>
            <a:chOff x="3619500" y="1181101"/>
            <a:chExt cx="850900" cy="4533900"/>
          </a:xfrm>
        </p:grpSpPr>
        <p:sp>
          <p:nvSpPr>
            <p:cNvPr id="31" name="矩形: 圆顶角 30"/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721784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贰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83352" y="2272393"/>
              <a:ext cx="492443" cy="19886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0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7883241" y="997335"/>
            <a:ext cx="850900" cy="4533900"/>
            <a:chOff x="3619500" y="1181101"/>
            <a:chExt cx="850900" cy="4533900"/>
          </a:xfrm>
        </p:grpSpPr>
        <p:sp>
          <p:nvSpPr>
            <p:cNvPr id="36" name="矩形: 圆顶角 35"/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叁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783352" y="2272393"/>
              <a:ext cx="492443" cy="19886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0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9970343" y="1460372"/>
            <a:ext cx="850900" cy="4533900"/>
            <a:chOff x="3619500" y="1181101"/>
            <a:chExt cx="850900" cy="4533900"/>
          </a:xfrm>
        </p:grpSpPr>
        <p:sp>
          <p:nvSpPr>
            <p:cNvPr id="41" name="矩形: 圆顶角 40"/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肆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783352" y="2272393"/>
              <a:ext cx="492443" cy="19886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0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53483" y="3355975"/>
            <a:ext cx="7854283" cy="22881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825"/>
            <a:ext cx="12192000" cy="31242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096000" y="2873531"/>
            <a:ext cx="1086462" cy="1086462"/>
            <a:chOff x="6096000" y="2873531"/>
            <a:chExt cx="1086462" cy="1086462"/>
          </a:xfrm>
        </p:grpSpPr>
        <p:sp>
          <p:nvSpPr>
            <p:cNvPr id="6" name="椭圆 5"/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第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396252" y="2873531"/>
            <a:ext cx="1086462" cy="1086462"/>
            <a:chOff x="9396252" y="2873531"/>
            <a:chExt cx="1086462" cy="1086462"/>
          </a:xfrm>
        </p:grpSpPr>
        <p:sp>
          <p:nvSpPr>
            <p:cNvPr id="8" name="椭圆 7"/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章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46126" y="2885769"/>
            <a:ext cx="1086462" cy="1086462"/>
            <a:chOff x="7746126" y="2885769"/>
            <a:chExt cx="1086462" cy="1086462"/>
          </a:xfrm>
        </p:grpSpPr>
        <p:sp>
          <p:nvSpPr>
            <p:cNvPr id="7" name="椭圆 6"/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壹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038" y="1185341"/>
            <a:ext cx="209550" cy="24288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039340" y="4500029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247900" y="1962081"/>
            <a:ext cx="2717800" cy="4533900"/>
            <a:chOff x="2247900" y="1962081"/>
            <a:chExt cx="2717800" cy="4533900"/>
          </a:xfrm>
        </p:grpSpPr>
        <p:sp>
          <p:nvSpPr>
            <p:cNvPr id="26" name="矩形: 圆顶角 25"/>
            <p:cNvSpPr/>
            <p:nvPr/>
          </p:nvSpPr>
          <p:spPr>
            <a:xfrm>
              <a:off x="2247900" y="19620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247900" y="27742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2437249" y="2195768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317702" y="3068553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12000" y="1022281"/>
            <a:ext cx="2717800" cy="4533900"/>
            <a:chOff x="7112000" y="1022281"/>
            <a:chExt cx="2717800" cy="4533900"/>
          </a:xfrm>
        </p:grpSpPr>
        <p:sp>
          <p:nvSpPr>
            <p:cNvPr id="45" name="矩形: 圆顶角 44"/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sz="2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251604" y="2268522"/>
              <a:ext cx="2578196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735" y="1549301"/>
            <a:ext cx="1209675" cy="1076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07" y="1162021"/>
            <a:ext cx="3187565" cy="163128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409949" y="1250685"/>
            <a:ext cx="9226553" cy="927169"/>
            <a:chOff x="3409949" y="1250685"/>
            <a:chExt cx="9226553" cy="927169"/>
          </a:xfrm>
        </p:grpSpPr>
        <p:sp>
          <p:nvSpPr>
            <p:cNvPr id="13" name="矩形: 圆顶角 12"/>
            <p:cNvSpPr/>
            <p:nvPr/>
          </p:nvSpPr>
          <p:spPr>
            <a:xfrm rot="16200000">
              <a:off x="7559641" y="-289900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壹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778889" y="1417070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63923" y="2718560"/>
            <a:ext cx="9226553" cy="927169"/>
            <a:chOff x="2963923" y="2718560"/>
            <a:chExt cx="9226553" cy="927169"/>
          </a:xfrm>
        </p:grpSpPr>
        <p:sp>
          <p:nvSpPr>
            <p:cNvPr id="14" name="矩形: 圆顶角 13"/>
            <p:cNvSpPr/>
            <p:nvPr/>
          </p:nvSpPr>
          <p:spPr>
            <a:xfrm rot="16200000">
              <a:off x="7113615" y="-1431132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086783" y="2881968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贰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28695" y="2920534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22499" y="4139735"/>
            <a:ext cx="9226553" cy="927169"/>
            <a:chOff x="2222499" y="4139735"/>
            <a:chExt cx="9226553" cy="927169"/>
          </a:xfrm>
        </p:grpSpPr>
        <p:sp>
          <p:nvSpPr>
            <p:cNvPr id="16" name="矩形: 圆顶角 15"/>
            <p:cNvSpPr/>
            <p:nvPr/>
          </p:nvSpPr>
          <p:spPr>
            <a:xfrm rot="16200000">
              <a:off x="6372191" y="-995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52466" y="42801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叁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09948" y="4338709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17497" y="1244600"/>
            <a:ext cx="5676903" cy="1651000"/>
            <a:chOff x="419097" y="1257300"/>
            <a:chExt cx="5676903" cy="1651000"/>
          </a:xfrm>
        </p:grpSpPr>
        <p:sp>
          <p:nvSpPr>
            <p:cNvPr id="2" name="矩形: 圆角 1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壹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62715" y="1244600"/>
            <a:ext cx="5676903" cy="1651000"/>
            <a:chOff x="419097" y="1257300"/>
            <a:chExt cx="5676903" cy="1651000"/>
          </a:xfrm>
        </p:grpSpPr>
        <p:sp>
          <p:nvSpPr>
            <p:cNvPr id="25" name="矩形: 圆角 24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贰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17497" y="3271378"/>
            <a:ext cx="5676903" cy="1651000"/>
            <a:chOff x="419097" y="1257300"/>
            <a:chExt cx="5676903" cy="1651000"/>
          </a:xfrm>
        </p:grpSpPr>
        <p:sp>
          <p:nvSpPr>
            <p:cNvPr id="29" name="矩形: 圆角 28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叁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62715" y="3271378"/>
            <a:ext cx="5676903" cy="1651000"/>
            <a:chOff x="419097" y="1257300"/>
            <a:chExt cx="5676903" cy="1651000"/>
          </a:xfrm>
        </p:grpSpPr>
        <p:sp>
          <p:nvSpPr>
            <p:cNvPr id="33" name="矩形: 圆角 32"/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cs typeface="+mn-ea"/>
                  <a:sym typeface="+mn-lt"/>
                </a:rPr>
                <a:t>肆</a:t>
              </a:r>
              <a:endParaRPr lang="zh-CN" altLang="en-US" sz="3600" dirty="0">
                <a:solidFill>
                  <a:srgbClr val="BBAB9B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" y="4218829"/>
            <a:ext cx="12190476" cy="138412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34438" y="2626644"/>
            <a:ext cx="1245169" cy="1086462"/>
            <a:chOff x="1034438" y="2626644"/>
            <a:chExt cx="1245169" cy="1086462"/>
          </a:xfrm>
        </p:grpSpPr>
        <p:sp>
          <p:nvSpPr>
            <p:cNvPr id="23" name="椭圆 22"/>
            <p:cNvSpPr/>
            <p:nvPr/>
          </p:nvSpPr>
          <p:spPr>
            <a:xfrm>
              <a:off x="1117600" y="2626644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034438" y="2880802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79746" y="1242517"/>
            <a:ext cx="1245169" cy="1086462"/>
            <a:chOff x="2879746" y="1242517"/>
            <a:chExt cx="1245169" cy="1086462"/>
          </a:xfrm>
        </p:grpSpPr>
        <p:sp>
          <p:nvSpPr>
            <p:cNvPr id="36" name="椭圆 35"/>
            <p:cNvSpPr/>
            <p:nvPr/>
          </p:nvSpPr>
          <p:spPr>
            <a:xfrm>
              <a:off x="2959100" y="1242517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879746" y="1513286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471129" y="485985"/>
            <a:ext cx="1245169" cy="1086462"/>
            <a:chOff x="5471129" y="485985"/>
            <a:chExt cx="1245169" cy="1086462"/>
          </a:xfrm>
        </p:grpSpPr>
        <p:sp>
          <p:nvSpPr>
            <p:cNvPr id="37" name="椭圆 36"/>
            <p:cNvSpPr/>
            <p:nvPr/>
          </p:nvSpPr>
          <p:spPr>
            <a:xfrm>
              <a:off x="5550483" y="485985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471129" y="724902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428227" y="1242517"/>
            <a:ext cx="1245169" cy="1086462"/>
            <a:chOff x="8428227" y="1242517"/>
            <a:chExt cx="1245169" cy="1086462"/>
          </a:xfrm>
        </p:grpSpPr>
        <p:sp>
          <p:nvSpPr>
            <p:cNvPr id="38" name="椭圆 37"/>
            <p:cNvSpPr/>
            <p:nvPr/>
          </p:nvSpPr>
          <p:spPr>
            <a:xfrm>
              <a:off x="8509583" y="1242517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428227" y="1513285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029846" y="3144894"/>
            <a:ext cx="1245169" cy="1086462"/>
            <a:chOff x="10029846" y="3144894"/>
            <a:chExt cx="1245169" cy="1086462"/>
          </a:xfrm>
        </p:grpSpPr>
        <p:sp>
          <p:nvSpPr>
            <p:cNvPr id="39" name="椭圆 38"/>
            <p:cNvSpPr/>
            <p:nvPr/>
          </p:nvSpPr>
          <p:spPr>
            <a:xfrm>
              <a:off x="10109200" y="3144894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29846" y="3389940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cs typeface="+mn-ea"/>
                  <a:sym typeface="+mn-lt"/>
                </a:rPr>
                <a:t>请输入你的题目</a:t>
              </a:r>
              <a:endParaRPr lang="zh-CN" altLang="en-US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963344" y="5828903"/>
            <a:ext cx="82607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9A826A"/>
                </a:solidFill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1600" dirty="0">
              <a:solidFill>
                <a:srgbClr val="9A826A"/>
              </a:solidFill>
              <a:cs typeface="+mn-ea"/>
              <a:sym typeface="+mn-lt"/>
            </a:endParaRPr>
          </a:p>
          <a:p>
            <a:endParaRPr lang="zh-CN" altLang="en-US" sz="1600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7456" y="3530601"/>
            <a:ext cx="7854283" cy="22881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647825"/>
            <a:ext cx="12192000" cy="312419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63600" y="2568070"/>
            <a:ext cx="1086462" cy="1086462"/>
            <a:chOff x="6096000" y="2873531"/>
            <a:chExt cx="1086462" cy="1086462"/>
          </a:xfrm>
        </p:grpSpPr>
        <p:sp>
          <p:nvSpPr>
            <p:cNvPr id="6" name="椭圆 5"/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第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163852" y="2568070"/>
            <a:ext cx="1086462" cy="1086462"/>
            <a:chOff x="9396252" y="2873531"/>
            <a:chExt cx="1086462" cy="1086462"/>
          </a:xfrm>
        </p:grpSpPr>
        <p:sp>
          <p:nvSpPr>
            <p:cNvPr id="8" name="椭圆 7"/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章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13726" y="2580308"/>
            <a:ext cx="1086462" cy="1086462"/>
            <a:chOff x="7746126" y="2885769"/>
            <a:chExt cx="1086462" cy="1086462"/>
          </a:xfrm>
        </p:grpSpPr>
        <p:sp>
          <p:nvSpPr>
            <p:cNvPr id="7" name="椭圆 6"/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cs typeface="+mn-ea"/>
                  <a:sym typeface="+mn-lt"/>
                </a:rPr>
                <a:t>贰</a:t>
              </a:r>
              <a:endParaRPr lang="zh-CN" altLang="en-US" sz="4800" dirty="0">
                <a:solidFill>
                  <a:srgbClr val="9A826A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4598" y="927100"/>
            <a:ext cx="209550" cy="24288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806940" y="4194568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rgbClr val="9A82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22t2vam">
      <a:majorFont>
        <a:latin typeface="Arial"/>
        <a:ea typeface="华文隶书"/>
        <a:cs typeface=""/>
      </a:majorFont>
      <a:minorFont>
        <a:latin typeface="Arial"/>
        <a:ea typeface="华文隶书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2486</Words>
  <Application>WPS 演示</Application>
  <PresentationFormat>自定义</PresentationFormat>
  <Paragraphs>251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华文隶书</vt:lpstr>
      <vt:lpstr>微软雅黑</vt:lpstr>
      <vt:lpstr>Arial Unicode MS</vt:lpstr>
      <vt:lpstr>等线</vt:lpstr>
      <vt:lpstr>Arial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</dc:creator>
  <cp:keywords>www.1ppt.com</cp:keywords>
  <dc:description>www.1ppt.com</dc:description>
  <cp:lastModifiedBy>铭</cp:lastModifiedBy>
  <cp:revision>24</cp:revision>
  <dcterms:created xsi:type="dcterms:W3CDTF">2019-09-21T04:57:00Z</dcterms:created>
  <dcterms:modified xsi:type="dcterms:W3CDTF">2022-01-25T01:04:51Z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6326F1592E7A4154A12C7C38477E1AA1</vt:lpwstr>
  </property>
  <property fmtid="{D5CDD505-2E9C-101B-9397-08002B2CF9AE}" pid="3" name="KSOProductBuildVer">
    <vt:lpwstr>2052-11.1.0.11194</vt:lpwstr>
  </property>
</Properties>
</file>