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drawings/drawing3.xml" ContentType="application/vnd.openxmlformats-officedocument.drawingml.chartshapes+xml"/>
  <Override PartName="/ppt/drawings/drawing4.xml" ContentType="application/vnd.openxmlformats-officedocument.drawingml.chartshap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59" r:id="rId10"/>
    <p:sldId id="266" r:id="rId11"/>
    <p:sldId id="267" r:id="rId12"/>
    <p:sldId id="268" r:id="rId13"/>
    <p:sldId id="269" r:id="rId14"/>
    <p:sldId id="260" r:id="rId15"/>
    <p:sldId id="270" r:id="rId16"/>
    <p:sldId id="271" r:id="rId17"/>
    <p:sldId id="272" r:id="rId18"/>
    <p:sldId id="273" r:id="rId19"/>
    <p:sldId id="261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850"/>
    <a:srgbClr val="01ABBD"/>
    <a:srgbClr val="E66F70"/>
    <a:srgbClr val="6439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90" y="-1572"/>
      </p:cViewPr>
      <p:guideLst>
        <p:guide orient="horz" pos="159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"/>
          <c:y val="0.0880078070861339"/>
          <c:w val="0.538659325787402"/>
          <c:h val="0.80798893897705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explosion val="0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01ACBE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"/>
          <c:y val="0.0880078070861339"/>
          <c:w val="0.538659325787402"/>
          <c:h val="0.80798893897705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explosion val="0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FFB850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"/>
          <c:y val="0.0880078070861339"/>
          <c:w val="0.538659325787402"/>
          <c:h val="0.80798893897705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explosion val="0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E87071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"/>
          <c:y val="0.0880078070861339"/>
          <c:w val="0.538659325787402"/>
          <c:h val="0.80798893897705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explosion val="0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663A77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>
      <cdr:nvSpPr>
        <cdr:cNvPr id="2" name="椭圆 1"/>
        <cdr:cNvSpPr/>
      </cdr:nvSpPr>
      <cdr:spPr xmlns:a="http://schemas.openxmlformats.org/drawingml/2006/main"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/>
        <a:ln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 xmlns:a="http://schemas.openxmlformats.org/drawingml/2006/main">
        <a:bodyPr vertOverflow="clip" vert="horz" wrap="none" lIns="45720" tIns="45720" rIns="45720" bIns="45720" anchor="t" anchorCtr="0">
          <a:normAutofit/>
        </a:bodyPr>
        <a:lstStyle/>
        <a:p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>
      <cdr:nvSpPr>
        <cdr:cNvPr id="3" name="椭圆 2"/>
        <cdr:cNvSpPr/>
      </cdr:nvSpPr>
      <cdr:spPr xmlns:a="http://schemas.openxmlformats.org/drawingml/2006/main"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/>
        <a:ln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 xmlns:a="http://schemas.openxmlformats.org/drawingml/2006/main">
        <a:bodyPr vert="horz" wrap="none" lIns="45720" tIns="45720" rIns="45720" bIns="45720" anchor="t" anchorCtr="0">
          <a:normAutofit/>
        </a:bodyPr>
        <a:lstStyle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>
          <a:endParaRPr lang="zh-CN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>
      <cdr:nvSpPr>
        <cdr:cNvPr id="2" name="椭圆 1"/>
        <cdr:cNvSpPr/>
      </cdr:nvSpPr>
      <cdr:spPr xmlns:a="http://schemas.openxmlformats.org/drawingml/2006/main"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/>
        <a:ln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 xmlns:a="http://schemas.openxmlformats.org/drawingml/2006/main">
        <a:bodyPr vertOverflow="clip" vert="horz" wrap="none" lIns="45720" tIns="45720" rIns="45720" bIns="45720" anchor="t" anchorCtr="0">
          <a:normAutofit/>
        </a:bodyPr>
        <a:lstStyle/>
        <a:p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>
      <cdr:nvSpPr>
        <cdr:cNvPr id="3" name="椭圆 2"/>
        <cdr:cNvSpPr/>
      </cdr:nvSpPr>
      <cdr:spPr xmlns:a="http://schemas.openxmlformats.org/drawingml/2006/main"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/>
        <a:ln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 xmlns:a="http://schemas.openxmlformats.org/drawingml/2006/main">
        <a:bodyPr vert="horz" wrap="none" lIns="45720" tIns="45720" rIns="45720" bIns="45720" anchor="t" anchorCtr="0">
          <a:normAutofit/>
        </a:bodyPr>
        <a:lstStyle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>
          <a:endParaRPr lang="zh-CN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>
      <cdr:nvSpPr>
        <cdr:cNvPr id="2" name="椭圆 1"/>
        <cdr:cNvSpPr/>
      </cdr:nvSpPr>
      <cdr:spPr xmlns:a="http://schemas.openxmlformats.org/drawingml/2006/main"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/>
        <a:ln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 xmlns:a="http://schemas.openxmlformats.org/drawingml/2006/main">
        <a:bodyPr vertOverflow="clip" vert="horz" wrap="none" lIns="45720" tIns="45720" rIns="45720" bIns="45720" anchor="t" anchorCtr="0">
          <a:normAutofit/>
        </a:bodyPr>
        <a:lstStyle/>
        <a:p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>
      <cdr:nvSpPr>
        <cdr:cNvPr id="3" name="椭圆 2"/>
        <cdr:cNvSpPr/>
      </cdr:nvSpPr>
      <cdr:spPr xmlns:a="http://schemas.openxmlformats.org/drawingml/2006/main"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/>
        <a:ln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 xmlns:a="http://schemas.openxmlformats.org/drawingml/2006/main">
        <a:bodyPr vert="horz" wrap="none" lIns="45720" tIns="45720" rIns="45720" bIns="45720" anchor="t" anchorCtr="0">
          <a:normAutofit/>
        </a:bodyPr>
        <a:lstStyle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>
          <a:endParaRPr lang="zh-CN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>
      <cdr:nvSpPr>
        <cdr:cNvPr id="2" name="椭圆 1"/>
        <cdr:cNvSpPr/>
      </cdr:nvSpPr>
      <cdr:spPr xmlns:a="http://schemas.openxmlformats.org/drawingml/2006/main"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/>
        <a:ln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 xmlns:a="http://schemas.openxmlformats.org/drawingml/2006/main">
        <a:bodyPr vertOverflow="clip" vert="horz" wrap="none" lIns="45720" tIns="45720" rIns="45720" bIns="45720" anchor="t" anchorCtr="0">
          <a:normAutofit/>
        </a:bodyPr>
        <a:lstStyle/>
        <a:p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>
      <cdr:nvSpPr>
        <cdr:cNvPr id="3" name="椭圆 2"/>
        <cdr:cNvSpPr/>
      </cdr:nvSpPr>
      <cdr:spPr xmlns:a="http://schemas.openxmlformats.org/drawingml/2006/main"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/>
        <a:ln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 xmlns:a="http://schemas.openxmlformats.org/drawingml/2006/main">
        <a:bodyPr vert="horz" wrap="none" lIns="45720" tIns="45720" rIns="45720" bIns="45720" anchor="t" anchorCtr="0">
          <a:normAutofit/>
        </a:bodyPr>
        <a:lstStyle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>
          <a:endParaRPr lang="zh-CN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1EFD6-84A7-4559-B145-EF8AE80117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CA0C0-988E-4545-A9E3-74D58F18357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7.png"/><Relationship Id="rId7" Type="http://schemas.openxmlformats.org/officeDocument/2006/relationships/image" Target="../media/image16.jpeg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9.wdp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844874"/>
            <a:ext cx="9144000" cy="2051191"/>
          </a:xfrm>
          <a:prstGeom prst="rect">
            <a:avLst/>
          </a:prstGeom>
          <a:solidFill>
            <a:srgbClr val="6439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4113672" y="1798784"/>
            <a:ext cx="1095022" cy="1097280"/>
            <a:chOff x="5581650" y="3109913"/>
            <a:chExt cx="1539875" cy="15430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5581650" y="3109913"/>
              <a:ext cx="1539875" cy="1543050"/>
            </a:xfrm>
            <a:prstGeom prst="rect">
              <a:avLst/>
            </a:prstGeom>
            <a:solidFill>
              <a:srgbClr val="01ABBD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endParaRPr lang="zh-CN" altLang="en-US" sz="199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Rectangle 8"/>
            <p:cNvSpPr>
              <a:spLocks noChangeArrowheads="1"/>
            </p:cNvSpPr>
            <p:nvPr/>
          </p:nvSpPr>
          <p:spPr bwMode="auto">
            <a:xfrm>
              <a:off x="5737225" y="3265488"/>
              <a:ext cx="1228725" cy="123190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r>
                <a:rPr lang="zh-CN" altLang="en-US" sz="199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效率</a:t>
              </a:r>
              <a:endParaRPr lang="zh-CN" altLang="en-US" sz="1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237654" y="487016"/>
            <a:ext cx="936978" cy="936978"/>
            <a:chOff x="4349750" y="1265238"/>
            <a:chExt cx="1317625" cy="1317625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ctangle 9"/>
            <p:cNvSpPr>
              <a:spLocks noChangeArrowheads="1"/>
            </p:cNvSpPr>
            <p:nvPr/>
          </p:nvSpPr>
          <p:spPr bwMode="auto">
            <a:xfrm>
              <a:off x="4349750" y="1265238"/>
              <a:ext cx="1317625" cy="131762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Rectangle 10"/>
            <p:cNvSpPr>
              <a:spLocks noChangeArrowheads="1"/>
            </p:cNvSpPr>
            <p:nvPr/>
          </p:nvSpPr>
          <p:spPr bwMode="auto">
            <a:xfrm>
              <a:off x="4481512" y="1401763"/>
              <a:ext cx="1049338" cy="1049338"/>
            </a:xfrm>
            <a:prstGeom prst="rect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323644" y="844874"/>
            <a:ext cx="768774" cy="767644"/>
            <a:chOff x="5876925" y="1768475"/>
            <a:chExt cx="1081088" cy="107950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Rectangle 11"/>
            <p:cNvSpPr>
              <a:spLocks noChangeArrowheads="1"/>
            </p:cNvSpPr>
            <p:nvPr/>
          </p:nvSpPr>
          <p:spPr bwMode="auto">
            <a:xfrm>
              <a:off x="5876925" y="1768475"/>
              <a:ext cx="1081088" cy="1079500"/>
            </a:xfrm>
            <a:prstGeom prst="rect">
              <a:avLst/>
            </a:prstGeom>
            <a:solidFill>
              <a:srgbClr val="E66F70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Rectangle 12"/>
            <p:cNvSpPr>
              <a:spLocks noChangeArrowheads="1"/>
            </p:cNvSpPr>
            <p:nvPr/>
          </p:nvSpPr>
          <p:spPr bwMode="auto">
            <a:xfrm>
              <a:off x="5986462" y="1878013"/>
              <a:ext cx="862013" cy="862013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490915" y="2105842"/>
            <a:ext cx="1323058" cy="1323058"/>
            <a:chOff x="7518400" y="3541713"/>
            <a:chExt cx="1860550" cy="18605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Rectangle 19"/>
            <p:cNvSpPr>
              <a:spLocks noChangeArrowheads="1"/>
            </p:cNvSpPr>
            <p:nvPr/>
          </p:nvSpPr>
          <p:spPr bwMode="auto">
            <a:xfrm>
              <a:off x="7518400" y="3541713"/>
              <a:ext cx="1860550" cy="1860550"/>
            </a:xfrm>
            <a:prstGeom prst="rect">
              <a:avLst/>
            </a:prstGeom>
            <a:solidFill>
              <a:srgbClr val="643975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Rectangle 20"/>
            <p:cNvSpPr>
              <a:spLocks noChangeArrowheads="1"/>
            </p:cNvSpPr>
            <p:nvPr/>
          </p:nvSpPr>
          <p:spPr bwMode="auto">
            <a:xfrm>
              <a:off x="7710488" y="3729038"/>
              <a:ext cx="1481138" cy="14811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936632" y="1429637"/>
            <a:ext cx="995680" cy="997938"/>
            <a:chOff x="6738938" y="2590800"/>
            <a:chExt cx="1400175" cy="14033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Rectangle 21"/>
            <p:cNvSpPr>
              <a:spLocks noChangeArrowheads="1"/>
            </p:cNvSpPr>
            <p:nvPr/>
          </p:nvSpPr>
          <p:spPr bwMode="auto">
            <a:xfrm>
              <a:off x="6738938" y="2590800"/>
              <a:ext cx="1400175" cy="1403350"/>
            </a:xfrm>
            <a:prstGeom prst="rect">
              <a:avLst/>
            </a:prstGeom>
            <a:solidFill>
              <a:srgbClr val="FFB850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Rectangle 22"/>
            <p:cNvSpPr>
              <a:spLocks noChangeArrowheads="1"/>
            </p:cNvSpPr>
            <p:nvPr/>
          </p:nvSpPr>
          <p:spPr bwMode="auto">
            <a:xfrm>
              <a:off x="6880225" y="2735263"/>
              <a:ext cx="1114425" cy="1114425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874151" y="1107905"/>
            <a:ext cx="690880" cy="690880"/>
            <a:chOff x="3838575" y="2138363"/>
            <a:chExt cx="971550" cy="9715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Rectangle 23"/>
            <p:cNvSpPr>
              <a:spLocks noChangeArrowheads="1"/>
            </p:cNvSpPr>
            <p:nvPr/>
          </p:nvSpPr>
          <p:spPr bwMode="auto">
            <a:xfrm>
              <a:off x="3838575" y="2138363"/>
              <a:ext cx="971550" cy="971550"/>
            </a:xfrm>
            <a:prstGeom prst="rect">
              <a:avLst/>
            </a:prstGeom>
            <a:solidFill>
              <a:srgbClr val="643975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endParaRPr lang="zh-CN" altLang="en-US" sz="142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24"/>
            <p:cNvSpPr>
              <a:spLocks noChangeArrowheads="1"/>
            </p:cNvSpPr>
            <p:nvPr/>
          </p:nvSpPr>
          <p:spPr bwMode="auto">
            <a:xfrm>
              <a:off x="3936206" y="2236788"/>
              <a:ext cx="776288" cy="77470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r>
                <a:rPr lang="zh-CN" altLang="en-US" sz="142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竞争</a:t>
              </a:r>
              <a:endParaRPr lang="zh-CN" altLang="en-US" sz="142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695636" y="995016"/>
            <a:ext cx="767644" cy="769902"/>
            <a:chOff x="10618788" y="1979613"/>
            <a:chExt cx="1079500" cy="1082675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Rectangle 25"/>
            <p:cNvSpPr>
              <a:spLocks noChangeArrowheads="1"/>
            </p:cNvSpPr>
            <p:nvPr/>
          </p:nvSpPr>
          <p:spPr bwMode="auto">
            <a:xfrm>
              <a:off x="10618788" y="1979613"/>
              <a:ext cx="1079500" cy="1082675"/>
            </a:xfrm>
            <a:prstGeom prst="rect">
              <a:avLst/>
            </a:prstGeom>
            <a:solidFill>
              <a:srgbClr val="643975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endParaRPr lang="zh-CN" altLang="en-US" sz="142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Rectangle 26"/>
            <p:cNvSpPr>
              <a:spLocks noChangeArrowheads="1"/>
            </p:cNvSpPr>
            <p:nvPr/>
          </p:nvSpPr>
          <p:spPr bwMode="auto">
            <a:xfrm>
              <a:off x="10728326" y="2092325"/>
              <a:ext cx="860425" cy="85725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r>
                <a:rPr lang="zh-CN" altLang="en-US" sz="142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革新</a:t>
              </a:r>
              <a:endParaRPr lang="zh-CN" altLang="en-US" sz="142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324231" y="2535949"/>
            <a:ext cx="1297094" cy="1297094"/>
            <a:chOff x="10096500" y="4146550"/>
            <a:chExt cx="1824038" cy="1824038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0" name="Rectangle 27"/>
            <p:cNvSpPr>
              <a:spLocks noChangeArrowheads="1"/>
            </p:cNvSpPr>
            <p:nvPr/>
          </p:nvSpPr>
          <p:spPr bwMode="auto">
            <a:xfrm>
              <a:off x="10096500" y="4146550"/>
              <a:ext cx="1824038" cy="1824038"/>
            </a:xfrm>
            <a:prstGeom prst="rect">
              <a:avLst/>
            </a:prstGeom>
            <a:solidFill>
              <a:srgbClr val="FFB850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28"/>
            <p:cNvSpPr>
              <a:spLocks noChangeArrowheads="1"/>
            </p:cNvSpPr>
            <p:nvPr/>
          </p:nvSpPr>
          <p:spPr bwMode="auto">
            <a:xfrm>
              <a:off x="10279063" y="4329113"/>
              <a:ext cx="1458913" cy="1458913"/>
            </a:xfrm>
            <a:prstGeom prst="rect">
              <a:avLst/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995438" y="1204505"/>
            <a:ext cx="1592700" cy="1592700"/>
            <a:chOff x="8489950" y="2454275"/>
            <a:chExt cx="1879600" cy="187960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Rectangle 29"/>
            <p:cNvSpPr>
              <a:spLocks noChangeArrowheads="1"/>
            </p:cNvSpPr>
            <p:nvPr/>
          </p:nvSpPr>
          <p:spPr bwMode="auto">
            <a:xfrm>
              <a:off x="8489950" y="2454275"/>
              <a:ext cx="1879600" cy="1879600"/>
            </a:xfrm>
            <a:prstGeom prst="rect">
              <a:avLst/>
            </a:prstGeom>
            <a:solidFill>
              <a:srgbClr val="01ABBD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Rectangle 30"/>
            <p:cNvSpPr>
              <a:spLocks noChangeArrowheads="1"/>
            </p:cNvSpPr>
            <p:nvPr/>
          </p:nvSpPr>
          <p:spPr bwMode="auto">
            <a:xfrm>
              <a:off x="8681244" y="2646363"/>
              <a:ext cx="1497013" cy="1495425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pPr algn="ctr"/>
              <a:r>
                <a:rPr lang="en-US" altLang="zh-CN" sz="4000" dirty="0" smtClean="0">
                  <a:solidFill>
                    <a:srgbClr val="0070C0"/>
                  </a:solidFill>
                  <a:latin typeface="Agency FB" panose="020B0503020202020204" pitchFamily="34" charset="0"/>
                </a:rPr>
                <a:t>20XX</a:t>
              </a:r>
              <a:endParaRPr lang="en-US" altLang="zh-CN" sz="4000" dirty="0" smtClean="0">
                <a:solidFill>
                  <a:srgbClr val="0070C0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371566" y="4005511"/>
            <a:ext cx="3063852" cy="573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13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宋体" panose="02010600030101010101" pitchFamily="2" charset="-122"/>
              </a:rPr>
              <a:t>BUSINESS</a:t>
            </a:r>
            <a:r>
              <a:rPr kumimoji="1" lang="zh-CN" altLang="en-US" sz="313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宋体" panose="02010600030101010101" pitchFamily="2" charset="-122"/>
              </a:rPr>
              <a:t> </a:t>
            </a:r>
            <a:r>
              <a:rPr kumimoji="1" lang="en-US" altLang="zh-CN" sz="313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宋体" panose="02010600030101010101" pitchFamily="2" charset="-122"/>
              </a:rPr>
              <a:t>REPORT</a:t>
            </a:r>
            <a:endParaRPr kumimoji="1" lang="zh-CN" altLang="en-US" sz="313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宋体" panose="02010600030101010101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7182" y="3063630"/>
            <a:ext cx="46634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400" b="1" dirty="0" smtClean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</a:t>
            </a:r>
            <a:r>
              <a:rPr kumimoji="1" lang="zh-CN" altLang="en-US" sz="4400" b="1" dirty="0" smtClean="0">
                <a:solidFill>
                  <a:srgbClr val="6439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kumimoji="1" lang="en-US" altLang="zh-CN" sz="4400" b="1" dirty="0" smtClean="0">
                <a:solidFill>
                  <a:srgbClr val="01AB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1" lang="zh-CN" altLang="en-US" sz="4400" b="1" dirty="0" smtClean="0">
                <a:solidFill>
                  <a:srgbClr val="E66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kumimoji="1" lang="zh-CN" altLang="en-US" sz="4400" b="1" dirty="0">
              <a:solidFill>
                <a:srgbClr val="E66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1567" y="4449457"/>
            <a:ext cx="4745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</a:t>
            </a: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71566" y="3814752"/>
            <a:ext cx="2653942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60"/>
              </a:lnSpc>
            </a:pPr>
            <a:r>
              <a:rPr kumimoji="1" lang="en-US" altLang="zh-CN" sz="1420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PRESENTED</a:t>
            </a:r>
            <a:r>
              <a:rPr kumimoji="1" lang="zh-CN" altLang="en-US" sz="1420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 </a:t>
            </a:r>
            <a:r>
              <a:rPr kumimoji="1" lang="en-US" altLang="zh-CN" sz="1420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BY</a:t>
            </a:r>
            <a:r>
              <a:rPr kumimoji="1" lang="zh-CN" altLang="en-US" sz="1420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 </a:t>
            </a:r>
            <a:r>
              <a:rPr kumimoji="1" lang="en-US" altLang="zh-CN" sz="1420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JANE</a:t>
            </a:r>
            <a:r>
              <a:rPr kumimoji="1" lang="zh-CN" altLang="en-US" sz="1420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 </a:t>
            </a:r>
            <a:r>
              <a:rPr kumimoji="1" lang="en-US" altLang="zh-CN" sz="1420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DOE</a:t>
            </a:r>
            <a:endParaRPr kumimoji="1" lang="en-US" altLang="zh-CN" sz="1420" dirty="0">
              <a:solidFill>
                <a:srgbClr val="0070C0"/>
              </a:solidFill>
              <a:latin typeface="+mj-lt"/>
              <a:ea typeface="微软雅黑" panose="020B0503020204020204" pitchFamily="34" charset="-122"/>
              <a:cs typeface="Arial" panose="020B0604020202020204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441943" y="4060268"/>
            <a:ext cx="4577362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0">
        <p14:vortex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899"/>
                            </p:stCondLst>
                            <p:childTnLst>
                              <p:par>
                                <p:cTn id="8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4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65" grpId="0"/>
      <p:bldP spid="66" grpId="0"/>
      <p:bldP spid="66" grpId="1"/>
      <p:bldP spid="67" grpId="0"/>
      <p:bldP spid="6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63"/>
          <p:cNvSpPr txBox="1"/>
          <p:nvPr/>
        </p:nvSpPr>
        <p:spPr>
          <a:xfrm>
            <a:off x="872738" y="3884339"/>
            <a:ext cx="135156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5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1015" dirty="0">
              <a:solidFill>
                <a:srgbClr val="01AC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77"/>
          <p:cNvSpPr txBox="1"/>
          <p:nvPr/>
        </p:nvSpPr>
        <p:spPr>
          <a:xfrm>
            <a:off x="6670991" y="1267055"/>
            <a:ext cx="135156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5" dirty="0">
                <a:solidFill>
                  <a:srgbClr val="663A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1015" dirty="0">
              <a:solidFill>
                <a:srgbClr val="663A7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/>
          <p:nvPr/>
        </p:nvSpPr>
        <p:spPr>
          <a:xfrm>
            <a:off x="6670991" y="3884339"/>
            <a:ext cx="135156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5" dirty="0">
                <a:solidFill>
                  <a:srgbClr val="E870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1015" dirty="0">
              <a:solidFill>
                <a:srgbClr val="E870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94"/>
          <p:cNvSpPr txBox="1"/>
          <p:nvPr/>
        </p:nvSpPr>
        <p:spPr>
          <a:xfrm>
            <a:off x="877918" y="1267055"/>
            <a:ext cx="135156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5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1015" dirty="0">
              <a:solidFill>
                <a:srgbClr val="FFB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 rot="18900000" flipH="1">
            <a:off x="4893367" y="2170318"/>
            <a:ext cx="676840" cy="151070"/>
          </a:xfrm>
          <a:prstGeom prst="rect">
            <a:avLst/>
          </a:prstGeom>
          <a:solidFill>
            <a:srgbClr val="663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18900000" flipH="1">
            <a:off x="3505047" y="3503949"/>
            <a:ext cx="676840" cy="151070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 rot="2700000">
            <a:off x="4803026" y="3517520"/>
            <a:ext cx="676595" cy="151124"/>
          </a:xfrm>
          <a:prstGeom prst="rect">
            <a:avLst/>
          </a:prstGeom>
          <a:solidFill>
            <a:srgbClr val="E76F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 rot="2700000">
            <a:off x="3489887" y="2228030"/>
            <a:ext cx="676595" cy="151124"/>
          </a:xfrm>
          <a:prstGeom prst="rect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779252" y="1222296"/>
            <a:ext cx="1163849" cy="1093925"/>
            <a:chOff x="3713558" y="1442435"/>
            <a:chExt cx="1551596" cy="1458904"/>
          </a:xfrm>
        </p:grpSpPr>
        <p:sp>
          <p:nvSpPr>
            <p:cNvPr id="15" name="椭圆 14"/>
            <p:cNvSpPr/>
            <p:nvPr/>
          </p:nvSpPr>
          <p:spPr>
            <a:xfrm>
              <a:off x="3713558" y="1442435"/>
              <a:ext cx="1458905" cy="1458904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2700000">
              <a:off x="4306647" y="1877061"/>
              <a:ext cx="791144" cy="1125871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rot="2700000">
              <a:off x="4362762" y="1817902"/>
              <a:ext cx="540019" cy="1080039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02991" y="1631868"/>
              <a:ext cx="1080039" cy="1080038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9" name="文本框 24"/>
            <p:cNvSpPr txBox="1"/>
            <p:nvPr/>
          </p:nvSpPr>
          <p:spPr>
            <a:xfrm>
              <a:off x="4084266" y="1819279"/>
              <a:ext cx="685644" cy="677265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FFB850"/>
                  </a:solidFill>
                  <a:effectLst>
                    <a:innerShdw blurRad="50800" dist="50800" dir="13500000">
                      <a:srgbClr val="925700">
                        <a:alpha val="65000"/>
                      </a:srgbClr>
                    </a:innerShdw>
                  </a:effectLst>
                  <a:latin typeface="Impact" panose="020B0806030902050204" pitchFamily="34" charset="0"/>
                </a:rPr>
                <a:t>01</a:t>
              </a:r>
              <a:endParaRPr lang="zh-CN" altLang="en-US" sz="2700" dirty="0">
                <a:solidFill>
                  <a:srgbClr val="FFB850"/>
                </a:solidFill>
                <a:effectLst>
                  <a:innerShdw blurRad="50800" dist="50800" dir="13500000">
                    <a:srgbClr val="925700">
                      <a:alpha val="65000"/>
                    </a:srgbClr>
                  </a:inn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rot="18900000">
              <a:off x="4043616" y="1969288"/>
              <a:ext cx="1080039" cy="678997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-1" fmla="*/ 0 w 1554478"/>
                <a:gd name="connsiteY0-2" fmla="*/ 161927 h 939166"/>
                <a:gd name="connsiteX1-3" fmla="*/ 796173 w 1554478"/>
                <a:gd name="connsiteY1-4" fmla="*/ 0 h 939166"/>
                <a:gd name="connsiteX2-5" fmla="*/ 1554478 w 1554478"/>
                <a:gd name="connsiteY2-6" fmla="*/ 161927 h 939166"/>
                <a:gd name="connsiteX3-7" fmla="*/ 777239 w 1554478"/>
                <a:gd name="connsiteY3-8" fmla="*/ 939166 h 939166"/>
                <a:gd name="connsiteX4" fmla="*/ 0 w 1554478"/>
                <a:gd name="connsiteY4" fmla="*/ 161927 h 939166"/>
                <a:gd name="connsiteX0-9" fmla="*/ 0 w 1554478"/>
                <a:gd name="connsiteY0-10" fmla="*/ 161927 h 939166"/>
                <a:gd name="connsiteX1-11" fmla="*/ 796173 w 1554478"/>
                <a:gd name="connsiteY1-12" fmla="*/ 0 h 939166"/>
                <a:gd name="connsiteX2-13" fmla="*/ 1554478 w 1554478"/>
                <a:gd name="connsiteY2-14" fmla="*/ 161927 h 939166"/>
                <a:gd name="connsiteX3-15" fmla="*/ 777239 w 1554478"/>
                <a:gd name="connsiteY3-16" fmla="*/ 939166 h 939166"/>
                <a:gd name="connsiteX4-17" fmla="*/ 0 w 1554478"/>
                <a:gd name="connsiteY4-18" fmla="*/ 161927 h 939166"/>
                <a:gd name="connsiteX0-19" fmla="*/ 0 w 1554478"/>
                <a:gd name="connsiteY0-20" fmla="*/ 161927 h 939166"/>
                <a:gd name="connsiteX1-21" fmla="*/ 796173 w 1554478"/>
                <a:gd name="connsiteY1-22" fmla="*/ 0 h 939166"/>
                <a:gd name="connsiteX2-23" fmla="*/ 1554478 w 1554478"/>
                <a:gd name="connsiteY2-24" fmla="*/ 161927 h 939166"/>
                <a:gd name="connsiteX3-25" fmla="*/ 777239 w 1554478"/>
                <a:gd name="connsiteY3-26" fmla="*/ 939166 h 939166"/>
                <a:gd name="connsiteX4-27" fmla="*/ 0 w 1554478"/>
                <a:gd name="connsiteY4-28" fmla="*/ 161927 h 939166"/>
                <a:gd name="connsiteX0-29" fmla="*/ 0 w 1554478"/>
                <a:gd name="connsiteY0-30" fmla="*/ 161927 h 939166"/>
                <a:gd name="connsiteX1-31" fmla="*/ 796173 w 1554478"/>
                <a:gd name="connsiteY1-32" fmla="*/ 0 h 939166"/>
                <a:gd name="connsiteX2-33" fmla="*/ 1554478 w 1554478"/>
                <a:gd name="connsiteY2-34" fmla="*/ 161927 h 939166"/>
                <a:gd name="connsiteX3-35" fmla="*/ 777239 w 1554478"/>
                <a:gd name="connsiteY3-36" fmla="*/ 939166 h 939166"/>
                <a:gd name="connsiteX4-37" fmla="*/ 0 w 1554478"/>
                <a:gd name="connsiteY4-38" fmla="*/ 161927 h 939166"/>
                <a:gd name="connsiteX0-39" fmla="*/ 0 w 1554478"/>
                <a:gd name="connsiteY0-40" fmla="*/ 161927 h 939166"/>
                <a:gd name="connsiteX1-41" fmla="*/ 796173 w 1554478"/>
                <a:gd name="connsiteY1-42" fmla="*/ 0 h 939166"/>
                <a:gd name="connsiteX2-43" fmla="*/ 1554478 w 1554478"/>
                <a:gd name="connsiteY2-44" fmla="*/ 161927 h 939166"/>
                <a:gd name="connsiteX3-45" fmla="*/ 777239 w 1554478"/>
                <a:gd name="connsiteY3-46" fmla="*/ 939166 h 939166"/>
                <a:gd name="connsiteX4-47" fmla="*/ 0 w 1554478"/>
                <a:gd name="connsiteY4-48" fmla="*/ 161927 h 939166"/>
                <a:gd name="connsiteX0-49" fmla="*/ 0 w 1554478"/>
                <a:gd name="connsiteY0-50" fmla="*/ 161927 h 939166"/>
                <a:gd name="connsiteX1-51" fmla="*/ 796173 w 1554478"/>
                <a:gd name="connsiteY1-52" fmla="*/ 0 h 939166"/>
                <a:gd name="connsiteX2-53" fmla="*/ 1554478 w 1554478"/>
                <a:gd name="connsiteY2-54" fmla="*/ 161927 h 939166"/>
                <a:gd name="connsiteX3-55" fmla="*/ 777239 w 1554478"/>
                <a:gd name="connsiteY3-56" fmla="*/ 939166 h 939166"/>
                <a:gd name="connsiteX4-57" fmla="*/ 0 w 1554478"/>
                <a:gd name="connsiteY4-58" fmla="*/ 161927 h 939166"/>
                <a:gd name="connsiteX0-59" fmla="*/ 0 w 1554478"/>
                <a:gd name="connsiteY0-60" fmla="*/ 200027 h 977266"/>
                <a:gd name="connsiteX1-61" fmla="*/ 805698 w 1554478"/>
                <a:gd name="connsiteY1-62" fmla="*/ 0 h 977266"/>
                <a:gd name="connsiteX2-63" fmla="*/ 1554478 w 1554478"/>
                <a:gd name="connsiteY2-64" fmla="*/ 200027 h 977266"/>
                <a:gd name="connsiteX3-65" fmla="*/ 777239 w 1554478"/>
                <a:gd name="connsiteY3-66" fmla="*/ 977266 h 977266"/>
                <a:gd name="connsiteX4-67" fmla="*/ 0 w 1554478"/>
                <a:gd name="connsiteY4-68" fmla="*/ 200027 h 97726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 rot="18900000">
              <a:off x="4043435" y="1764530"/>
              <a:ext cx="321403" cy="245660"/>
            </a:xfrm>
            <a:prstGeom prst="ellipse">
              <a:avLst/>
            </a:prstGeom>
            <a:solidFill>
              <a:schemeClr val="bg1">
                <a:alpha val="79000"/>
              </a:schemeClr>
            </a:solidFill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740708" y="3580112"/>
            <a:ext cx="1168949" cy="1093925"/>
            <a:chOff x="3662171" y="4586918"/>
            <a:chExt cx="1558396" cy="1458904"/>
          </a:xfrm>
        </p:grpSpPr>
        <p:sp>
          <p:nvSpPr>
            <p:cNvPr id="23" name="任意多边形 22"/>
            <p:cNvSpPr/>
            <p:nvPr/>
          </p:nvSpPr>
          <p:spPr>
            <a:xfrm rot="2700000">
              <a:off x="4262060" y="5027270"/>
              <a:ext cx="791144" cy="1125871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3662171" y="4586918"/>
              <a:ext cx="1459233" cy="1458904"/>
              <a:chOff x="3662171" y="4586918"/>
              <a:chExt cx="1459233" cy="1458904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3662171" y="4586918"/>
                <a:ext cx="1458905" cy="1458904"/>
              </a:xfrm>
              <a:prstGeom prst="ellipse">
                <a:avLst/>
              </a:prstGeom>
              <a:gradFill>
                <a:gsLst>
                  <a:gs pos="0">
                    <a:srgbClr val="CFCFCF"/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innerShdw blurRad="292100" dist="50800" dir="13500000">
                  <a:srgbClr val="2E2E2E">
                    <a:alpha val="2078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 rot="2700000">
                <a:off x="4311375" y="4962385"/>
                <a:ext cx="540019" cy="1080039"/>
              </a:xfrm>
              <a:custGeom>
                <a:avLst/>
                <a:gdLst>
                  <a:gd name="connsiteX0" fmla="*/ 0 w 777239"/>
                  <a:gd name="connsiteY0" fmla="*/ 0 h 1554478"/>
                  <a:gd name="connsiteX1" fmla="*/ 777239 w 777239"/>
                  <a:gd name="connsiteY1" fmla="*/ 777239 h 1554478"/>
                  <a:gd name="connsiteX2" fmla="*/ 0 w 777239"/>
                  <a:gd name="connsiteY2" fmla="*/ 1554478 h 1554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7239" h="1554478">
                    <a:moveTo>
                      <a:pt x="0" y="0"/>
                    </a:moveTo>
                    <a:cubicBezTo>
                      <a:pt x="429257" y="0"/>
                      <a:pt x="777239" y="347982"/>
                      <a:pt x="777239" y="777239"/>
                    </a:cubicBezTo>
                    <a:cubicBezTo>
                      <a:pt x="777239" y="1206496"/>
                      <a:pt x="429257" y="1554478"/>
                      <a:pt x="0" y="155447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203200" dist="63500" dir="33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3851604" y="4776351"/>
                <a:ext cx="1080039" cy="108003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innerShdw blurRad="381000" dist="177800" dir="2700000">
                  <a:schemeClr val="tx1">
                    <a:lumMod val="50000"/>
                    <a:lumOff val="50000"/>
                    <a:alpha val="48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文本框 74"/>
              <p:cNvSpPr txBox="1"/>
              <p:nvPr/>
            </p:nvSpPr>
            <p:spPr>
              <a:xfrm>
                <a:off x="4015718" y="4942651"/>
                <a:ext cx="755082" cy="677265"/>
              </a:xfrm>
              <a:prstGeom prst="rect">
                <a:avLst/>
              </a:prstGeom>
              <a:noFill/>
              <a:effectLst>
                <a:innerShdw blurRad="152400" dist="50800" dir="13500000">
                  <a:srgbClr val="925700">
                    <a:alpha val="54000"/>
                  </a:srgb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rgbClr val="01ACBE"/>
                    </a:solidFill>
                    <a:effectLst>
                      <a:innerShdw blurRad="50800" dist="50800" dir="13500000">
                        <a:srgbClr val="01525B">
                          <a:alpha val="64706"/>
                        </a:srgbClr>
                      </a:innerShdw>
                    </a:effectLst>
                    <a:latin typeface="Impact" panose="020B0806030902050204" pitchFamily="34" charset="0"/>
                  </a:rPr>
                  <a:t>02</a:t>
                </a:r>
                <a:endParaRPr lang="zh-CN" altLang="en-US" sz="2700" dirty="0">
                  <a:solidFill>
                    <a:srgbClr val="01ACBE"/>
                  </a:solidFill>
                  <a:effectLst>
                    <a:innerShdw blurRad="50800" dist="50800" dir="13500000">
                      <a:srgbClr val="01525B">
                        <a:alpha val="64706"/>
                      </a:srgbClr>
                    </a:innerShdw>
                  </a:effectLst>
                  <a:latin typeface="Impact" panose="020B0806030902050204" pitchFamily="34" charset="0"/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rot="18900000">
                <a:off x="3992229" y="5113771"/>
                <a:ext cx="1080039" cy="678997"/>
              </a:xfrm>
              <a:custGeom>
                <a:avLst/>
                <a:gdLst>
                  <a:gd name="connsiteX0" fmla="*/ 0 w 1554478"/>
                  <a:gd name="connsiteY0" fmla="*/ 0 h 777239"/>
                  <a:gd name="connsiteX1" fmla="*/ 1554478 w 1554478"/>
                  <a:gd name="connsiteY1" fmla="*/ 0 h 777239"/>
                  <a:gd name="connsiteX2" fmla="*/ 777239 w 1554478"/>
                  <a:gd name="connsiteY2" fmla="*/ 777239 h 777239"/>
                  <a:gd name="connsiteX3" fmla="*/ 0 w 1554478"/>
                  <a:gd name="connsiteY3" fmla="*/ 0 h 777239"/>
                  <a:gd name="connsiteX0-1" fmla="*/ 0 w 1554478"/>
                  <a:gd name="connsiteY0-2" fmla="*/ 161927 h 939166"/>
                  <a:gd name="connsiteX1-3" fmla="*/ 796173 w 1554478"/>
                  <a:gd name="connsiteY1-4" fmla="*/ 0 h 939166"/>
                  <a:gd name="connsiteX2-5" fmla="*/ 1554478 w 1554478"/>
                  <a:gd name="connsiteY2-6" fmla="*/ 161927 h 939166"/>
                  <a:gd name="connsiteX3-7" fmla="*/ 777239 w 1554478"/>
                  <a:gd name="connsiteY3-8" fmla="*/ 939166 h 939166"/>
                  <a:gd name="connsiteX4" fmla="*/ 0 w 1554478"/>
                  <a:gd name="connsiteY4" fmla="*/ 161927 h 939166"/>
                  <a:gd name="connsiteX0-9" fmla="*/ 0 w 1554478"/>
                  <a:gd name="connsiteY0-10" fmla="*/ 161927 h 939166"/>
                  <a:gd name="connsiteX1-11" fmla="*/ 796173 w 1554478"/>
                  <a:gd name="connsiteY1-12" fmla="*/ 0 h 939166"/>
                  <a:gd name="connsiteX2-13" fmla="*/ 1554478 w 1554478"/>
                  <a:gd name="connsiteY2-14" fmla="*/ 161927 h 939166"/>
                  <a:gd name="connsiteX3-15" fmla="*/ 777239 w 1554478"/>
                  <a:gd name="connsiteY3-16" fmla="*/ 939166 h 939166"/>
                  <a:gd name="connsiteX4-17" fmla="*/ 0 w 1554478"/>
                  <a:gd name="connsiteY4-18" fmla="*/ 161927 h 939166"/>
                  <a:gd name="connsiteX0-19" fmla="*/ 0 w 1554478"/>
                  <a:gd name="connsiteY0-20" fmla="*/ 161927 h 939166"/>
                  <a:gd name="connsiteX1-21" fmla="*/ 796173 w 1554478"/>
                  <a:gd name="connsiteY1-22" fmla="*/ 0 h 939166"/>
                  <a:gd name="connsiteX2-23" fmla="*/ 1554478 w 1554478"/>
                  <a:gd name="connsiteY2-24" fmla="*/ 161927 h 939166"/>
                  <a:gd name="connsiteX3-25" fmla="*/ 777239 w 1554478"/>
                  <a:gd name="connsiteY3-26" fmla="*/ 939166 h 939166"/>
                  <a:gd name="connsiteX4-27" fmla="*/ 0 w 1554478"/>
                  <a:gd name="connsiteY4-28" fmla="*/ 161927 h 939166"/>
                  <a:gd name="connsiteX0-29" fmla="*/ 0 w 1554478"/>
                  <a:gd name="connsiteY0-30" fmla="*/ 161927 h 939166"/>
                  <a:gd name="connsiteX1-31" fmla="*/ 796173 w 1554478"/>
                  <a:gd name="connsiteY1-32" fmla="*/ 0 h 939166"/>
                  <a:gd name="connsiteX2-33" fmla="*/ 1554478 w 1554478"/>
                  <a:gd name="connsiteY2-34" fmla="*/ 161927 h 939166"/>
                  <a:gd name="connsiteX3-35" fmla="*/ 777239 w 1554478"/>
                  <a:gd name="connsiteY3-36" fmla="*/ 939166 h 939166"/>
                  <a:gd name="connsiteX4-37" fmla="*/ 0 w 1554478"/>
                  <a:gd name="connsiteY4-38" fmla="*/ 161927 h 939166"/>
                  <a:gd name="connsiteX0-39" fmla="*/ 0 w 1554478"/>
                  <a:gd name="connsiteY0-40" fmla="*/ 161927 h 939166"/>
                  <a:gd name="connsiteX1-41" fmla="*/ 796173 w 1554478"/>
                  <a:gd name="connsiteY1-42" fmla="*/ 0 h 939166"/>
                  <a:gd name="connsiteX2-43" fmla="*/ 1554478 w 1554478"/>
                  <a:gd name="connsiteY2-44" fmla="*/ 161927 h 939166"/>
                  <a:gd name="connsiteX3-45" fmla="*/ 777239 w 1554478"/>
                  <a:gd name="connsiteY3-46" fmla="*/ 939166 h 939166"/>
                  <a:gd name="connsiteX4-47" fmla="*/ 0 w 1554478"/>
                  <a:gd name="connsiteY4-48" fmla="*/ 161927 h 939166"/>
                  <a:gd name="connsiteX0-49" fmla="*/ 0 w 1554478"/>
                  <a:gd name="connsiteY0-50" fmla="*/ 161927 h 939166"/>
                  <a:gd name="connsiteX1-51" fmla="*/ 796173 w 1554478"/>
                  <a:gd name="connsiteY1-52" fmla="*/ 0 h 939166"/>
                  <a:gd name="connsiteX2-53" fmla="*/ 1554478 w 1554478"/>
                  <a:gd name="connsiteY2-54" fmla="*/ 161927 h 939166"/>
                  <a:gd name="connsiteX3-55" fmla="*/ 777239 w 1554478"/>
                  <a:gd name="connsiteY3-56" fmla="*/ 939166 h 939166"/>
                  <a:gd name="connsiteX4-57" fmla="*/ 0 w 1554478"/>
                  <a:gd name="connsiteY4-58" fmla="*/ 161927 h 939166"/>
                  <a:gd name="connsiteX0-59" fmla="*/ 0 w 1554478"/>
                  <a:gd name="connsiteY0-60" fmla="*/ 200027 h 977266"/>
                  <a:gd name="connsiteX1-61" fmla="*/ 805698 w 1554478"/>
                  <a:gd name="connsiteY1-62" fmla="*/ 0 h 977266"/>
                  <a:gd name="connsiteX2-63" fmla="*/ 1554478 w 1554478"/>
                  <a:gd name="connsiteY2-64" fmla="*/ 200027 h 977266"/>
                  <a:gd name="connsiteX3-65" fmla="*/ 777239 w 1554478"/>
                  <a:gd name="connsiteY3-66" fmla="*/ 977266 h 977266"/>
                  <a:gd name="connsiteX4-67" fmla="*/ 0 w 1554478"/>
                  <a:gd name="connsiteY4-68" fmla="*/ 200027 h 97726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1554478" h="977266">
                    <a:moveTo>
                      <a:pt x="0" y="200027"/>
                    </a:moveTo>
                    <a:cubicBezTo>
                      <a:pt x="262216" y="47626"/>
                      <a:pt x="553007" y="1"/>
                      <a:pt x="805698" y="0"/>
                    </a:cubicBezTo>
                    <a:cubicBezTo>
                      <a:pt x="1071166" y="1"/>
                      <a:pt x="1346160" y="47626"/>
                      <a:pt x="1554478" y="200027"/>
                    </a:cubicBezTo>
                    <a:cubicBezTo>
                      <a:pt x="1554478" y="629284"/>
                      <a:pt x="1206496" y="977266"/>
                      <a:pt x="777239" y="977266"/>
                    </a:cubicBezTo>
                    <a:cubicBezTo>
                      <a:pt x="347982" y="977266"/>
                      <a:pt x="0" y="629284"/>
                      <a:pt x="0" y="20002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  <a:alpha val="3000"/>
                </a:schemeClr>
              </a:solidFill>
              <a:ln>
                <a:noFill/>
              </a:ln>
              <a:effectLst>
                <a:innerShdw blurRad="381000" dist="177800" dir="2700000">
                  <a:schemeClr val="tx1">
                    <a:lumMod val="50000"/>
                    <a:lumOff val="50000"/>
                    <a:alpha val="48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 rot="18900000">
                <a:off x="3992048" y="4909013"/>
                <a:ext cx="321403" cy="245660"/>
              </a:xfrm>
              <a:prstGeom prst="ellipse">
                <a:avLst/>
              </a:prstGeom>
              <a:solidFill>
                <a:schemeClr val="bg1">
                  <a:alpha val="79000"/>
                </a:schemeClr>
              </a:solidFill>
              <a:effectLst>
                <a:softEdge rad="762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5201243" y="1222296"/>
            <a:ext cx="1162601" cy="1093925"/>
            <a:chOff x="6942459" y="1442435"/>
            <a:chExt cx="1549932" cy="1458904"/>
          </a:xfrm>
        </p:grpSpPr>
        <p:sp>
          <p:nvSpPr>
            <p:cNvPr id="32" name="椭圆 31"/>
            <p:cNvSpPr/>
            <p:nvPr/>
          </p:nvSpPr>
          <p:spPr>
            <a:xfrm>
              <a:off x="6942459" y="1442435"/>
              <a:ext cx="1458905" cy="1458904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 rot="2700000">
              <a:off x="7533884" y="1864323"/>
              <a:ext cx="791144" cy="1125871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 rot="2700000">
              <a:off x="7591663" y="1817903"/>
              <a:ext cx="540020" cy="1080039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7131891" y="1631868"/>
              <a:ext cx="1080038" cy="1080039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6" name="文本框 82"/>
            <p:cNvSpPr txBox="1"/>
            <p:nvPr/>
          </p:nvSpPr>
          <p:spPr>
            <a:xfrm>
              <a:off x="7225846" y="1790832"/>
              <a:ext cx="882841" cy="677265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663A77"/>
                  </a:solidFill>
                  <a:effectLst>
                    <a:innerShdw blurRad="50800" dist="50800" dir="13500000">
                      <a:srgbClr val="160C1A">
                        <a:alpha val="64706"/>
                      </a:srgbClr>
                    </a:innerShdw>
                  </a:effectLst>
                  <a:latin typeface="Impact" panose="020B0806030902050204" pitchFamily="34" charset="0"/>
                </a:rPr>
                <a:t>04</a:t>
              </a:r>
              <a:endParaRPr lang="zh-CN" altLang="en-US" sz="2700" dirty="0">
                <a:solidFill>
                  <a:srgbClr val="663A77"/>
                </a:solidFill>
                <a:effectLst>
                  <a:innerShdw blurRad="50800" dist="50800" dir="13500000">
                    <a:srgbClr val="160C1A">
                      <a:alpha val="64706"/>
                    </a:srgbClr>
                  </a:inn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 rot="18900000">
              <a:off x="7272515" y="1969288"/>
              <a:ext cx="1080038" cy="678997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-1" fmla="*/ 0 w 1554478"/>
                <a:gd name="connsiteY0-2" fmla="*/ 161927 h 939166"/>
                <a:gd name="connsiteX1-3" fmla="*/ 796173 w 1554478"/>
                <a:gd name="connsiteY1-4" fmla="*/ 0 h 939166"/>
                <a:gd name="connsiteX2-5" fmla="*/ 1554478 w 1554478"/>
                <a:gd name="connsiteY2-6" fmla="*/ 161927 h 939166"/>
                <a:gd name="connsiteX3-7" fmla="*/ 777239 w 1554478"/>
                <a:gd name="connsiteY3-8" fmla="*/ 939166 h 939166"/>
                <a:gd name="connsiteX4" fmla="*/ 0 w 1554478"/>
                <a:gd name="connsiteY4" fmla="*/ 161927 h 939166"/>
                <a:gd name="connsiteX0-9" fmla="*/ 0 w 1554478"/>
                <a:gd name="connsiteY0-10" fmla="*/ 161927 h 939166"/>
                <a:gd name="connsiteX1-11" fmla="*/ 796173 w 1554478"/>
                <a:gd name="connsiteY1-12" fmla="*/ 0 h 939166"/>
                <a:gd name="connsiteX2-13" fmla="*/ 1554478 w 1554478"/>
                <a:gd name="connsiteY2-14" fmla="*/ 161927 h 939166"/>
                <a:gd name="connsiteX3-15" fmla="*/ 777239 w 1554478"/>
                <a:gd name="connsiteY3-16" fmla="*/ 939166 h 939166"/>
                <a:gd name="connsiteX4-17" fmla="*/ 0 w 1554478"/>
                <a:gd name="connsiteY4-18" fmla="*/ 161927 h 939166"/>
                <a:gd name="connsiteX0-19" fmla="*/ 0 w 1554478"/>
                <a:gd name="connsiteY0-20" fmla="*/ 161927 h 939166"/>
                <a:gd name="connsiteX1-21" fmla="*/ 796173 w 1554478"/>
                <a:gd name="connsiteY1-22" fmla="*/ 0 h 939166"/>
                <a:gd name="connsiteX2-23" fmla="*/ 1554478 w 1554478"/>
                <a:gd name="connsiteY2-24" fmla="*/ 161927 h 939166"/>
                <a:gd name="connsiteX3-25" fmla="*/ 777239 w 1554478"/>
                <a:gd name="connsiteY3-26" fmla="*/ 939166 h 939166"/>
                <a:gd name="connsiteX4-27" fmla="*/ 0 w 1554478"/>
                <a:gd name="connsiteY4-28" fmla="*/ 161927 h 939166"/>
                <a:gd name="connsiteX0-29" fmla="*/ 0 w 1554478"/>
                <a:gd name="connsiteY0-30" fmla="*/ 161927 h 939166"/>
                <a:gd name="connsiteX1-31" fmla="*/ 796173 w 1554478"/>
                <a:gd name="connsiteY1-32" fmla="*/ 0 h 939166"/>
                <a:gd name="connsiteX2-33" fmla="*/ 1554478 w 1554478"/>
                <a:gd name="connsiteY2-34" fmla="*/ 161927 h 939166"/>
                <a:gd name="connsiteX3-35" fmla="*/ 777239 w 1554478"/>
                <a:gd name="connsiteY3-36" fmla="*/ 939166 h 939166"/>
                <a:gd name="connsiteX4-37" fmla="*/ 0 w 1554478"/>
                <a:gd name="connsiteY4-38" fmla="*/ 161927 h 939166"/>
                <a:gd name="connsiteX0-39" fmla="*/ 0 w 1554478"/>
                <a:gd name="connsiteY0-40" fmla="*/ 161927 h 939166"/>
                <a:gd name="connsiteX1-41" fmla="*/ 796173 w 1554478"/>
                <a:gd name="connsiteY1-42" fmla="*/ 0 h 939166"/>
                <a:gd name="connsiteX2-43" fmla="*/ 1554478 w 1554478"/>
                <a:gd name="connsiteY2-44" fmla="*/ 161927 h 939166"/>
                <a:gd name="connsiteX3-45" fmla="*/ 777239 w 1554478"/>
                <a:gd name="connsiteY3-46" fmla="*/ 939166 h 939166"/>
                <a:gd name="connsiteX4-47" fmla="*/ 0 w 1554478"/>
                <a:gd name="connsiteY4-48" fmla="*/ 161927 h 939166"/>
                <a:gd name="connsiteX0-49" fmla="*/ 0 w 1554478"/>
                <a:gd name="connsiteY0-50" fmla="*/ 161927 h 939166"/>
                <a:gd name="connsiteX1-51" fmla="*/ 796173 w 1554478"/>
                <a:gd name="connsiteY1-52" fmla="*/ 0 h 939166"/>
                <a:gd name="connsiteX2-53" fmla="*/ 1554478 w 1554478"/>
                <a:gd name="connsiteY2-54" fmla="*/ 161927 h 939166"/>
                <a:gd name="connsiteX3-55" fmla="*/ 777239 w 1554478"/>
                <a:gd name="connsiteY3-56" fmla="*/ 939166 h 939166"/>
                <a:gd name="connsiteX4-57" fmla="*/ 0 w 1554478"/>
                <a:gd name="connsiteY4-58" fmla="*/ 161927 h 939166"/>
                <a:gd name="connsiteX0-59" fmla="*/ 0 w 1554478"/>
                <a:gd name="connsiteY0-60" fmla="*/ 200027 h 977266"/>
                <a:gd name="connsiteX1-61" fmla="*/ 805698 w 1554478"/>
                <a:gd name="connsiteY1-62" fmla="*/ 0 h 977266"/>
                <a:gd name="connsiteX2-63" fmla="*/ 1554478 w 1554478"/>
                <a:gd name="connsiteY2-64" fmla="*/ 200027 h 977266"/>
                <a:gd name="connsiteX3-65" fmla="*/ 777239 w 1554478"/>
                <a:gd name="connsiteY3-66" fmla="*/ 977266 h 977266"/>
                <a:gd name="connsiteX4-67" fmla="*/ 0 w 1554478"/>
                <a:gd name="connsiteY4-68" fmla="*/ 200027 h 97726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 rot="18900000">
              <a:off x="7272335" y="1764530"/>
              <a:ext cx="321403" cy="245660"/>
            </a:xfrm>
            <a:prstGeom prst="ellipse">
              <a:avLst/>
            </a:prstGeom>
            <a:solidFill>
              <a:schemeClr val="bg1">
                <a:alpha val="79000"/>
              </a:schemeClr>
            </a:solidFill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815833" y="2208593"/>
            <a:ext cx="1497011" cy="1437902"/>
            <a:chOff x="5095487" y="2757803"/>
            <a:chExt cx="1995754" cy="1917646"/>
          </a:xfrm>
        </p:grpSpPr>
        <p:grpSp>
          <p:nvGrpSpPr>
            <p:cNvPr id="40" name="组合 39"/>
            <p:cNvGrpSpPr/>
            <p:nvPr/>
          </p:nvGrpSpPr>
          <p:grpSpPr>
            <a:xfrm>
              <a:off x="5095487" y="2757803"/>
              <a:ext cx="1995754" cy="1917646"/>
              <a:chOff x="3436505" y="1693315"/>
              <a:chExt cx="2185300" cy="2099772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3436505" y="1693315"/>
                <a:ext cx="2099772" cy="2099772"/>
              </a:xfrm>
              <a:prstGeom prst="ellipse">
                <a:avLst/>
              </a:prstGeom>
              <a:gradFill>
                <a:gsLst>
                  <a:gs pos="0">
                    <a:srgbClr val="CFCFCF"/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innerShdw blurRad="292100" dist="50800" dir="13500000">
                  <a:srgbClr val="2E2E2E">
                    <a:alpha val="2078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rot="2700000">
                <a:off x="4312862" y="2324471"/>
                <a:ext cx="1062685" cy="1555200"/>
              </a:xfrm>
              <a:custGeom>
                <a:avLst/>
                <a:gdLst>
                  <a:gd name="connsiteX0" fmla="*/ 0 w 1062685"/>
                  <a:gd name="connsiteY0" fmla="*/ 0 h 1555200"/>
                  <a:gd name="connsiteX1" fmla="*/ 712021 w 1062685"/>
                  <a:gd name="connsiteY1" fmla="*/ 0 h 1555200"/>
                  <a:gd name="connsiteX2" fmla="*/ 755181 w 1062685"/>
                  <a:gd name="connsiteY2" fmla="*/ 39011 h 1555200"/>
                  <a:gd name="connsiteX3" fmla="*/ 755181 w 1062685"/>
                  <a:gd name="connsiteY3" fmla="*/ 1523774 h 1555200"/>
                  <a:gd name="connsiteX4" fmla="*/ 720412 w 1062685"/>
                  <a:gd name="connsiteY4" fmla="*/ 1555200 h 1555200"/>
                  <a:gd name="connsiteX5" fmla="*/ 0 w 1062685"/>
                  <a:gd name="connsiteY5" fmla="*/ 1555200 h 155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62685" h="1555200">
                    <a:moveTo>
                      <a:pt x="0" y="0"/>
                    </a:moveTo>
                    <a:lnTo>
                      <a:pt x="712021" y="0"/>
                    </a:lnTo>
                    <a:lnTo>
                      <a:pt x="755181" y="39011"/>
                    </a:lnTo>
                    <a:cubicBezTo>
                      <a:pt x="1165187" y="449017"/>
                      <a:pt x="1165187" y="1113768"/>
                      <a:pt x="755181" y="1523774"/>
                    </a:cubicBezTo>
                    <a:lnTo>
                      <a:pt x="720412" y="1555200"/>
                    </a:lnTo>
                    <a:lnTo>
                      <a:pt x="0" y="155520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alpha val="31000"/>
                    </a:schemeClr>
                  </a:gs>
                  <a:gs pos="100000">
                    <a:schemeClr val="tx1">
                      <a:alpha val="9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 rot="2700000">
                <a:off x="4370891" y="2233718"/>
                <a:ext cx="777239" cy="1554478"/>
              </a:xfrm>
              <a:custGeom>
                <a:avLst/>
                <a:gdLst>
                  <a:gd name="connsiteX0" fmla="*/ 0 w 777239"/>
                  <a:gd name="connsiteY0" fmla="*/ 0 h 1554478"/>
                  <a:gd name="connsiteX1" fmla="*/ 777239 w 777239"/>
                  <a:gd name="connsiteY1" fmla="*/ 777239 h 1554478"/>
                  <a:gd name="connsiteX2" fmla="*/ 0 w 777239"/>
                  <a:gd name="connsiteY2" fmla="*/ 1554478 h 1554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7239" h="1554478">
                    <a:moveTo>
                      <a:pt x="0" y="0"/>
                    </a:moveTo>
                    <a:cubicBezTo>
                      <a:pt x="429257" y="0"/>
                      <a:pt x="777239" y="347982"/>
                      <a:pt x="777239" y="777239"/>
                    </a:cubicBezTo>
                    <a:cubicBezTo>
                      <a:pt x="777239" y="1206496"/>
                      <a:pt x="429257" y="1554478"/>
                      <a:pt x="0" y="155447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203200" dist="63500" dir="33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709152" y="1965962"/>
                <a:ext cx="1554478" cy="155447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innerShdw blurRad="381000" dist="177800" dir="2700000">
                  <a:schemeClr val="tx1">
                    <a:lumMod val="50000"/>
                    <a:lumOff val="50000"/>
                    <a:alpha val="48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-2700000">
                <a:off x="3911551" y="2451604"/>
                <a:ext cx="1554478" cy="977266"/>
              </a:xfrm>
              <a:custGeom>
                <a:avLst/>
                <a:gdLst>
                  <a:gd name="connsiteX0" fmla="*/ 0 w 1554478"/>
                  <a:gd name="connsiteY0" fmla="*/ 0 h 777239"/>
                  <a:gd name="connsiteX1" fmla="*/ 1554478 w 1554478"/>
                  <a:gd name="connsiteY1" fmla="*/ 0 h 777239"/>
                  <a:gd name="connsiteX2" fmla="*/ 777239 w 1554478"/>
                  <a:gd name="connsiteY2" fmla="*/ 777239 h 777239"/>
                  <a:gd name="connsiteX3" fmla="*/ 0 w 1554478"/>
                  <a:gd name="connsiteY3" fmla="*/ 0 h 777239"/>
                  <a:gd name="connsiteX0-1" fmla="*/ 0 w 1554478"/>
                  <a:gd name="connsiteY0-2" fmla="*/ 161927 h 939166"/>
                  <a:gd name="connsiteX1-3" fmla="*/ 796173 w 1554478"/>
                  <a:gd name="connsiteY1-4" fmla="*/ 0 h 939166"/>
                  <a:gd name="connsiteX2-5" fmla="*/ 1554478 w 1554478"/>
                  <a:gd name="connsiteY2-6" fmla="*/ 161927 h 939166"/>
                  <a:gd name="connsiteX3-7" fmla="*/ 777239 w 1554478"/>
                  <a:gd name="connsiteY3-8" fmla="*/ 939166 h 939166"/>
                  <a:gd name="connsiteX4" fmla="*/ 0 w 1554478"/>
                  <a:gd name="connsiteY4" fmla="*/ 161927 h 939166"/>
                  <a:gd name="connsiteX0-9" fmla="*/ 0 w 1554478"/>
                  <a:gd name="connsiteY0-10" fmla="*/ 161927 h 939166"/>
                  <a:gd name="connsiteX1-11" fmla="*/ 796173 w 1554478"/>
                  <a:gd name="connsiteY1-12" fmla="*/ 0 h 939166"/>
                  <a:gd name="connsiteX2-13" fmla="*/ 1554478 w 1554478"/>
                  <a:gd name="connsiteY2-14" fmla="*/ 161927 h 939166"/>
                  <a:gd name="connsiteX3-15" fmla="*/ 777239 w 1554478"/>
                  <a:gd name="connsiteY3-16" fmla="*/ 939166 h 939166"/>
                  <a:gd name="connsiteX4-17" fmla="*/ 0 w 1554478"/>
                  <a:gd name="connsiteY4-18" fmla="*/ 161927 h 939166"/>
                  <a:gd name="connsiteX0-19" fmla="*/ 0 w 1554478"/>
                  <a:gd name="connsiteY0-20" fmla="*/ 161927 h 939166"/>
                  <a:gd name="connsiteX1-21" fmla="*/ 796173 w 1554478"/>
                  <a:gd name="connsiteY1-22" fmla="*/ 0 h 939166"/>
                  <a:gd name="connsiteX2-23" fmla="*/ 1554478 w 1554478"/>
                  <a:gd name="connsiteY2-24" fmla="*/ 161927 h 939166"/>
                  <a:gd name="connsiteX3-25" fmla="*/ 777239 w 1554478"/>
                  <a:gd name="connsiteY3-26" fmla="*/ 939166 h 939166"/>
                  <a:gd name="connsiteX4-27" fmla="*/ 0 w 1554478"/>
                  <a:gd name="connsiteY4-28" fmla="*/ 161927 h 939166"/>
                  <a:gd name="connsiteX0-29" fmla="*/ 0 w 1554478"/>
                  <a:gd name="connsiteY0-30" fmla="*/ 161927 h 939166"/>
                  <a:gd name="connsiteX1-31" fmla="*/ 796173 w 1554478"/>
                  <a:gd name="connsiteY1-32" fmla="*/ 0 h 939166"/>
                  <a:gd name="connsiteX2-33" fmla="*/ 1554478 w 1554478"/>
                  <a:gd name="connsiteY2-34" fmla="*/ 161927 h 939166"/>
                  <a:gd name="connsiteX3-35" fmla="*/ 777239 w 1554478"/>
                  <a:gd name="connsiteY3-36" fmla="*/ 939166 h 939166"/>
                  <a:gd name="connsiteX4-37" fmla="*/ 0 w 1554478"/>
                  <a:gd name="connsiteY4-38" fmla="*/ 161927 h 939166"/>
                  <a:gd name="connsiteX0-39" fmla="*/ 0 w 1554478"/>
                  <a:gd name="connsiteY0-40" fmla="*/ 161927 h 939166"/>
                  <a:gd name="connsiteX1-41" fmla="*/ 796173 w 1554478"/>
                  <a:gd name="connsiteY1-42" fmla="*/ 0 h 939166"/>
                  <a:gd name="connsiteX2-43" fmla="*/ 1554478 w 1554478"/>
                  <a:gd name="connsiteY2-44" fmla="*/ 161927 h 939166"/>
                  <a:gd name="connsiteX3-45" fmla="*/ 777239 w 1554478"/>
                  <a:gd name="connsiteY3-46" fmla="*/ 939166 h 939166"/>
                  <a:gd name="connsiteX4-47" fmla="*/ 0 w 1554478"/>
                  <a:gd name="connsiteY4-48" fmla="*/ 161927 h 939166"/>
                  <a:gd name="connsiteX0-49" fmla="*/ 0 w 1554478"/>
                  <a:gd name="connsiteY0-50" fmla="*/ 161927 h 939166"/>
                  <a:gd name="connsiteX1-51" fmla="*/ 796173 w 1554478"/>
                  <a:gd name="connsiteY1-52" fmla="*/ 0 h 939166"/>
                  <a:gd name="connsiteX2-53" fmla="*/ 1554478 w 1554478"/>
                  <a:gd name="connsiteY2-54" fmla="*/ 161927 h 939166"/>
                  <a:gd name="connsiteX3-55" fmla="*/ 777239 w 1554478"/>
                  <a:gd name="connsiteY3-56" fmla="*/ 939166 h 939166"/>
                  <a:gd name="connsiteX4-57" fmla="*/ 0 w 1554478"/>
                  <a:gd name="connsiteY4-58" fmla="*/ 161927 h 939166"/>
                  <a:gd name="connsiteX0-59" fmla="*/ 0 w 1554478"/>
                  <a:gd name="connsiteY0-60" fmla="*/ 200027 h 977266"/>
                  <a:gd name="connsiteX1-61" fmla="*/ 805698 w 1554478"/>
                  <a:gd name="connsiteY1-62" fmla="*/ 0 h 977266"/>
                  <a:gd name="connsiteX2-63" fmla="*/ 1554478 w 1554478"/>
                  <a:gd name="connsiteY2-64" fmla="*/ 200027 h 977266"/>
                  <a:gd name="connsiteX3-65" fmla="*/ 777239 w 1554478"/>
                  <a:gd name="connsiteY3-66" fmla="*/ 977266 h 977266"/>
                  <a:gd name="connsiteX4-67" fmla="*/ 0 w 1554478"/>
                  <a:gd name="connsiteY4-68" fmla="*/ 200027 h 97726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1554478" h="977266">
                    <a:moveTo>
                      <a:pt x="0" y="200027"/>
                    </a:moveTo>
                    <a:cubicBezTo>
                      <a:pt x="262216" y="47626"/>
                      <a:pt x="553007" y="1"/>
                      <a:pt x="805698" y="0"/>
                    </a:cubicBezTo>
                    <a:cubicBezTo>
                      <a:pt x="1071166" y="1"/>
                      <a:pt x="1346160" y="47626"/>
                      <a:pt x="1554478" y="200027"/>
                    </a:cubicBezTo>
                    <a:cubicBezTo>
                      <a:pt x="1554478" y="629284"/>
                      <a:pt x="1206496" y="977266"/>
                      <a:pt x="777239" y="977266"/>
                    </a:cubicBezTo>
                    <a:cubicBezTo>
                      <a:pt x="347982" y="977266"/>
                      <a:pt x="0" y="629284"/>
                      <a:pt x="0" y="20002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  <a:alpha val="3000"/>
                </a:schemeClr>
              </a:solidFill>
              <a:ln>
                <a:noFill/>
              </a:ln>
              <a:effectLst>
                <a:innerShdw blurRad="381000" dist="177800" dir="2700000">
                  <a:schemeClr val="tx1">
                    <a:lumMod val="50000"/>
                    <a:lumOff val="50000"/>
                    <a:alpha val="48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 rot="18900000">
                <a:off x="3891654" y="2165034"/>
                <a:ext cx="462589" cy="298032"/>
              </a:xfrm>
              <a:prstGeom prst="ellipse">
                <a:avLst/>
              </a:prstGeom>
              <a:solidFill>
                <a:schemeClr val="bg1">
                  <a:alpha val="79000"/>
                </a:schemeClr>
              </a:solidFill>
              <a:effectLst>
                <a:softEdge rad="762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1" name="文本框 61"/>
            <p:cNvSpPr txBox="1"/>
            <p:nvPr/>
          </p:nvSpPr>
          <p:spPr>
            <a:xfrm>
              <a:off x="5525374" y="3241718"/>
              <a:ext cx="1077901" cy="985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dirty="0">
                  <a:solidFill>
                    <a:schemeClr val="accent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1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Group 41"/>
          <p:cNvGrpSpPr>
            <a:grpSpLocks noChangeAspect="1"/>
          </p:cNvGrpSpPr>
          <p:nvPr/>
        </p:nvGrpSpPr>
        <p:grpSpPr bwMode="auto">
          <a:xfrm>
            <a:off x="3243699" y="2599452"/>
            <a:ext cx="459071" cy="561764"/>
            <a:chOff x="3783" y="2089"/>
            <a:chExt cx="114" cy="142"/>
          </a:xfrm>
          <a:effectLst/>
        </p:grpSpPr>
        <p:sp>
          <p:nvSpPr>
            <p:cNvPr id="49" name="AutoShape 40"/>
            <p:cNvSpPr>
              <a:spLocks noChangeAspect="1" noChangeArrowheads="1" noTextEdit="1"/>
            </p:cNvSpPr>
            <p:nvPr/>
          </p:nvSpPr>
          <p:spPr bwMode="auto">
            <a:xfrm>
              <a:off x="3783" y="2089"/>
              <a:ext cx="11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0" name="Freeform 42"/>
            <p:cNvSpPr/>
            <p:nvPr/>
          </p:nvSpPr>
          <p:spPr bwMode="auto">
            <a:xfrm>
              <a:off x="3791" y="2221"/>
              <a:ext cx="20" cy="10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3818" y="2208"/>
              <a:ext cx="23" cy="23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3849" y="2184"/>
              <a:ext cx="20" cy="47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3877" y="2161"/>
              <a:ext cx="22" cy="70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3821" y="2089"/>
              <a:ext cx="23" cy="27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3785" y="2164"/>
              <a:ext cx="36" cy="44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3836" y="2116"/>
              <a:ext cx="33" cy="20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3783" y="2116"/>
              <a:ext cx="58" cy="87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58" name="Group 52"/>
          <p:cNvGrpSpPr>
            <a:grpSpLocks noChangeAspect="1"/>
          </p:cNvGrpSpPr>
          <p:nvPr/>
        </p:nvGrpSpPr>
        <p:grpSpPr bwMode="auto">
          <a:xfrm>
            <a:off x="4338345" y="3771637"/>
            <a:ext cx="464187" cy="460019"/>
            <a:chOff x="3783" y="2102"/>
            <a:chExt cx="116" cy="115"/>
          </a:xfrm>
          <a:effectLst/>
        </p:grpSpPr>
        <p:sp>
          <p:nvSpPr>
            <p:cNvPr id="59" name="Freeform 53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solidFill>
              <a:srgbClr val="C46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0" name="Freeform 54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1" name="Freeform 55"/>
            <p:cNvSpPr/>
            <p:nvPr/>
          </p:nvSpPr>
          <p:spPr bwMode="auto">
            <a:xfrm>
              <a:off x="3839" y="2115"/>
              <a:ext cx="7" cy="1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3 w 3"/>
                <a:gd name="T5" fmla="*/ 3 h 4"/>
                <a:gd name="T6" fmla="*/ 3 w 3"/>
                <a:gd name="T7" fmla="*/ 0 h 4"/>
                <a:gd name="T8" fmla="*/ 1 w 3"/>
                <a:gd name="T9" fmla="*/ 0 h 4"/>
                <a:gd name="T10" fmla="*/ 0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2" name="Freeform 56"/>
            <p:cNvSpPr/>
            <p:nvPr/>
          </p:nvSpPr>
          <p:spPr bwMode="auto">
            <a:xfrm>
              <a:off x="3839" y="2195"/>
              <a:ext cx="7" cy="1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1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4 h 4"/>
                <a:gd name="T12" fmla="*/ 3 w 3"/>
                <a:gd name="T13" fmla="*/ 1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3" name="Freeform 57"/>
            <p:cNvSpPr/>
            <p:nvPr/>
          </p:nvSpPr>
          <p:spPr bwMode="auto">
            <a:xfrm>
              <a:off x="3796" y="2155"/>
              <a:ext cx="10" cy="1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3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3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4" name="Freeform 58"/>
            <p:cNvSpPr/>
            <p:nvPr/>
          </p:nvSpPr>
          <p:spPr bwMode="auto">
            <a:xfrm>
              <a:off x="3877" y="2155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5" name="Freeform 59"/>
            <p:cNvSpPr/>
            <p:nvPr/>
          </p:nvSpPr>
          <p:spPr bwMode="auto">
            <a:xfrm>
              <a:off x="3813" y="2127"/>
              <a:ext cx="33" cy="38"/>
            </a:xfrm>
            <a:custGeom>
              <a:avLst/>
              <a:gdLst>
                <a:gd name="T0" fmla="*/ 11 w 13"/>
                <a:gd name="T1" fmla="*/ 0 h 15"/>
                <a:gd name="T2" fmla="*/ 10 w 13"/>
                <a:gd name="T3" fmla="*/ 2 h 15"/>
                <a:gd name="T4" fmla="*/ 10 w 13"/>
                <a:gd name="T5" fmla="*/ 11 h 15"/>
                <a:gd name="T6" fmla="*/ 9 w 13"/>
                <a:gd name="T7" fmla="*/ 12 h 15"/>
                <a:gd name="T8" fmla="*/ 2 w 13"/>
                <a:gd name="T9" fmla="*/ 12 h 15"/>
                <a:gd name="T10" fmla="*/ 0 w 13"/>
                <a:gd name="T11" fmla="*/ 14 h 15"/>
                <a:gd name="T12" fmla="*/ 2 w 13"/>
                <a:gd name="T13" fmla="*/ 15 h 15"/>
                <a:gd name="T14" fmla="*/ 11 w 13"/>
                <a:gd name="T15" fmla="*/ 15 h 15"/>
                <a:gd name="T16" fmla="*/ 12 w 13"/>
                <a:gd name="T17" fmla="*/ 15 h 15"/>
                <a:gd name="T18" fmla="*/ 12 w 13"/>
                <a:gd name="T19" fmla="*/ 15 h 15"/>
                <a:gd name="T20" fmla="*/ 13 w 13"/>
                <a:gd name="T21" fmla="*/ 13 h 15"/>
                <a:gd name="T22" fmla="*/ 13 w 13"/>
                <a:gd name="T23" fmla="*/ 2 h 15"/>
                <a:gd name="T24" fmla="*/ 11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6A5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Group 62"/>
          <p:cNvGrpSpPr>
            <a:grpSpLocks noChangeAspect="1"/>
          </p:cNvGrpSpPr>
          <p:nvPr/>
        </p:nvGrpSpPr>
        <p:grpSpPr bwMode="auto">
          <a:xfrm>
            <a:off x="5361157" y="2738720"/>
            <a:ext cx="499454" cy="398643"/>
            <a:chOff x="3775" y="2110"/>
            <a:chExt cx="129" cy="103"/>
          </a:xfrm>
          <a:effectLst/>
        </p:grpSpPr>
        <p:sp>
          <p:nvSpPr>
            <p:cNvPr id="67" name="Freeform 63"/>
            <p:cNvSpPr/>
            <p:nvPr/>
          </p:nvSpPr>
          <p:spPr bwMode="auto">
            <a:xfrm>
              <a:off x="3775" y="2177"/>
              <a:ext cx="40" cy="3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8" name="Freeform 64"/>
            <p:cNvSpPr/>
            <p:nvPr/>
          </p:nvSpPr>
          <p:spPr bwMode="auto">
            <a:xfrm>
              <a:off x="3795" y="2156"/>
              <a:ext cx="109" cy="41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9" name="Freeform 65"/>
            <p:cNvSpPr>
              <a:spLocks noEditPoints="1"/>
            </p:cNvSpPr>
            <p:nvPr/>
          </p:nvSpPr>
          <p:spPr bwMode="auto">
            <a:xfrm>
              <a:off x="3810" y="2110"/>
              <a:ext cx="94" cy="41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70" name="Group 68"/>
          <p:cNvGrpSpPr>
            <a:grpSpLocks noChangeAspect="1"/>
          </p:cNvGrpSpPr>
          <p:nvPr/>
        </p:nvGrpSpPr>
        <p:grpSpPr bwMode="auto">
          <a:xfrm>
            <a:off x="4357410" y="1620117"/>
            <a:ext cx="422748" cy="407173"/>
            <a:chOff x="3770" y="2095"/>
            <a:chExt cx="137" cy="132"/>
          </a:xfrm>
          <a:effectLst/>
        </p:grpSpPr>
        <p:sp>
          <p:nvSpPr>
            <p:cNvPr id="71" name="Freeform 69"/>
            <p:cNvSpPr/>
            <p:nvPr/>
          </p:nvSpPr>
          <p:spPr bwMode="auto">
            <a:xfrm>
              <a:off x="3770" y="2190"/>
              <a:ext cx="137" cy="37"/>
            </a:xfrm>
            <a:custGeom>
              <a:avLst/>
              <a:gdLst>
                <a:gd name="T0" fmla="*/ 52 w 55"/>
                <a:gd name="T1" fmla="*/ 6 h 15"/>
                <a:gd name="T2" fmla="*/ 38 w 55"/>
                <a:gd name="T3" fmla="*/ 6 h 15"/>
                <a:gd name="T4" fmla="*/ 37 w 55"/>
                <a:gd name="T5" fmla="*/ 6 h 15"/>
                <a:gd name="T6" fmla="*/ 37 w 55"/>
                <a:gd name="T7" fmla="*/ 3 h 15"/>
                <a:gd name="T8" fmla="*/ 37 w 55"/>
                <a:gd name="T9" fmla="*/ 1 h 15"/>
                <a:gd name="T10" fmla="*/ 35 w 55"/>
                <a:gd name="T11" fmla="*/ 0 h 15"/>
                <a:gd name="T12" fmla="*/ 20 w 55"/>
                <a:gd name="T13" fmla="*/ 0 h 15"/>
                <a:gd name="T14" fmla="*/ 18 w 55"/>
                <a:gd name="T15" fmla="*/ 3 h 15"/>
                <a:gd name="T16" fmla="*/ 18 w 55"/>
                <a:gd name="T17" fmla="*/ 6 h 15"/>
                <a:gd name="T18" fmla="*/ 18 w 55"/>
                <a:gd name="T19" fmla="*/ 6 h 15"/>
                <a:gd name="T20" fmla="*/ 3 w 55"/>
                <a:gd name="T21" fmla="*/ 6 h 15"/>
                <a:gd name="T22" fmla="*/ 0 w 55"/>
                <a:gd name="T23" fmla="*/ 8 h 15"/>
                <a:gd name="T24" fmla="*/ 0 w 55"/>
                <a:gd name="T25" fmla="*/ 14 h 15"/>
                <a:gd name="T26" fmla="*/ 1 w 55"/>
                <a:gd name="T27" fmla="*/ 15 h 15"/>
                <a:gd name="T28" fmla="*/ 2 w 55"/>
                <a:gd name="T29" fmla="*/ 14 h 15"/>
                <a:gd name="T30" fmla="*/ 2 w 55"/>
                <a:gd name="T31" fmla="*/ 8 h 15"/>
                <a:gd name="T32" fmla="*/ 3 w 55"/>
                <a:gd name="T33" fmla="*/ 8 h 15"/>
                <a:gd name="T34" fmla="*/ 18 w 55"/>
                <a:gd name="T35" fmla="*/ 8 h 15"/>
                <a:gd name="T36" fmla="*/ 18 w 55"/>
                <a:gd name="T37" fmla="*/ 8 h 15"/>
                <a:gd name="T38" fmla="*/ 18 w 55"/>
                <a:gd name="T39" fmla="*/ 9 h 15"/>
                <a:gd name="T40" fmla="*/ 19 w 55"/>
                <a:gd name="T41" fmla="*/ 9 h 15"/>
                <a:gd name="T42" fmla="*/ 20 w 55"/>
                <a:gd name="T43" fmla="*/ 9 h 15"/>
                <a:gd name="T44" fmla="*/ 20 w 55"/>
                <a:gd name="T45" fmla="*/ 8 h 15"/>
                <a:gd name="T46" fmla="*/ 20 w 55"/>
                <a:gd name="T47" fmla="*/ 3 h 15"/>
                <a:gd name="T48" fmla="*/ 20 w 55"/>
                <a:gd name="T49" fmla="*/ 2 h 15"/>
                <a:gd name="T50" fmla="*/ 35 w 55"/>
                <a:gd name="T51" fmla="*/ 2 h 15"/>
                <a:gd name="T52" fmla="*/ 35 w 55"/>
                <a:gd name="T53" fmla="*/ 3 h 15"/>
                <a:gd name="T54" fmla="*/ 35 w 55"/>
                <a:gd name="T55" fmla="*/ 8 h 15"/>
                <a:gd name="T56" fmla="*/ 36 w 55"/>
                <a:gd name="T57" fmla="*/ 9 h 15"/>
                <a:gd name="T58" fmla="*/ 36 w 55"/>
                <a:gd name="T59" fmla="*/ 9 h 15"/>
                <a:gd name="T60" fmla="*/ 37 w 55"/>
                <a:gd name="T61" fmla="*/ 9 h 15"/>
                <a:gd name="T62" fmla="*/ 37 w 55"/>
                <a:gd name="T63" fmla="*/ 8 h 15"/>
                <a:gd name="T64" fmla="*/ 38 w 55"/>
                <a:gd name="T65" fmla="*/ 8 h 15"/>
                <a:gd name="T66" fmla="*/ 52 w 55"/>
                <a:gd name="T67" fmla="*/ 8 h 15"/>
                <a:gd name="T68" fmla="*/ 53 w 55"/>
                <a:gd name="T69" fmla="*/ 8 h 15"/>
                <a:gd name="T70" fmla="*/ 53 w 55"/>
                <a:gd name="T71" fmla="*/ 14 h 15"/>
                <a:gd name="T72" fmla="*/ 54 w 55"/>
                <a:gd name="T73" fmla="*/ 15 h 15"/>
                <a:gd name="T74" fmla="*/ 55 w 55"/>
                <a:gd name="T75" fmla="*/ 14 h 15"/>
                <a:gd name="T76" fmla="*/ 55 w 55"/>
                <a:gd name="T77" fmla="*/ 8 h 15"/>
                <a:gd name="T78" fmla="*/ 52 w 55"/>
                <a:gd name="T7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15">
                  <a:moveTo>
                    <a:pt x="52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7" y="6"/>
                    <a:pt x="37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7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5"/>
                    <a:pt x="2" y="14"/>
                    <a:pt x="2" y="14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3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8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5"/>
                    <a:pt x="54" y="15"/>
                  </a:cubicBezTo>
                  <a:cubicBezTo>
                    <a:pt x="54" y="15"/>
                    <a:pt x="55" y="14"/>
                    <a:pt x="55" y="14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7"/>
                    <a:pt x="54" y="6"/>
                    <a:pt x="52" y="6"/>
                  </a:cubicBez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72" name="Freeform 70"/>
            <p:cNvSpPr/>
            <p:nvPr/>
          </p:nvSpPr>
          <p:spPr bwMode="auto">
            <a:xfrm>
              <a:off x="3820" y="2118"/>
              <a:ext cx="37" cy="69"/>
            </a:xfrm>
            <a:custGeom>
              <a:avLst/>
              <a:gdLst>
                <a:gd name="T0" fmla="*/ 2 w 15"/>
                <a:gd name="T1" fmla="*/ 14 h 28"/>
                <a:gd name="T2" fmla="*/ 3 w 15"/>
                <a:gd name="T3" fmla="*/ 13 h 28"/>
                <a:gd name="T4" fmla="*/ 3 w 15"/>
                <a:gd name="T5" fmla="*/ 8 h 28"/>
                <a:gd name="T6" fmla="*/ 4 w 15"/>
                <a:gd name="T7" fmla="*/ 4 h 28"/>
                <a:gd name="T8" fmla="*/ 4 w 15"/>
                <a:gd name="T9" fmla="*/ 4 h 28"/>
                <a:gd name="T10" fmla="*/ 4 w 15"/>
                <a:gd name="T11" fmla="*/ 12 h 28"/>
                <a:gd name="T12" fmla="*/ 4 w 15"/>
                <a:gd name="T13" fmla="*/ 13 h 28"/>
                <a:gd name="T14" fmla="*/ 4 w 15"/>
                <a:gd name="T15" fmla="*/ 26 h 28"/>
                <a:gd name="T16" fmla="*/ 5 w 15"/>
                <a:gd name="T17" fmla="*/ 28 h 28"/>
                <a:gd name="T18" fmla="*/ 5 w 15"/>
                <a:gd name="T19" fmla="*/ 28 h 28"/>
                <a:gd name="T20" fmla="*/ 5 w 15"/>
                <a:gd name="T21" fmla="*/ 28 h 28"/>
                <a:gd name="T22" fmla="*/ 7 w 15"/>
                <a:gd name="T23" fmla="*/ 26 h 28"/>
                <a:gd name="T24" fmla="*/ 7 w 15"/>
                <a:gd name="T25" fmla="*/ 14 h 28"/>
                <a:gd name="T26" fmla="*/ 8 w 15"/>
                <a:gd name="T27" fmla="*/ 14 h 28"/>
                <a:gd name="T28" fmla="*/ 8 w 15"/>
                <a:gd name="T29" fmla="*/ 26 h 28"/>
                <a:gd name="T30" fmla="*/ 10 w 15"/>
                <a:gd name="T31" fmla="*/ 28 h 28"/>
                <a:gd name="T32" fmla="*/ 10 w 15"/>
                <a:gd name="T33" fmla="*/ 28 h 28"/>
                <a:gd name="T34" fmla="*/ 10 w 15"/>
                <a:gd name="T35" fmla="*/ 28 h 28"/>
                <a:gd name="T36" fmla="*/ 12 w 15"/>
                <a:gd name="T37" fmla="*/ 26 h 28"/>
                <a:gd name="T38" fmla="*/ 12 w 15"/>
                <a:gd name="T39" fmla="*/ 13 h 28"/>
                <a:gd name="T40" fmla="*/ 12 w 15"/>
                <a:gd name="T41" fmla="*/ 12 h 28"/>
                <a:gd name="T42" fmla="*/ 12 w 15"/>
                <a:gd name="T43" fmla="*/ 4 h 28"/>
                <a:gd name="T44" fmla="*/ 12 w 15"/>
                <a:gd name="T45" fmla="*/ 4 h 28"/>
                <a:gd name="T46" fmla="*/ 12 w 15"/>
                <a:gd name="T47" fmla="*/ 8 h 28"/>
                <a:gd name="T48" fmla="*/ 12 w 15"/>
                <a:gd name="T49" fmla="*/ 13 h 28"/>
                <a:gd name="T50" fmla="*/ 14 w 15"/>
                <a:gd name="T51" fmla="*/ 14 h 28"/>
                <a:gd name="T52" fmla="*/ 15 w 15"/>
                <a:gd name="T53" fmla="*/ 13 h 28"/>
                <a:gd name="T54" fmla="*/ 15 w 15"/>
                <a:gd name="T55" fmla="*/ 8 h 28"/>
                <a:gd name="T56" fmla="*/ 13 w 15"/>
                <a:gd name="T57" fmla="*/ 1 h 28"/>
                <a:gd name="T58" fmla="*/ 10 w 15"/>
                <a:gd name="T59" fmla="*/ 0 h 28"/>
                <a:gd name="T60" fmla="*/ 10 w 15"/>
                <a:gd name="T61" fmla="*/ 0 h 28"/>
                <a:gd name="T62" fmla="*/ 10 w 15"/>
                <a:gd name="T63" fmla="*/ 0 h 28"/>
                <a:gd name="T64" fmla="*/ 10 w 15"/>
                <a:gd name="T65" fmla="*/ 0 h 28"/>
                <a:gd name="T66" fmla="*/ 8 w 15"/>
                <a:gd name="T67" fmla="*/ 4 h 28"/>
                <a:gd name="T68" fmla="*/ 8 w 15"/>
                <a:gd name="T69" fmla="*/ 1 h 28"/>
                <a:gd name="T70" fmla="*/ 8 w 15"/>
                <a:gd name="T71" fmla="*/ 1 h 28"/>
                <a:gd name="T72" fmla="*/ 8 w 15"/>
                <a:gd name="T73" fmla="*/ 0 h 28"/>
                <a:gd name="T74" fmla="*/ 8 w 15"/>
                <a:gd name="T75" fmla="*/ 0 h 28"/>
                <a:gd name="T76" fmla="*/ 7 w 15"/>
                <a:gd name="T77" fmla="*/ 0 h 28"/>
                <a:gd name="T78" fmla="*/ 7 w 15"/>
                <a:gd name="T79" fmla="*/ 0 h 28"/>
                <a:gd name="T80" fmla="*/ 7 w 15"/>
                <a:gd name="T81" fmla="*/ 1 h 28"/>
                <a:gd name="T82" fmla="*/ 7 w 15"/>
                <a:gd name="T83" fmla="*/ 1 h 28"/>
                <a:gd name="T84" fmla="*/ 7 w 15"/>
                <a:gd name="T85" fmla="*/ 4 h 28"/>
                <a:gd name="T86" fmla="*/ 6 w 15"/>
                <a:gd name="T87" fmla="*/ 0 h 28"/>
                <a:gd name="T88" fmla="*/ 6 w 15"/>
                <a:gd name="T89" fmla="*/ 0 h 28"/>
                <a:gd name="T90" fmla="*/ 6 w 15"/>
                <a:gd name="T91" fmla="*/ 0 h 28"/>
                <a:gd name="T92" fmla="*/ 5 w 15"/>
                <a:gd name="T93" fmla="*/ 0 h 28"/>
                <a:gd name="T94" fmla="*/ 2 w 15"/>
                <a:gd name="T95" fmla="*/ 1 h 28"/>
                <a:gd name="T96" fmla="*/ 0 w 15"/>
                <a:gd name="T97" fmla="*/ 8 h 28"/>
                <a:gd name="T98" fmla="*/ 0 w 15"/>
                <a:gd name="T99" fmla="*/ 13 h 28"/>
                <a:gd name="T100" fmla="*/ 2 w 15"/>
                <a:gd name="T10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" h="28">
                  <a:moveTo>
                    <a:pt x="2" y="14"/>
                  </a:move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0"/>
                    <a:pt x="3" y="8"/>
                  </a:cubicBezTo>
                  <a:cubicBezTo>
                    <a:pt x="3" y="7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7" y="27"/>
                    <a:pt x="7" y="2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8"/>
                    <a:pt x="12" y="27"/>
                    <a:pt x="12" y="2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7"/>
                    <a:pt x="12" y="8"/>
                  </a:cubicBezTo>
                  <a:cubicBezTo>
                    <a:pt x="13" y="10"/>
                    <a:pt x="12" y="13"/>
                    <a:pt x="12" y="13"/>
                  </a:cubicBezTo>
                  <a:cubicBezTo>
                    <a:pt x="12" y="14"/>
                    <a:pt x="13" y="14"/>
                    <a:pt x="14" y="14"/>
                  </a:cubicBezTo>
                  <a:cubicBezTo>
                    <a:pt x="15" y="14"/>
                    <a:pt x="15" y="14"/>
                    <a:pt x="15" y="13"/>
                  </a:cubicBezTo>
                  <a:cubicBezTo>
                    <a:pt x="15" y="13"/>
                    <a:pt x="15" y="10"/>
                    <a:pt x="15" y="8"/>
                  </a:cubicBezTo>
                  <a:cubicBezTo>
                    <a:pt x="15" y="3"/>
                    <a:pt x="13" y="1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2"/>
                    <a:pt x="8" y="4"/>
                  </a:cubicBezTo>
                  <a:cubicBezTo>
                    <a:pt x="8" y="3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3"/>
                    <a:pt x="7" y="4"/>
                  </a:cubicBezTo>
                  <a:cubicBezTo>
                    <a:pt x="6" y="2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1"/>
                    <a:pt x="1" y="3"/>
                    <a:pt x="0" y="8"/>
                  </a:cubicBezTo>
                  <a:cubicBezTo>
                    <a:pt x="0" y="10"/>
                    <a:pt x="0" y="13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3830" y="2095"/>
              <a:ext cx="17" cy="20"/>
            </a:xfrm>
            <a:custGeom>
              <a:avLst/>
              <a:gdLst>
                <a:gd name="T0" fmla="*/ 1 w 7"/>
                <a:gd name="T1" fmla="*/ 5 h 8"/>
                <a:gd name="T2" fmla="*/ 4 w 7"/>
                <a:gd name="T3" fmla="*/ 8 h 8"/>
                <a:gd name="T4" fmla="*/ 7 w 7"/>
                <a:gd name="T5" fmla="*/ 5 h 8"/>
                <a:gd name="T6" fmla="*/ 7 w 7"/>
                <a:gd name="T7" fmla="*/ 4 h 8"/>
                <a:gd name="T8" fmla="*/ 7 w 7"/>
                <a:gd name="T9" fmla="*/ 4 h 8"/>
                <a:gd name="T10" fmla="*/ 4 w 7"/>
                <a:gd name="T11" fmla="*/ 0 h 8"/>
                <a:gd name="T12" fmla="*/ 1 w 7"/>
                <a:gd name="T13" fmla="*/ 4 h 8"/>
                <a:gd name="T14" fmla="*/ 0 w 7"/>
                <a:gd name="T15" fmla="*/ 4 h 8"/>
                <a:gd name="T16" fmla="*/ 1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1" y="7"/>
                    <a:pt x="2" y="8"/>
                    <a:pt x="4" y="8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3867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3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8 w 14"/>
                <a:gd name="T61" fmla="*/ 0 h 26"/>
                <a:gd name="T62" fmla="*/ 8 w 14"/>
                <a:gd name="T63" fmla="*/ 0 h 26"/>
                <a:gd name="T64" fmla="*/ 8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1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3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75" name="Freeform 73"/>
            <p:cNvSpPr/>
            <p:nvPr/>
          </p:nvSpPr>
          <p:spPr bwMode="auto">
            <a:xfrm>
              <a:off x="3875" y="2115"/>
              <a:ext cx="17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6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5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3778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4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9 w 14"/>
                <a:gd name="T61" fmla="*/ 0 h 26"/>
                <a:gd name="T62" fmla="*/ 9 w 14"/>
                <a:gd name="T63" fmla="*/ 0 h 26"/>
                <a:gd name="T64" fmla="*/ 9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2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4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77" name="Freeform 75"/>
            <p:cNvSpPr/>
            <p:nvPr/>
          </p:nvSpPr>
          <p:spPr bwMode="auto">
            <a:xfrm>
              <a:off x="3785" y="2115"/>
              <a:ext cx="18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7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5187309" y="3560635"/>
            <a:ext cx="1180517" cy="1093925"/>
            <a:chOff x="6923882" y="4560943"/>
            <a:chExt cx="1573817" cy="1458904"/>
          </a:xfrm>
        </p:grpSpPr>
        <p:sp>
          <p:nvSpPr>
            <p:cNvPr id="79" name="椭圆 78"/>
            <p:cNvSpPr/>
            <p:nvPr/>
          </p:nvSpPr>
          <p:spPr>
            <a:xfrm>
              <a:off x="6923882" y="4560943"/>
              <a:ext cx="1458905" cy="1458904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80" name="任意多边形 79"/>
            <p:cNvSpPr/>
            <p:nvPr/>
          </p:nvSpPr>
          <p:spPr>
            <a:xfrm rot="2700000">
              <a:off x="7539192" y="5007673"/>
              <a:ext cx="791144" cy="1125871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81" name="任意多边形 80"/>
            <p:cNvSpPr/>
            <p:nvPr/>
          </p:nvSpPr>
          <p:spPr>
            <a:xfrm rot="2700000">
              <a:off x="7573086" y="4936411"/>
              <a:ext cx="540020" cy="1080039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7113314" y="4750376"/>
              <a:ext cx="1080038" cy="1080039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83" name="文本框 90"/>
            <p:cNvSpPr txBox="1"/>
            <p:nvPr/>
          </p:nvSpPr>
          <p:spPr>
            <a:xfrm>
              <a:off x="7259374" y="4935590"/>
              <a:ext cx="787914" cy="677265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E76F71"/>
                  </a:solidFill>
                  <a:effectLst>
                    <a:innerShdw blurRad="50800" dist="50800" dir="13500000">
                      <a:srgbClr val="8D171A">
                        <a:alpha val="64706"/>
                      </a:srgbClr>
                    </a:innerShdw>
                  </a:effectLst>
                  <a:latin typeface="Impact" panose="020B0806030902050204" pitchFamily="34" charset="0"/>
                </a:rPr>
                <a:t>03</a:t>
              </a:r>
              <a:endParaRPr lang="zh-CN" altLang="en-US" sz="2700" dirty="0">
                <a:solidFill>
                  <a:srgbClr val="E76F71"/>
                </a:solidFill>
                <a:effectLst>
                  <a:innerShdw blurRad="50800" dist="50800" dir="13500000">
                    <a:srgbClr val="8D171A">
                      <a:alpha val="64706"/>
                    </a:srgbClr>
                  </a:inn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84" name="任意多边形 83"/>
            <p:cNvSpPr/>
            <p:nvPr/>
          </p:nvSpPr>
          <p:spPr>
            <a:xfrm rot="18900000">
              <a:off x="7253938" y="5087796"/>
              <a:ext cx="1080038" cy="678997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-1" fmla="*/ 0 w 1554478"/>
                <a:gd name="connsiteY0-2" fmla="*/ 161927 h 939166"/>
                <a:gd name="connsiteX1-3" fmla="*/ 796173 w 1554478"/>
                <a:gd name="connsiteY1-4" fmla="*/ 0 h 939166"/>
                <a:gd name="connsiteX2-5" fmla="*/ 1554478 w 1554478"/>
                <a:gd name="connsiteY2-6" fmla="*/ 161927 h 939166"/>
                <a:gd name="connsiteX3-7" fmla="*/ 777239 w 1554478"/>
                <a:gd name="connsiteY3-8" fmla="*/ 939166 h 939166"/>
                <a:gd name="connsiteX4" fmla="*/ 0 w 1554478"/>
                <a:gd name="connsiteY4" fmla="*/ 161927 h 939166"/>
                <a:gd name="connsiteX0-9" fmla="*/ 0 w 1554478"/>
                <a:gd name="connsiteY0-10" fmla="*/ 161927 h 939166"/>
                <a:gd name="connsiteX1-11" fmla="*/ 796173 w 1554478"/>
                <a:gd name="connsiteY1-12" fmla="*/ 0 h 939166"/>
                <a:gd name="connsiteX2-13" fmla="*/ 1554478 w 1554478"/>
                <a:gd name="connsiteY2-14" fmla="*/ 161927 h 939166"/>
                <a:gd name="connsiteX3-15" fmla="*/ 777239 w 1554478"/>
                <a:gd name="connsiteY3-16" fmla="*/ 939166 h 939166"/>
                <a:gd name="connsiteX4-17" fmla="*/ 0 w 1554478"/>
                <a:gd name="connsiteY4-18" fmla="*/ 161927 h 939166"/>
                <a:gd name="connsiteX0-19" fmla="*/ 0 w 1554478"/>
                <a:gd name="connsiteY0-20" fmla="*/ 161927 h 939166"/>
                <a:gd name="connsiteX1-21" fmla="*/ 796173 w 1554478"/>
                <a:gd name="connsiteY1-22" fmla="*/ 0 h 939166"/>
                <a:gd name="connsiteX2-23" fmla="*/ 1554478 w 1554478"/>
                <a:gd name="connsiteY2-24" fmla="*/ 161927 h 939166"/>
                <a:gd name="connsiteX3-25" fmla="*/ 777239 w 1554478"/>
                <a:gd name="connsiteY3-26" fmla="*/ 939166 h 939166"/>
                <a:gd name="connsiteX4-27" fmla="*/ 0 w 1554478"/>
                <a:gd name="connsiteY4-28" fmla="*/ 161927 h 939166"/>
                <a:gd name="connsiteX0-29" fmla="*/ 0 w 1554478"/>
                <a:gd name="connsiteY0-30" fmla="*/ 161927 h 939166"/>
                <a:gd name="connsiteX1-31" fmla="*/ 796173 w 1554478"/>
                <a:gd name="connsiteY1-32" fmla="*/ 0 h 939166"/>
                <a:gd name="connsiteX2-33" fmla="*/ 1554478 w 1554478"/>
                <a:gd name="connsiteY2-34" fmla="*/ 161927 h 939166"/>
                <a:gd name="connsiteX3-35" fmla="*/ 777239 w 1554478"/>
                <a:gd name="connsiteY3-36" fmla="*/ 939166 h 939166"/>
                <a:gd name="connsiteX4-37" fmla="*/ 0 w 1554478"/>
                <a:gd name="connsiteY4-38" fmla="*/ 161927 h 939166"/>
                <a:gd name="connsiteX0-39" fmla="*/ 0 w 1554478"/>
                <a:gd name="connsiteY0-40" fmla="*/ 161927 h 939166"/>
                <a:gd name="connsiteX1-41" fmla="*/ 796173 w 1554478"/>
                <a:gd name="connsiteY1-42" fmla="*/ 0 h 939166"/>
                <a:gd name="connsiteX2-43" fmla="*/ 1554478 w 1554478"/>
                <a:gd name="connsiteY2-44" fmla="*/ 161927 h 939166"/>
                <a:gd name="connsiteX3-45" fmla="*/ 777239 w 1554478"/>
                <a:gd name="connsiteY3-46" fmla="*/ 939166 h 939166"/>
                <a:gd name="connsiteX4-47" fmla="*/ 0 w 1554478"/>
                <a:gd name="connsiteY4-48" fmla="*/ 161927 h 939166"/>
                <a:gd name="connsiteX0-49" fmla="*/ 0 w 1554478"/>
                <a:gd name="connsiteY0-50" fmla="*/ 161927 h 939166"/>
                <a:gd name="connsiteX1-51" fmla="*/ 796173 w 1554478"/>
                <a:gd name="connsiteY1-52" fmla="*/ 0 h 939166"/>
                <a:gd name="connsiteX2-53" fmla="*/ 1554478 w 1554478"/>
                <a:gd name="connsiteY2-54" fmla="*/ 161927 h 939166"/>
                <a:gd name="connsiteX3-55" fmla="*/ 777239 w 1554478"/>
                <a:gd name="connsiteY3-56" fmla="*/ 939166 h 939166"/>
                <a:gd name="connsiteX4-57" fmla="*/ 0 w 1554478"/>
                <a:gd name="connsiteY4-58" fmla="*/ 161927 h 939166"/>
                <a:gd name="connsiteX0-59" fmla="*/ 0 w 1554478"/>
                <a:gd name="connsiteY0-60" fmla="*/ 200027 h 977266"/>
                <a:gd name="connsiteX1-61" fmla="*/ 805698 w 1554478"/>
                <a:gd name="connsiteY1-62" fmla="*/ 0 h 977266"/>
                <a:gd name="connsiteX2-63" fmla="*/ 1554478 w 1554478"/>
                <a:gd name="connsiteY2-64" fmla="*/ 200027 h 977266"/>
                <a:gd name="connsiteX3-65" fmla="*/ 777239 w 1554478"/>
                <a:gd name="connsiteY3-66" fmla="*/ 977266 h 977266"/>
                <a:gd name="connsiteX4-67" fmla="*/ 0 w 1554478"/>
                <a:gd name="connsiteY4-68" fmla="*/ 200027 h 97726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 rot="18900000">
              <a:off x="7253757" y="4883038"/>
              <a:ext cx="321403" cy="245660"/>
            </a:xfrm>
            <a:prstGeom prst="ellipse">
              <a:avLst/>
            </a:prstGeom>
            <a:solidFill>
              <a:schemeClr val="bg1">
                <a:alpha val="79000"/>
              </a:schemeClr>
            </a:solidFill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86" name="任意多边形 85"/>
            <p:cNvSpPr/>
            <p:nvPr/>
          </p:nvSpPr>
          <p:spPr>
            <a:xfrm rot="18900000">
              <a:off x="7272515" y="5080791"/>
              <a:ext cx="1080038" cy="678997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-1" fmla="*/ 0 w 1554478"/>
                <a:gd name="connsiteY0-2" fmla="*/ 161927 h 939166"/>
                <a:gd name="connsiteX1-3" fmla="*/ 796173 w 1554478"/>
                <a:gd name="connsiteY1-4" fmla="*/ 0 h 939166"/>
                <a:gd name="connsiteX2-5" fmla="*/ 1554478 w 1554478"/>
                <a:gd name="connsiteY2-6" fmla="*/ 161927 h 939166"/>
                <a:gd name="connsiteX3-7" fmla="*/ 777239 w 1554478"/>
                <a:gd name="connsiteY3-8" fmla="*/ 939166 h 939166"/>
                <a:gd name="connsiteX4" fmla="*/ 0 w 1554478"/>
                <a:gd name="connsiteY4" fmla="*/ 161927 h 939166"/>
                <a:gd name="connsiteX0-9" fmla="*/ 0 w 1554478"/>
                <a:gd name="connsiteY0-10" fmla="*/ 161927 h 939166"/>
                <a:gd name="connsiteX1-11" fmla="*/ 796173 w 1554478"/>
                <a:gd name="connsiteY1-12" fmla="*/ 0 h 939166"/>
                <a:gd name="connsiteX2-13" fmla="*/ 1554478 w 1554478"/>
                <a:gd name="connsiteY2-14" fmla="*/ 161927 h 939166"/>
                <a:gd name="connsiteX3-15" fmla="*/ 777239 w 1554478"/>
                <a:gd name="connsiteY3-16" fmla="*/ 939166 h 939166"/>
                <a:gd name="connsiteX4-17" fmla="*/ 0 w 1554478"/>
                <a:gd name="connsiteY4-18" fmla="*/ 161927 h 939166"/>
                <a:gd name="connsiteX0-19" fmla="*/ 0 w 1554478"/>
                <a:gd name="connsiteY0-20" fmla="*/ 161927 h 939166"/>
                <a:gd name="connsiteX1-21" fmla="*/ 796173 w 1554478"/>
                <a:gd name="connsiteY1-22" fmla="*/ 0 h 939166"/>
                <a:gd name="connsiteX2-23" fmla="*/ 1554478 w 1554478"/>
                <a:gd name="connsiteY2-24" fmla="*/ 161927 h 939166"/>
                <a:gd name="connsiteX3-25" fmla="*/ 777239 w 1554478"/>
                <a:gd name="connsiteY3-26" fmla="*/ 939166 h 939166"/>
                <a:gd name="connsiteX4-27" fmla="*/ 0 w 1554478"/>
                <a:gd name="connsiteY4-28" fmla="*/ 161927 h 939166"/>
                <a:gd name="connsiteX0-29" fmla="*/ 0 w 1554478"/>
                <a:gd name="connsiteY0-30" fmla="*/ 161927 h 939166"/>
                <a:gd name="connsiteX1-31" fmla="*/ 796173 w 1554478"/>
                <a:gd name="connsiteY1-32" fmla="*/ 0 h 939166"/>
                <a:gd name="connsiteX2-33" fmla="*/ 1554478 w 1554478"/>
                <a:gd name="connsiteY2-34" fmla="*/ 161927 h 939166"/>
                <a:gd name="connsiteX3-35" fmla="*/ 777239 w 1554478"/>
                <a:gd name="connsiteY3-36" fmla="*/ 939166 h 939166"/>
                <a:gd name="connsiteX4-37" fmla="*/ 0 w 1554478"/>
                <a:gd name="connsiteY4-38" fmla="*/ 161927 h 939166"/>
                <a:gd name="connsiteX0-39" fmla="*/ 0 w 1554478"/>
                <a:gd name="connsiteY0-40" fmla="*/ 161927 h 939166"/>
                <a:gd name="connsiteX1-41" fmla="*/ 796173 w 1554478"/>
                <a:gd name="connsiteY1-42" fmla="*/ 0 h 939166"/>
                <a:gd name="connsiteX2-43" fmla="*/ 1554478 w 1554478"/>
                <a:gd name="connsiteY2-44" fmla="*/ 161927 h 939166"/>
                <a:gd name="connsiteX3-45" fmla="*/ 777239 w 1554478"/>
                <a:gd name="connsiteY3-46" fmla="*/ 939166 h 939166"/>
                <a:gd name="connsiteX4-47" fmla="*/ 0 w 1554478"/>
                <a:gd name="connsiteY4-48" fmla="*/ 161927 h 939166"/>
                <a:gd name="connsiteX0-49" fmla="*/ 0 w 1554478"/>
                <a:gd name="connsiteY0-50" fmla="*/ 161927 h 939166"/>
                <a:gd name="connsiteX1-51" fmla="*/ 796173 w 1554478"/>
                <a:gd name="connsiteY1-52" fmla="*/ 0 h 939166"/>
                <a:gd name="connsiteX2-53" fmla="*/ 1554478 w 1554478"/>
                <a:gd name="connsiteY2-54" fmla="*/ 161927 h 939166"/>
                <a:gd name="connsiteX3-55" fmla="*/ 777239 w 1554478"/>
                <a:gd name="connsiteY3-56" fmla="*/ 939166 h 939166"/>
                <a:gd name="connsiteX4-57" fmla="*/ 0 w 1554478"/>
                <a:gd name="connsiteY4-58" fmla="*/ 161927 h 939166"/>
                <a:gd name="connsiteX0-59" fmla="*/ 0 w 1554478"/>
                <a:gd name="connsiteY0-60" fmla="*/ 200027 h 977266"/>
                <a:gd name="connsiteX1-61" fmla="*/ 805698 w 1554478"/>
                <a:gd name="connsiteY1-62" fmla="*/ 0 h 977266"/>
                <a:gd name="connsiteX2-63" fmla="*/ 1554478 w 1554478"/>
                <a:gd name="connsiteY2-64" fmla="*/ 200027 h 977266"/>
                <a:gd name="connsiteX3-65" fmla="*/ 777239 w 1554478"/>
                <a:gd name="connsiteY3-66" fmla="*/ 977266 h 977266"/>
                <a:gd name="connsiteX4-67" fmla="*/ 0 w 1554478"/>
                <a:gd name="connsiteY4-68" fmla="*/ 200027 h 97726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87" name="文本框 113"/>
          <p:cNvSpPr txBox="1"/>
          <p:nvPr/>
        </p:nvSpPr>
        <p:spPr>
          <a:xfrm>
            <a:off x="892833" y="1527430"/>
            <a:ext cx="129566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  <a:endParaRPr lang="zh-CN" altLang="en-US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113"/>
          <p:cNvSpPr txBox="1"/>
          <p:nvPr/>
        </p:nvSpPr>
        <p:spPr>
          <a:xfrm>
            <a:off x="892833" y="4170293"/>
            <a:ext cx="129566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  <a:endParaRPr lang="zh-CN" altLang="en-US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113"/>
          <p:cNvSpPr txBox="1"/>
          <p:nvPr/>
        </p:nvSpPr>
        <p:spPr>
          <a:xfrm>
            <a:off x="6691085" y="1524612"/>
            <a:ext cx="129566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  <a:endParaRPr lang="zh-CN" altLang="en-US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113"/>
          <p:cNvSpPr txBox="1"/>
          <p:nvPr/>
        </p:nvSpPr>
        <p:spPr>
          <a:xfrm>
            <a:off x="6685906" y="4170293"/>
            <a:ext cx="129566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  <a:endParaRPr lang="zh-CN" altLang="en-US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578 0.21504 L 8.33333E-7 3.33333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89" y="-1076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27 -0.23959 L -1.875E-6 3.7037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14" y="11968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893 0.21504 L -2.70833E-6 3.33333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0" y="-1076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69 -0.25394 L -2.91667E-6 0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4" y="1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87" grpId="0"/>
      <p:bldP spid="88" grpId="0"/>
      <p:bldP spid="89" grpId="0"/>
      <p:bldP spid="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6"/>
          <p:cNvSpPr>
            <a:spLocks noEditPoints="1"/>
          </p:cNvSpPr>
          <p:nvPr/>
        </p:nvSpPr>
        <p:spPr bwMode="auto">
          <a:xfrm>
            <a:off x="5516564" y="2081131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>
              <a:solidFill>
                <a:prstClr val="black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464990" y="2108109"/>
            <a:ext cx="2343031" cy="351893"/>
            <a:chOff x="7285702" y="2315256"/>
            <a:chExt cx="3123634" cy="469300"/>
          </a:xfrm>
        </p:grpSpPr>
        <p:sp>
          <p:nvSpPr>
            <p:cNvPr id="8" name="Freeform 16"/>
            <p:cNvSpPr>
              <a:spLocks noEditPoints="1"/>
            </p:cNvSpPr>
            <p:nvPr/>
          </p:nvSpPr>
          <p:spPr bwMode="auto">
            <a:xfrm>
              <a:off x="10191576" y="2567822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285702" y="2315256"/>
              <a:ext cx="2912224" cy="429601"/>
              <a:chOff x="7285702" y="2315256"/>
              <a:chExt cx="2912224" cy="429601"/>
            </a:xfrm>
          </p:grpSpPr>
          <p:sp>
            <p:nvSpPr>
              <p:cNvPr id="10" name="任意多边形 9"/>
              <p:cNvSpPr/>
              <p:nvPr/>
            </p:nvSpPr>
            <p:spPr>
              <a:xfrm rot="2700000" flipH="1">
                <a:off x="7085301" y="2515657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 flipH="1">
                <a:off x="7442294" y="2664258"/>
                <a:ext cx="2755632" cy="288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5785680" y="3825403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>
              <a:solidFill>
                <a:prstClr val="black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34107" y="3852380"/>
            <a:ext cx="2025967" cy="351893"/>
            <a:chOff x="7644477" y="4641489"/>
            <a:chExt cx="2700937" cy="469300"/>
          </a:xfrm>
        </p:grpSpPr>
        <p:grpSp>
          <p:nvGrpSpPr>
            <p:cNvPr id="14" name="组合 13"/>
            <p:cNvGrpSpPr/>
            <p:nvPr/>
          </p:nvGrpSpPr>
          <p:grpSpPr>
            <a:xfrm>
              <a:off x="7644477" y="4641489"/>
              <a:ext cx="2488890" cy="429601"/>
              <a:chOff x="7644477" y="4641489"/>
              <a:chExt cx="2488890" cy="429601"/>
            </a:xfrm>
          </p:grpSpPr>
          <p:sp>
            <p:nvSpPr>
              <p:cNvPr id="16" name="矩形 15"/>
              <p:cNvSpPr/>
              <p:nvPr/>
            </p:nvSpPr>
            <p:spPr>
              <a:xfrm flipH="1">
                <a:off x="7800060" y="4990491"/>
                <a:ext cx="2333307" cy="288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 rot="2700000" flipH="1">
                <a:off x="7444076" y="4841890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5" name="Freeform 16"/>
            <p:cNvSpPr>
              <a:spLocks noEditPoints="1"/>
            </p:cNvSpPr>
            <p:nvPr/>
          </p:nvSpPr>
          <p:spPr bwMode="auto">
            <a:xfrm>
              <a:off x="10127654" y="4894055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sp>
        <p:nvSpPr>
          <p:cNvPr id="18" name="Freeform 16"/>
          <p:cNvSpPr>
            <a:spLocks noEditPoints="1"/>
          </p:cNvSpPr>
          <p:nvPr/>
        </p:nvSpPr>
        <p:spPr bwMode="auto">
          <a:xfrm flipH="1" flipV="1">
            <a:off x="2907814" y="2613346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>
              <a:solidFill>
                <a:prstClr val="black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91087" y="2511870"/>
            <a:ext cx="2418618" cy="354905"/>
            <a:chOff x="1054646" y="2853730"/>
            <a:chExt cx="3224404" cy="473316"/>
          </a:xfrm>
        </p:grpSpPr>
        <p:grpSp>
          <p:nvGrpSpPr>
            <p:cNvPr id="20" name="组合 19"/>
            <p:cNvGrpSpPr/>
            <p:nvPr/>
          </p:nvGrpSpPr>
          <p:grpSpPr>
            <a:xfrm>
              <a:off x="1270669" y="2897445"/>
              <a:ext cx="3008381" cy="429601"/>
              <a:chOff x="1414685" y="2583842"/>
              <a:chExt cx="3008381" cy="429601"/>
            </a:xfrm>
          </p:grpSpPr>
          <p:sp>
            <p:nvSpPr>
              <p:cNvPr id="22" name="矩形 21"/>
              <p:cNvSpPr/>
              <p:nvPr/>
            </p:nvSpPr>
            <p:spPr>
              <a:xfrm flipV="1">
                <a:off x="1414685" y="2641741"/>
                <a:ext cx="2852495" cy="216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rot="2700000" flipV="1">
                <a:off x="4193865" y="2784243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1" name="Freeform 16"/>
            <p:cNvSpPr>
              <a:spLocks noEditPoints="1"/>
            </p:cNvSpPr>
            <p:nvPr/>
          </p:nvSpPr>
          <p:spPr bwMode="auto">
            <a:xfrm flipH="1" flipV="1">
              <a:off x="1054646" y="2853730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sp>
        <p:nvSpPr>
          <p:cNvPr id="24" name="Freeform 16"/>
          <p:cNvSpPr>
            <a:spLocks noEditPoints="1"/>
          </p:cNvSpPr>
          <p:nvPr/>
        </p:nvSpPr>
        <p:spPr bwMode="auto">
          <a:xfrm flipH="1" flipV="1">
            <a:off x="3452585" y="4129085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>
              <a:solidFill>
                <a:prstClr val="black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97812" y="4021158"/>
            <a:ext cx="2853363" cy="356540"/>
            <a:chOff x="1196926" y="4866578"/>
            <a:chExt cx="3803989" cy="475497"/>
          </a:xfrm>
        </p:grpSpPr>
        <p:grpSp>
          <p:nvGrpSpPr>
            <p:cNvPr id="26" name="组合 25"/>
            <p:cNvGrpSpPr/>
            <p:nvPr/>
          </p:nvGrpSpPr>
          <p:grpSpPr>
            <a:xfrm>
              <a:off x="1414686" y="4912474"/>
              <a:ext cx="3586229" cy="429601"/>
              <a:chOff x="1414686" y="4912474"/>
              <a:chExt cx="3586229" cy="429601"/>
            </a:xfrm>
          </p:grpSpPr>
          <p:sp>
            <p:nvSpPr>
              <p:cNvPr id="28" name="矩形 27"/>
              <p:cNvSpPr/>
              <p:nvPr/>
            </p:nvSpPr>
            <p:spPr>
              <a:xfrm flipV="1">
                <a:off x="1414686" y="4964274"/>
                <a:ext cx="3420000" cy="288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rot="2700000" flipV="1">
                <a:off x="4771714" y="5112875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7" name="Freeform 16"/>
            <p:cNvSpPr>
              <a:spLocks noEditPoints="1"/>
            </p:cNvSpPr>
            <p:nvPr/>
          </p:nvSpPr>
          <p:spPr bwMode="auto">
            <a:xfrm flipH="1" flipV="1">
              <a:off x="1196926" y="4866578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sp>
        <p:nvSpPr>
          <p:cNvPr id="30" name="Freeform 5"/>
          <p:cNvSpPr/>
          <p:nvPr/>
        </p:nvSpPr>
        <p:spPr bwMode="auto">
          <a:xfrm>
            <a:off x="3284830" y="972516"/>
            <a:ext cx="2500874" cy="4170984"/>
          </a:xfrm>
          <a:custGeom>
            <a:avLst/>
            <a:gdLst>
              <a:gd name="T0" fmla="*/ 952 w 1289"/>
              <a:gd name="T1" fmla="*/ 1022 h 2152"/>
              <a:gd name="T2" fmla="*/ 759 w 1289"/>
              <a:gd name="T3" fmla="*/ 1082 h 2152"/>
              <a:gd name="T4" fmla="*/ 722 w 1289"/>
              <a:gd name="T5" fmla="*/ 1071 h 2152"/>
              <a:gd name="T6" fmla="*/ 727 w 1289"/>
              <a:gd name="T7" fmla="*/ 1010 h 2152"/>
              <a:gd name="T8" fmla="*/ 672 w 1289"/>
              <a:gd name="T9" fmla="*/ 817 h 2152"/>
              <a:gd name="T10" fmla="*/ 691 w 1289"/>
              <a:gd name="T11" fmla="*/ 786 h 2152"/>
              <a:gd name="T12" fmla="*/ 770 w 1289"/>
              <a:gd name="T13" fmla="*/ 794 h 2152"/>
              <a:gd name="T14" fmla="*/ 1168 w 1289"/>
              <a:gd name="T15" fmla="*/ 397 h 2152"/>
              <a:gd name="T16" fmla="*/ 770 w 1289"/>
              <a:gd name="T17" fmla="*/ 0 h 2152"/>
              <a:gd name="T18" fmla="*/ 373 w 1289"/>
              <a:gd name="T19" fmla="*/ 397 h 2152"/>
              <a:gd name="T20" fmla="*/ 437 w 1289"/>
              <a:gd name="T21" fmla="*/ 613 h 2152"/>
              <a:gd name="T22" fmla="*/ 418 w 1289"/>
              <a:gd name="T23" fmla="*/ 650 h 2152"/>
              <a:gd name="T24" fmla="*/ 364 w 1289"/>
              <a:gd name="T25" fmla="*/ 646 h 2152"/>
              <a:gd name="T26" fmla="*/ 0 w 1289"/>
              <a:gd name="T27" fmla="*/ 1010 h 2152"/>
              <a:gd name="T28" fmla="*/ 364 w 1289"/>
              <a:gd name="T29" fmla="*/ 1373 h 2152"/>
              <a:gd name="T30" fmla="*/ 587 w 1289"/>
              <a:gd name="T31" fmla="*/ 1297 h 2152"/>
              <a:gd name="T32" fmla="*/ 618 w 1289"/>
              <a:gd name="T33" fmla="*/ 1311 h 2152"/>
              <a:gd name="T34" fmla="*/ 615 w 1289"/>
              <a:gd name="T35" fmla="*/ 1359 h 2152"/>
              <a:gd name="T36" fmla="*/ 665 w 1289"/>
              <a:gd name="T37" fmla="*/ 1536 h 2152"/>
              <a:gd name="T38" fmla="*/ 652 w 1289"/>
              <a:gd name="T39" fmla="*/ 1556 h 2152"/>
              <a:gd name="T40" fmla="*/ 567 w 1289"/>
              <a:gd name="T41" fmla="*/ 1544 h 2152"/>
              <a:gd name="T42" fmla="*/ 263 w 1289"/>
              <a:gd name="T43" fmla="*/ 1848 h 2152"/>
              <a:gd name="T44" fmla="*/ 567 w 1289"/>
              <a:gd name="T45" fmla="*/ 2152 h 2152"/>
              <a:gd name="T46" fmla="*/ 870 w 1289"/>
              <a:gd name="T47" fmla="*/ 1848 h 2152"/>
              <a:gd name="T48" fmla="*/ 832 w 1289"/>
              <a:gd name="T49" fmla="*/ 1700 h 2152"/>
              <a:gd name="T50" fmla="*/ 851 w 1289"/>
              <a:gd name="T51" fmla="*/ 1681 h 2152"/>
              <a:gd name="T52" fmla="*/ 952 w 1289"/>
              <a:gd name="T53" fmla="*/ 1696 h 2152"/>
              <a:gd name="T54" fmla="*/ 1289 w 1289"/>
              <a:gd name="T55" fmla="*/ 1359 h 2152"/>
              <a:gd name="T56" fmla="*/ 952 w 1289"/>
              <a:gd name="T57" fmla="*/ 1022 h 2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9" h="2152">
                <a:moveTo>
                  <a:pt x="952" y="1022"/>
                </a:moveTo>
                <a:cubicBezTo>
                  <a:pt x="880" y="1022"/>
                  <a:pt x="814" y="1044"/>
                  <a:pt x="759" y="1082"/>
                </a:cubicBezTo>
                <a:cubicBezTo>
                  <a:pt x="741" y="1095"/>
                  <a:pt x="719" y="1090"/>
                  <a:pt x="722" y="1071"/>
                </a:cubicBezTo>
                <a:cubicBezTo>
                  <a:pt x="725" y="1051"/>
                  <a:pt x="727" y="1031"/>
                  <a:pt x="727" y="1010"/>
                </a:cubicBezTo>
                <a:cubicBezTo>
                  <a:pt x="727" y="939"/>
                  <a:pt x="707" y="873"/>
                  <a:pt x="672" y="817"/>
                </a:cubicBezTo>
                <a:cubicBezTo>
                  <a:pt x="662" y="801"/>
                  <a:pt x="673" y="783"/>
                  <a:pt x="691" y="786"/>
                </a:cubicBezTo>
                <a:cubicBezTo>
                  <a:pt x="717" y="791"/>
                  <a:pt x="743" y="794"/>
                  <a:pt x="770" y="794"/>
                </a:cubicBezTo>
                <a:cubicBezTo>
                  <a:pt x="990" y="794"/>
                  <a:pt x="1168" y="616"/>
                  <a:pt x="1168" y="397"/>
                </a:cubicBezTo>
                <a:cubicBezTo>
                  <a:pt x="1168" y="177"/>
                  <a:pt x="990" y="0"/>
                  <a:pt x="770" y="0"/>
                </a:cubicBezTo>
                <a:cubicBezTo>
                  <a:pt x="551" y="0"/>
                  <a:pt x="373" y="177"/>
                  <a:pt x="373" y="397"/>
                </a:cubicBezTo>
                <a:cubicBezTo>
                  <a:pt x="373" y="476"/>
                  <a:pt x="396" y="551"/>
                  <a:pt x="437" y="613"/>
                </a:cubicBezTo>
                <a:cubicBezTo>
                  <a:pt x="449" y="631"/>
                  <a:pt x="438" y="653"/>
                  <a:pt x="418" y="650"/>
                </a:cubicBezTo>
                <a:cubicBezTo>
                  <a:pt x="400" y="648"/>
                  <a:pt x="382" y="646"/>
                  <a:pt x="364" y="646"/>
                </a:cubicBezTo>
                <a:cubicBezTo>
                  <a:pt x="163" y="646"/>
                  <a:pt x="0" y="809"/>
                  <a:pt x="0" y="1010"/>
                </a:cubicBezTo>
                <a:cubicBezTo>
                  <a:pt x="0" y="1211"/>
                  <a:pt x="163" y="1373"/>
                  <a:pt x="364" y="1373"/>
                </a:cubicBezTo>
                <a:cubicBezTo>
                  <a:pt x="448" y="1373"/>
                  <a:pt x="525" y="1345"/>
                  <a:pt x="587" y="1297"/>
                </a:cubicBezTo>
                <a:cubicBezTo>
                  <a:pt x="602" y="1285"/>
                  <a:pt x="621" y="1292"/>
                  <a:pt x="618" y="1311"/>
                </a:cubicBezTo>
                <a:cubicBezTo>
                  <a:pt x="616" y="1327"/>
                  <a:pt x="615" y="1343"/>
                  <a:pt x="615" y="1359"/>
                </a:cubicBezTo>
                <a:cubicBezTo>
                  <a:pt x="615" y="1424"/>
                  <a:pt x="633" y="1484"/>
                  <a:pt x="665" y="1536"/>
                </a:cubicBezTo>
                <a:cubicBezTo>
                  <a:pt x="673" y="1548"/>
                  <a:pt x="665" y="1560"/>
                  <a:pt x="652" y="1556"/>
                </a:cubicBezTo>
                <a:cubicBezTo>
                  <a:pt x="625" y="1548"/>
                  <a:pt x="596" y="1544"/>
                  <a:pt x="567" y="1544"/>
                </a:cubicBezTo>
                <a:cubicBezTo>
                  <a:pt x="399" y="1544"/>
                  <a:pt x="263" y="1680"/>
                  <a:pt x="263" y="1848"/>
                </a:cubicBezTo>
                <a:cubicBezTo>
                  <a:pt x="263" y="2016"/>
                  <a:pt x="399" y="2152"/>
                  <a:pt x="567" y="2152"/>
                </a:cubicBezTo>
                <a:cubicBezTo>
                  <a:pt x="734" y="2152"/>
                  <a:pt x="870" y="2016"/>
                  <a:pt x="870" y="1848"/>
                </a:cubicBezTo>
                <a:cubicBezTo>
                  <a:pt x="870" y="1794"/>
                  <a:pt x="856" y="1744"/>
                  <a:pt x="832" y="1700"/>
                </a:cubicBezTo>
                <a:cubicBezTo>
                  <a:pt x="825" y="1687"/>
                  <a:pt x="836" y="1676"/>
                  <a:pt x="851" y="1681"/>
                </a:cubicBezTo>
                <a:cubicBezTo>
                  <a:pt x="883" y="1691"/>
                  <a:pt x="917" y="1696"/>
                  <a:pt x="952" y="1696"/>
                </a:cubicBezTo>
                <a:cubicBezTo>
                  <a:pt x="1138" y="1696"/>
                  <a:pt x="1289" y="1545"/>
                  <a:pt x="1289" y="1359"/>
                </a:cubicBezTo>
                <a:cubicBezTo>
                  <a:pt x="1289" y="1173"/>
                  <a:pt x="1138" y="1022"/>
                  <a:pt x="952" y="1022"/>
                </a:cubicBezTo>
                <a:close/>
              </a:path>
            </a:pathLst>
          </a:custGeom>
          <a:solidFill>
            <a:srgbClr val="C9C9C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>
              <a:solidFill>
                <a:prstClr val="black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129570" y="1095675"/>
            <a:ext cx="1287320" cy="1286855"/>
            <a:chOff x="5505375" y="965032"/>
            <a:chExt cx="1716204" cy="1716204"/>
          </a:xfrm>
        </p:grpSpPr>
        <p:grpSp>
          <p:nvGrpSpPr>
            <p:cNvPr id="32" name="组合 31"/>
            <p:cNvGrpSpPr/>
            <p:nvPr/>
          </p:nvGrpSpPr>
          <p:grpSpPr>
            <a:xfrm>
              <a:off x="5505375" y="965032"/>
              <a:ext cx="1716204" cy="1716204"/>
              <a:chOff x="1200760" y="3842075"/>
              <a:chExt cx="1784148" cy="1784148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FFB850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" name="文本框 66"/>
            <p:cNvSpPr txBox="1"/>
            <p:nvPr/>
          </p:nvSpPr>
          <p:spPr>
            <a:xfrm>
              <a:off x="5676154" y="1414524"/>
              <a:ext cx="1374644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407643" y="2335815"/>
            <a:ext cx="1148039" cy="1147625"/>
            <a:chOff x="4542929" y="2618936"/>
            <a:chExt cx="1530520" cy="1530520"/>
          </a:xfrm>
        </p:grpSpPr>
        <p:grpSp>
          <p:nvGrpSpPr>
            <p:cNvPr id="37" name="组合 36"/>
            <p:cNvGrpSpPr/>
            <p:nvPr/>
          </p:nvGrpSpPr>
          <p:grpSpPr>
            <a:xfrm>
              <a:off x="4542929" y="2618936"/>
              <a:ext cx="1530520" cy="1530520"/>
              <a:chOff x="1200760" y="3842075"/>
              <a:chExt cx="1784148" cy="1784148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01ACBE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8" name="文本框 80"/>
            <p:cNvSpPr txBox="1"/>
            <p:nvPr/>
          </p:nvSpPr>
          <p:spPr>
            <a:xfrm>
              <a:off x="4625120" y="2975870"/>
              <a:ext cx="1374644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B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599347" y="3071786"/>
            <a:ext cx="1057680" cy="1057298"/>
            <a:chOff x="6131664" y="3600460"/>
            <a:chExt cx="1410056" cy="1410056"/>
          </a:xfrm>
        </p:grpSpPr>
        <p:grpSp>
          <p:nvGrpSpPr>
            <p:cNvPr id="42" name="组合 41"/>
            <p:cNvGrpSpPr/>
            <p:nvPr/>
          </p:nvGrpSpPr>
          <p:grpSpPr>
            <a:xfrm>
              <a:off x="6131664" y="3600460"/>
              <a:ext cx="1410056" cy="1410056"/>
              <a:chOff x="1200760" y="3842075"/>
              <a:chExt cx="1784148" cy="1784148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F6615B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3" name="文本框 81"/>
            <p:cNvSpPr txBox="1"/>
            <p:nvPr/>
          </p:nvSpPr>
          <p:spPr>
            <a:xfrm>
              <a:off x="6154376" y="3896098"/>
              <a:ext cx="1374645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863163" y="4089395"/>
            <a:ext cx="1031117" cy="917254"/>
            <a:chOff x="5150211" y="4957584"/>
            <a:chExt cx="1374644" cy="1223288"/>
          </a:xfrm>
        </p:grpSpPr>
        <p:grpSp>
          <p:nvGrpSpPr>
            <p:cNvPr id="47" name="组合 46"/>
            <p:cNvGrpSpPr/>
            <p:nvPr/>
          </p:nvGrpSpPr>
          <p:grpSpPr>
            <a:xfrm>
              <a:off x="5225889" y="4957584"/>
              <a:ext cx="1223288" cy="1223288"/>
              <a:chOff x="1200760" y="3842075"/>
              <a:chExt cx="1784148" cy="1784148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663A77"/>
              </a:solidFill>
              <a:ln>
                <a:noFill/>
              </a:ln>
              <a:effectLst>
                <a:innerShdw blurRad="228600" dist="889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8" name="文本框 82"/>
            <p:cNvSpPr txBox="1"/>
            <p:nvPr/>
          </p:nvSpPr>
          <p:spPr>
            <a:xfrm>
              <a:off x="5150211" y="5159471"/>
              <a:ext cx="1374644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D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036184" y="3363818"/>
            <a:ext cx="1240380" cy="683007"/>
            <a:chOff x="1381398" y="3989930"/>
            <a:chExt cx="1653625" cy="910888"/>
          </a:xfrm>
        </p:grpSpPr>
        <p:sp>
          <p:nvSpPr>
            <p:cNvPr id="52" name="Freeform 983"/>
            <p:cNvSpPr>
              <a:spLocks noEditPoints="1"/>
            </p:cNvSpPr>
            <p:nvPr/>
          </p:nvSpPr>
          <p:spPr bwMode="auto">
            <a:xfrm>
              <a:off x="1873575" y="3989930"/>
              <a:ext cx="540751" cy="554818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3" name="文本框 102"/>
            <p:cNvSpPr txBox="1"/>
            <p:nvPr/>
          </p:nvSpPr>
          <p:spPr>
            <a:xfrm>
              <a:off x="1381398" y="4531400"/>
              <a:ext cx="1653625" cy="369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007141" y="1324013"/>
            <a:ext cx="1971179" cy="1241987"/>
            <a:chOff x="1342678" y="1269554"/>
            <a:chExt cx="2627897" cy="1656366"/>
          </a:xfrm>
        </p:grpSpPr>
        <p:sp>
          <p:nvSpPr>
            <p:cNvPr id="55" name="Freeform 979"/>
            <p:cNvSpPr>
              <a:spLocks noEditPoints="1"/>
            </p:cNvSpPr>
            <p:nvPr/>
          </p:nvSpPr>
          <p:spPr bwMode="auto">
            <a:xfrm>
              <a:off x="1730116" y="1269554"/>
              <a:ext cx="642872" cy="574887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6" name="文本框 118"/>
            <p:cNvSpPr txBox="1"/>
            <p:nvPr/>
          </p:nvSpPr>
          <p:spPr>
            <a:xfrm>
              <a:off x="1342678" y="1809776"/>
              <a:ext cx="1653625" cy="369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57" name="矩形 47"/>
            <p:cNvSpPr>
              <a:spLocks noChangeArrowheads="1"/>
            </p:cNvSpPr>
            <p:nvPr/>
          </p:nvSpPr>
          <p:spPr bwMode="auto">
            <a:xfrm>
              <a:off x="1364664" y="2136297"/>
              <a:ext cx="2605911" cy="789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1060947" y="4187653"/>
            <a:ext cx="1954687" cy="592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您的内容打在这里或者通过复制您的文本后，在此框中选择粘贴，并选择只保留文字。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706275" y="1068492"/>
            <a:ext cx="1972127" cy="1281532"/>
            <a:chOff x="7607374" y="928782"/>
            <a:chExt cx="2629160" cy="1709105"/>
          </a:xfrm>
        </p:grpSpPr>
        <p:sp>
          <p:nvSpPr>
            <p:cNvPr id="60" name="Freeform 975"/>
            <p:cNvSpPr>
              <a:spLocks noEditPoints="1"/>
            </p:cNvSpPr>
            <p:nvPr/>
          </p:nvSpPr>
          <p:spPr bwMode="auto">
            <a:xfrm>
              <a:off x="9378174" y="928782"/>
              <a:ext cx="425060" cy="524931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1" name="文本框 96"/>
            <p:cNvSpPr txBox="1"/>
            <p:nvPr/>
          </p:nvSpPr>
          <p:spPr>
            <a:xfrm>
              <a:off x="8834069" y="1507064"/>
              <a:ext cx="1402465" cy="61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62" name="矩形 47"/>
            <p:cNvSpPr>
              <a:spLocks noChangeArrowheads="1"/>
            </p:cNvSpPr>
            <p:nvPr/>
          </p:nvSpPr>
          <p:spPr bwMode="auto">
            <a:xfrm>
              <a:off x="7607374" y="1848264"/>
              <a:ext cx="2605910" cy="789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744907" y="2587625"/>
            <a:ext cx="1954687" cy="1381770"/>
            <a:chOff x="7658876" y="2954762"/>
            <a:chExt cx="2605910" cy="1842787"/>
          </a:xfrm>
        </p:grpSpPr>
        <p:sp>
          <p:nvSpPr>
            <p:cNvPr id="64" name="Freeform 987"/>
            <p:cNvSpPr>
              <a:spLocks noEditPoints="1"/>
            </p:cNvSpPr>
            <p:nvPr/>
          </p:nvSpPr>
          <p:spPr bwMode="auto">
            <a:xfrm>
              <a:off x="9385696" y="2954762"/>
              <a:ext cx="446333" cy="717951"/>
            </a:xfrm>
            <a:custGeom>
              <a:avLst/>
              <a:gdLst>
                <a:gd name="T0" fmla="*/ 133 w 205"/>
                <a:gd name="T1" fmla="*/ 170 h 331"/>
                <a:gd name="T2" fmla="*/ 148 w 205"/>
                <a:gd name="T3" fmla="*/ 126 h 331"/>
                <a:gd name="T4" fmla="*/ 148 w 205"/>
                <a:gd name="T5" fmla="*/ 110 h 331"/>
                <a:gd name="T6" fmla="*/ 48 w 205"/>
                <a:gd name="T7" fmla="*/ 118 h 331"/>
                <a:gd name="T8" fmla="*/ 71 w 205"/>
                <a:gd name="T9" fmla="*/ 126 h 331"/>
                <a:gd name="T10" fmla="*/ 39 w 205"/>
                <a:gd name="T11" fmla="*/ 224 h 331"/>
                <a:gd name="T12" fmla="*/ 44 w 205"/>
                <a:gd name="T13" fmla="*/ 331 h 331"/>
                <a:gd name="T14" fmla="*/ 205 w 205"/>
                <a:gd name="T15" fmla="*/ 298 h 331"/>
                <a:gd name="T16" fmla="*/ 161 w 205"/>
                <a:gd name="T17" fmla="*/ 315 h 331"/>
                <a:gd name="T18" fmla="*/ 16 w 205"/>
                <a:gd name="T19" fmla="*/ 298 h 331"/>
                <a:gd name="T20" fmla="*/ 87 w 205"/>
                <a:gd name="T21" fmla="*/ 170 h 331"/>
                <a:gd name="T22" fmla="*/ 117 w 205"/>
                <a:gd name="T23" fmla="*/ 126 h 331"/>
                <a:gd name="T24" fmla="*/ 153 w 205"/>
                <a:gd name="T25" fmla="*/ 234 h 331"/>
                <a:gd name="T26" fmla="*/ 161 w 205"/>
                <a:gd name="T27" fmla="*/ 315 h 331"/>
                <a:gd name="T28" fmla="*/ 121 w 205"/>
                <a:gd name="T29" fmla="*/ 262 h 331"/>
                <a:gd name="T30" fmla="*/ 101 w 205"/>
                <a:gd name="T31" fmla="*/ 258 h 331"/>
                <a:gd name="T32" fmla="*/ 63 w 205"/>
                <a:gd name="T33" fmla="*/ 263 h 331"/>
                <a:gd name="T34" fmla="*/ 48 w 205"/>
                <a:gd name="T35" fmla="*/ 259 h 331"/>
                <a:gd name="T36" fmla="*/ 24 w 205"/>
                <a:gd name="T37" fmla="*/ 298 h 331"/>
                <a:gd name="T38" fmla="*/ 161 w 205"/>
                <a:gd name="T39" fmla="*/ 307 h 331"/>
                <a:gd name="T40" fmla="*/ 167 w 205"/>
                <a:gd name="T41" fmla="*/ 266 h 331"/>
                <a:gd name="T42" fmla="*/ 165 w 205"/>
                <a:gd name="T43" fmla="*/ 264 h 331"/>
                <a:gd name="T44" fmla="*/ 144 w 205"/>
                <a:gd name="T45" fmla="*/ 248 h 331"/>
                <a:gd name="T46" fmla="*/ 124 w 205"/>
                <a:gd name="T47" fmla="*/ 23 h 331"/>
                <a:gd name="T48" fmla="*/ 124 w 205"/>
                <a:gd name="T49" fmla="*/ 0 h 331"/>
                <a:gd name="T50" fmla="*/ 124 w 205"/>
                <a:gd name="T51" fmla="*/ 23 h 331"/>
                <a:gd name="T52" fmla="*/ 91 w 205"/>
                <a:gd name="T53" fmla="*/ 49 h 331"/>
                <a:gd name="T54" fmla="*/ 74 w 205"/>
                <a:gd name="T55" fmla="*/ 32 h 331"/>
                <a:gd name="T56" fmla="*/ 58 w 205"/>
                <a:gd name="T57" fmla="*/ 49 h 331"/>
                <a:gd name="T58" fmla="*/ 68 w 205"/>
                <a:gd name="T59" fmla="*/ 43 h 331"/>
                <a:gd name="T60" fmla="*/ 80 w 205"/>
                <a:gd name="T61" fmla="*/ 43 h 331"/>
                <a:gd name="T62" fmla="*/ 74 w 205"/>
                <a:gd name="T63" fmla="*/ 57 h 331"/>
                <a:gd name="T64" fmla="*/ 68 w 205"/>
                <a:gd name="T65" fmla="*/ 43 h 331"/>
                <a:gd name="T66" fmla="*/ 92 w 205"/>
                <a:gd name="T67" fmla="*/ 102 h 331"/>
                <a:gd name="T68" fmla="*/ 98 w 205"/>
                <a:gd name="T69" fmla="*/ 82 h 331"/>
                <a:gd name="T70" fmla="*/ 129 w 205"/>
                <a:gd name="T71" fmla="*/ 82 h 331"/>
                <a:gd name="T72" fmla="*/ 134 w 205"/>
                <a:gd name="T73" fmla="*/ 102 h 331"/>
                <a:gd name="T74" fmla="*/ 143 w 205"/>
                <a:gd name="T75" fmla="*/ 97 h 331"/>
                <a:gd name="T76" fmla="*/ 113 w 205"/>
                <a:gd name="T77" fmla="*/ 68 h 331"/>
                <a:gd name="T78" fmla="*/ 84 w 205"/>
                <a:gd name="T79" fmla="*/ 9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331">
                  <a:moveTo>
                    <a:pt x="165" y="224"/>
                  </a:moveTo>
                  <a:cubicBezTo>
                    <a:pt x="150" y="204"/>
                    <a:pt x="133" y="184"/>
                    <a:pt x="133" y="170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53" y="126"/>
                    <a:pt x="156" y="122"/>
                    <a:pt x="156" y="118"/>
                  </a:cubicBezTo>
                  <a:cubicBezTo>
                    <a:pt x="156" y="113"/>
                    <a:pt x="153" y="110"/>
                    <a:pt x="148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2" y="110"/>
                    <a:pt x="48" y="113"/>
                    <a:pt x="48" y="118"/>
                  </a:cubicBezTo>
                  <a:cubicBezTo>
                    <a:pt x="48" y="122"/>
                    <a:pt x="52" y="126"/>
                    <a:pt x="56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184"/>
                    <a:pt x="55" y="204"/>
                    <a:pt x="39" y="224"/>
                  </a:cubicBezTo>
                  <a:cubicBezTo>
                    <a:pt x="20" y="249"/>
                    <a:pt x="0" y="274"/>
                    <a:pt x="0" y="298"/>
                  </a:cubicBezTo>
                  <a:cubicBezTo>
                    <a:pt x="0" y="318"/>
                    <a:pt x="16" y="331"/>
                    <a:pt x="44" y="331"/>
                  </a:cubicBezTo>
                  <a:cubicBezTo>
                    <a:pt x="161" y="331"/>
                    <a:pt x="161" y="331"/>
                    <a:pt x="161" y="331"/>
                  </a:cubicBezTo>
                  <a:cubicBezTo>
                    <a:pt x="188" y="331"/>
                    <a:pt x="205" y="318"/>
                    <a:pt x="205" y="298"/>
                  </a:cubicBezTo>
                  <a:cubicBezTo>
                    <a:pt x="205" y="274"/>
                    <a:pt x="185" y="249"/>
                    <a:pt x="165" y="224"/>
                  </a:cubicBezTo>
                  <a:close/>
                  <a:moveTo>
                    <a:pt x="161" y="315"/>
                  </a:moveTo>
                  <a:cubicBezTo>
                    <a:pt x="44" y="315"/>
                    <a:pt x="44" y="315"/>
                    <a:pt x="44" y="315"/>
                  </a:cubicBezTo>
                  <a:cubicBezTo>
                    <a:pt x="33" y="315"/>
                    <a:pt x="16" y="313"/>
                    <a:pt x="16" y="298"/>
                  </a:cubicBezTo>
                  <a:cubicBezTo>
                    <a:pt x="16" y="280"/>
                    <a:pt x="34" y="257"/>
                    <a:pt x="52" y="234"/>
                  </a:cubicBezTo>
                  <a:cubicBezTo>
                    <a:pt x="70" y="211"/>
                    <a:pt x="87" y="189"/>
                    <a:pt x="87" y="17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89"/>
                    <a:pt x="135" y="211"/>
                    <a:pt x="153" y="234"/>
                  </a:cubicBezTo>
                  <a:cubicBezTo>
                    <a:pt x="171" y="257"/>
                    <a:pt x="189" y="280"/>
                    <a:pt x="189" y="298"/>
                  </a:cubicBezTo>
                  <a:cubicBezTo>
                    <a:pt x="189" y="313"/>
                    <a:pt x="171" y="315"/>
                    <a:pt x="161" y="315"/>
                  </a:cubicBezTo>
                  <a:close/>
                  <a:moveTo>
                    <a:pt x="122" y="263"/>
                  </a:moveTo>
                  <a:cubicBezTo>
                    <a:pt x="122" y="263"/>
                    <a:pt x="121" y="263"/>
                    <a:pt x="121" y="262"/>
                  </a:cubicBezTo>
                  <a:cubicBezTo>
                    <a:pt x="118" y="258"/>
                    <a:pt x="114" y="256"/>
                    <a:pt x="109" y="256"/>
                  </a:cubicBezTo>
                  <a:cubicBezTo>
                    <a:pt x="106" y="256"/>
                    <a:pt x="103" y="257"/>
                    <a:pt x="101" y="258"/>
                  </a:cubicBezTo>
                  <a:cubicBezTo>
                    <a:pt x="99" y="250"/>
                    <a:pt x="91" y="244"/>
                    <a:pt x="82" y="244"/>
                  </a:cubicBezTo>
                  <a:cubicBezTo>
                    <a:pt x="72" y="244"/>
                    <a:pt x="63" y="252"/>
                    <a:pt x="63" y="263"/>
                  </a:cubicBezTo>
                  <a:cubicBezTo>
                    <a:pt x="63" y="264"/>
                    <a:pt x="63" y="264"/>
                    <a:pt x="63" y="265"/>
                  </a:cubicBezTo>
                  <a:cubicBezTo>
                    <a:pt x="59" y="261"/>
                    <a:pt x="54" y="259"/>
                    <a:pt x="48" y="259"/>
                  </a:cubicBezTo>
                  <a:cubicBezTo>
                    <a:pt x="46" y="259"/>
                    <a:pt x="44" y="260"/>
                    <a:pt x="42" y="260"/>
                  </a:cubicBezTo>
                  <a:cubicBezTo>
                    <a:pt x="32" y="274"/>
                    <a:pt x="24" y="288"/>
                    <a:pt x="24" y="298"/>
                  </a:cubicBezTo>
                  <a:cubicBezTo>
                    <a:pt x="24" y="306"/>
                    <a:pt x="34" y="307"/>
                    <a:pt x="44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70" y="307"/>
                    <a:pt x="181" y="306"/>
                    <a:pt x="181" y="298"/>
                  </a:cubicBezTo>
                  <a:cubicBezTo>
                    <a:pt x="181" y="289"/>
                    <a:pt x="175" y="278"/>
                    <a:pt x="167" y="266"/>
                  </a:cubicBezTo>
                  <a:cubicBezTo>
                    <a:pt x="167" y="266"/>
                    <a:pt x="166" y="266"/>
                    <a:pt x="166" y="266"/>
                  </a:cubicBezTo>
                  <a:cubicBezTo>
                    <a:pt x="166" y="265"/>
                    <a:pt x="166" y="265"/>
                    <a:pt x="165" y="264"/>
                  </a:cubicBezTo>
                  <a:cubicBezTo>
                    <a:pt x="163" y="260"/>
                    <a:pt x="160" y="256"/>
                    <a:pt x="156" y="252"/>
                  </a:cubicBezTo>
                  <a:cubicBezTo>
                    <a:pt x="153" y="249"/>
                    <a:pt x="148" y="248"/>
                    <a:pt x="144" y="248"/>
                  </a:cubicBezTo>
                  <a:cubicBezTo>
                    <a:pt x="134" y="248"/>
                    <a:pt x="125" y="254"/>
                    <a:pt x="122" y="263"/>
                  </a:cubicBezTo>
                  <a:close/>
                  <a:moveTo>
                    <a:pt x="124" y="23"/>
                  </a:moveTo>
                  <a:cubicBezTo>
                    <a:pt x="130" y="23"/>
                    <a:pt x="135" y="18"/>
                    <a:pt x="135" y="11"/>
                  </a:cubicBezTo>
                  <a:cubicBezTo>
                    <a:pt x="135" y="5"/>
                    <a:pt x="130" y="0"/>
                    <a:pt x="124" y="0"/>
                  </a:cubicBezTo>
                  <a:cubicBezTo>
                    <a:pt x="118" y="0"/>
                    <a:pt x="112" y="5"/>
                    <a:pt x="112" y="11"/>
                  </a:cubicBezTo>
                  <a:cubicBezTo>
                    <a:pt x="112" y="18"/>
                    <a:pt x="118" y="23"/>
                    <a:pt x="124" y="23"/>
                  </a:cubicBezTo>
                  <a:close/>
                  <a:moveTo>
                    <a:pt x="74" y="65"/>
                  </a:moveTo>
                  <a:cubicBezTo>
                    <a:pt x="83" y="65"/>
                    <a:pt x="91" y="58"/>
                    <a:pt x="91" y="49"/>
                  </a:cubicBezTo>
                  <a:cubicBezTo>
                    <a:pt x="91" y="45"/>
                    <a:pt x="89" y="40"/>
                    <a:pt x="86" y="37"/>
                  </a:cubicBezTo>
                  <a:cubicBezTo>
                    <a:pt x="83" y="34"/>
                    <a:pt x="79" y="32"/>
                    <a:pt x="74" y="32"/>
                  </a:cubicBezTo>
                  <a:cubicBezTo>
                    <a:pt x="70" y="32"/>
                    <a:pt x="66" y="34"/>
                    <a:pt x="62" y="37"/>
                  </a:cubicBezTo>
                  <a:cubicBezTo>
                    <a:pt x="59" y="40"/>
                    <a:pt x="58" y="45"/>
                    <a:pt x="58" y="49"/>
                  </a:cubicBezTo>
                  <a:cubicBezTo>
                    <a:pt x="58" y="58"/>
                    <a:pt x="65" y="65"/>
                    <a:pt x="74" y="65"/>
                  </a:cubicBezTo>
                  <a:close/>
                  <a:moveTo>
                    <a:pt x="68" y="43"/>
                  </a:moveTo>
                  <a:cubicBezTo>
                    <a:pt x="70" y="41"/>
                    <a:pt x="72" y="40"/>
                    <a:pt x="74" y="40"/>
                  </a:cubicBezTo>
                  <a:cubicBezTo>
                    <a:pt x="76" y="40"/>
                    <a:pt x="79" y="41"/>
                    <a:pt x="80" y="43"/>
                  </a:cubicBezTo>
                  <a:cubicBezTo>
                    <a:pt x="82" y="45"/>
                    <a:pt x="83" y="47"/>
                    <a:pt x="83" y="49"/>
                  </a:cubicBezTo>
                  <a:cubicBezTo>
                    <a:pt x="83" y="54"/>
                    <a:pt x="79" y="57"/>
                    <a:pt x="74" y="57"/>
                  </a:cubicBezTo>
                  <a:cubicBezTo>
                    <a:pt x="69" y="57"/>
                    <a:pt x="66" y="54"/>
                    <a:pt x="66" y="49"/>
                  </a:cubicBezTo>
                  <a:cubicBezTo>
                    <a:pt x="66" y="47"/>
                    <a:pt x="66" y="45"/>
                    <a:pt x="68" y="43"/>
                  </a:cubicBezTo>
                  <a:close/>
                  <a:moveTo>
                    <a:pt x="8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92" y="100"/>
                    <a:pt x="92" y="99"/>
                    <a:pt x="92" y="97"/>
                  </a:cubicBezTo>
                  <a:cubicBezTo>
                    <a:pt x="92" y="92"/>
                    <a:pt x="94" y="86"/>
                    <a:pt x="98" y="82"/>
                  </a:cubicBezTo>
                  <a:cubicBezTo>
                    <a:pt x="102" y="78"/>
                    <a:pt x="108" y="76"/>
                    <a:pt x="113" y="76"/>
                  </a:cubicBezTo>
                  <a:cubicBezTo>
                    <a:pt x="119" y="76"/>
                    <a:pt x="124" y="78"/>
                    <a:pt x="129" y="82"/>
                  </a:cubicBezTo>
                  <a:cubicBezTo>
                    <a:pt x="133" y="86"/>
                    <a:pt x="135" y="92"/>
                    <a:pt x="135" y="97"/>
                  </a:cubicBezTo>
                  <a:cubicBezTo>
                    <a:pt x="135" y="99"/>
                    <a:pt x="135" y="100"/>
                    <a:pt x="134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3" y="100"/>
                    <a:pt x="143" y="99"/>
                    <a:pt x="143" y="97"/>
                  </a:cubicBezTo>
                  <a:cubicBezTo>
                    <a:pt x="143" y="89"/>
                    <a:pt x="140" y="82"/>
                    <a:pt x="134" y="76"/>
                  </a:cubicBezTo>
                  <a:cubicBezTo>
                    <a:pt x="129" y="71"/>
                    <a:pt x="121" y="68"/>
                    <a:pt x="113" y="68"/>
                  </a:cubicBezTo>
                  <a:cubicBezTo>
                    <a:pt x="105" y="68"/>
                    <a:pt x="98" y="71"/>
                    <a:pt x="92" y="76"/>
                  </a:cubicBezTo>
                  <a:cubicBezTo>
                    <a:pt x="87" y="82"/>
                    <a:pt x="84" y="89"/>
                    <a:pt x="84" y="97"/>
                  </a:cubicBezTo>
                  <a:cubicBezTo>
                    <a:pt x="84" y="99"/>
                    <a:pt x="84" y="100"/>
                    <a:pt x="84" y="102"/>
                  </a:cubicBezTo>
                  <a:close/>
                </a:path>
              </a:pathLst>
            </a:custGeom>
            <a:solidFill>
              <a:srgbClr val="F6615B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5" name="文本框 98"/>
            <p:cNvSpPr txBox="1"/>
            <p:nvPr/>
          </p:nvSpPr>
          <p:spPr>
            <a:xfrm>
              <a:off x="8834070" y="3667304"/>
              <a:ext cx="1402465" cy="61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66" name="矩形 47"/>
            <p:cNvSpPr>
              <a:spLocks noChangeArrowheads="1"/>
            </p:cNvSpPr>
            <p:nvPr/>
          </p:nvSpPr>
          <p:spPr bwMode="auto">
            <a:xfrm>
              <a:off x="7658876" y="4007926"/>
              <a:ext cx="2605910" cy="789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3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1" dur="200" fill="hold"/>
                                        <p:tgtEl>
                                          <p:spTgt spid="3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1" dur="10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3" dur="200" fill="hold"/>
                                        <p:tgtEl>
                                          <p:spTgt spid="3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5" dur="100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7" dur="200" fill="hold"/>
                                        <p:tgtEl>
                                          <p:spTgt spid="3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67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9" dur="200" fill="hold"/>
                                        <p:tgtEl>
                                          <p:spTgt spid="4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1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3" dur="200" fill="hold"/>
                                        <p:tgtEl>
                                          <p:spTgt spid="4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93" dur="10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5" dur="200" fill="hold"/>
                                        <p:tgtEl>
                                          <p:spTgt spid="4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97" dur="100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9" dur="200" fill="hold"/>
                                        <p:tgtEl>
                                          <p:spTgt spid="4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8" grpId="0" animBg="1"/>
      <p:bldP spid="24" grpId="0" animBg="1"/>
      <p:bldP spid="30" grpId="0" animBg="1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405373" y="1255354"/>
            <a:ext cx="1094509" cy="1094509"/>
            <a:chOff x="4179570" y="1588770"/>
            <a:chExt cx="2735580" cy="2735580"/>
          </a:xfrm>
        </p:grpSpPr>
        <p:sp>
          <p:nvSpPr>
            <p:cNvPr id="7" name="椭圆 6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651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8" name="椭圆 7"/>
            <p:cNvSpPr/>
            <p:nvPr/>
          </p:nvSpPr>
          <p:spPr>
            <a:xfrm>
              <a:off x="4574903" y="1984103"/>
              <a:ext cx="1944914" cy="1944914"/>
            </a:xfrm>
            <a:prstGeom prst="ellipse">
              <a:avLst/>
            </a:prstGeom>
            <a:solidFill>
              <a:srgbClr val="E2E2E2"/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151623" y="1255354"/>
            <a:ext cx="1094509" cy="1094509"/>
            <a:chOff x="4179570" y="1588770"/>
            <a:chExt cx="2735580" cy="2735580"/>
          </a:xfrm>
        </p:grpSpPr>
        <p:sp>
          <p:nvSpPr>
            <p:cNvPr id="10" name="椭圆 9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651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1" name="椭圆 10"/>
            <p:cNvSpPr/>
            <p:nvPr/>
          </p:nvSpPr>
          <p:spPr>
            <a:xfrm>
              <a:off x="4574903" y="1984103"/>
              <a:ext cx="1944914" cy="1944914"/>
            </a:xfrm>
            <a:prstGeom prst="ellipse">
              <a:avLst/>
            </a:prstGeom>
            <a:solidFill>
              <a:srgbClr val="E2E2E2"/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897874" y="1255354"/>
            <a:ext cx="1094509" cy="1094509"/>
            <a:chOff x="4179570" y="1588770"/>
            <a:chExt cx="2735580" cy="2735580"/>
          </a:xfrm>
        </p:grpSpPr>
        <p:sp>
          <p:nvSpPr>
            <p:cNvPr id="13" name="椭圆 12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651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4" name="椭圆 13"/>
            <p:cNvSpPr/>
            <p:nvPr/>
          </p:nvSpPr>
          <p:spPr>
            <a:xfrm>
              <a:off x="4574903" y="1984103"/>
              <a:ext cx="1944914" cy="1944914"/>
            </a:xfrm>
            <a:prstGeom prst="ellipse">
              <a:avLst/>
            </a:prstGeom>
            <a:solidFill>
              <a:srgbClr val="E2E2E2"/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644123" y="1255354"/>
            <a:ext cx="1094509" cy="1094509"/>
            <a:chOff x="4179570" y="1588770"/>
            <a:chExt cx="2735580" cy="2735580"/>
          </a:xfrm>
        </p:grpSpPr>
        <p:sp>
          <p:nvSpPr>
            <p:cNvPr id="16" name="椭圆 15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651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7" name="椭圆 16"/>
            <p:cNvSpPr/>
            <p:nvPr/>
          </p:nvSpPr>
          <p:spPr>
            <a:xfrm>
              <a:off x="4574903" y="1984103"/>
              <a:ext cx="1944914" cy="1944914"/>
            </a:xfrm>
            <a:prstGeom prst="ellipse">
              <a:avLst/>
            </a:prstGeom>
            <a:solidFill>
              <a:srgbClr val="E2E2E2"/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633453" y="1533598"/>
            <a:ext cx="636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FFB850"/>
                </a:solidFill>
                <a:latin typeface="Impact" panose="020B0806030902050204" pitchFamily="34" charset="0"/>
              </a:rPr>
              <a:t>01</a:t>
            </a:r>
            <a:endParaRPr lang="zh-CN" altLang="en-US" sz="3000" dirty="0">
              <a:solidFill>
                <a:srgbClr val="FFB850"/>
              </a:solidFill>
              <a:latin typeface="Impact" panose="020B080603090205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80655" y="1533598"/>
            <a:ext cx="636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01ACBE"/>
                </a:solidFill>
                <a:latin typeface="Impact" panose="020B0806030902050204" pitchFamily="34" charset="0"/>
              </a:rPr>
              <a:t>02</a:t>
            </a:r>
            <a:endParaRPr lang="zh-CN" altLang="en-US" sz="3000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26906" y="1533598"/>
            <a:ext cx="636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E87071"/>
                </a:solidFill>
                <a:latin typeface="Impact" panose="020B0806030902050204" pitchFamily="34" charset="0"/>
              </a:rPr>
              <a:t>03</a:t>
            </a:r>
            <a:endParaRPr lang="zh-CN" altLang="en-US" sz="3000" dirty="0">
              <a:solidFill>
                <a:srgbClr val="E8707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873156" y="1533598"/>
            <a:ext cx="636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663A77"/>
                </a:solidFill>
                <a:latin typeface="Impact" panose="020B0806030902050204" pitchFamily="34" charset="0"/>
              </a:rPr>
              <a:t>04</a:t>
            </a:r>
            <a:endParaRPr lang="zh-CN" altLang="en-US" sz="3000" dirty="0">
              <a:solidFill>
                <a:srgbClr val="663A77"/>
              </a:solidFill>
              <a:latin typeface="Impact" panose="020B080603090205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201037" y="3836976"/>
            <a:ext cx="1627000" cy="796930"/>
            <a:chOff x="3776606" y="2004244"/>
            <a:chExt cx="2169333" cy="1062573"/>
          </a:xfrm>
        </p:grpSpPr>
        <p:sp>
          <p:nvSpPr>
            <p:cNvPr id="23" name="文本框 22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782527" y="2389709"/>
              <a:ext cx="20110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948239" y="3836976"/>
            <a:ext cx="1627000" cy="796930"/>
            <a:chOff x="3776606" y="2004244"/>
            <a:chExt cx="2169333" cy="1062573"/>
          </a:xfrm>
        </p:grpSpPr>
        <p:sp>
          <p:nvSpPr>
            <p:cNvPr id="26" name="文本框 25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782527" y="2389709"/>
              <a:ext cx="20110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94490" y="3836976"/>
            <a:ext cx="1627000" cy="796930"/>
            <a:chOff x="3776606" y="2004244"/>
            <a:chExt cx="2169333" cy="1062573"/>
          </a:xfrm>
        </p:grpSpPr>
        <p:sp>
          <p:nvSpPr>
            <p:cNvPr id="29" name="文本框 28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782527" y="2389709"/>
              <a:ext cx="20110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40739" y="3836976"/>
            <a:ext cx="1627000" cy="796930"/>
            <a:chOff x="3776606" y="2004244"/>
            <a:chExt cx="2169333" cy="1062573"/>
          </a:xfrm>
        </p:grpSpPr>
        <p:sp>
          <p:nvSpPr>
            <p:cNvPr id="32" name="文本框 31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782527" y="2389709"/>
              <a:ext cx="20110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Group 4"/>
          <p:cNvGrpSpPr>
            <a:grpSpLocks noChangeAspect="1"/>
          </p:cNvGrpSpPr>
          <p:nvPr/>
        </p:nvGrpSpPr>
        <p:grpSpPr bwMode="auto">
          <a:xfrm>
            <a:off x="1793951" y="3324443"/>
            <a:ext cx="315440" cy="369659"/>
            <a:chOff x="1776" y="1776"/>
            <a:chExt cx="64" cy="75"/>
          </a:xfrm>
          <a:solidFill>
            <a:srgbClr val="FFB850"/>
          </a:solidFill>
          <a:effectLst/>
        </p:grpSpPr>
        <p:sp>
          <p:nvSpPr>
            <p:cNvPr id="35" name="Freeform 5"/>
            <p:cNvSpPr/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6" name="Freeform 6"/>
            <p:cNvSpPr/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7" name="Freeform 7"/>
            <p:cNvSpPr/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38" name="Freeform 8"/>
            <p:cNvSpPr/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39" name="Group 18"/>
          <p:cNvGrpSpPr>
            <a:grpSpLocks noChangeAspect="1"/>
          </p:cNvGrpSpPr>
          <p:nvPr/>
        </p:nvGrpSpPr>
        <p:grpSpPr bwMode="auto">
          <a:xfrm>
            <a:off x="7015178" y="3355881"/>
            <a:ext cx="352392" cy="328364"/>
            <a:chOff x="3802" y="2858"/>
            <a:chExt cx="616" cy="574"/>
          </a:xfrm>
          <a:solidFill>
            <a:srgbClr val="663A77"/>
          </a:solidFill>
          <a:effectLst/>
        </p:grpSpPr>
        <p:sp>
          <p:nvSpPr>
            <p:cNvPr id="40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1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2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3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4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Group 13"/>
          <p:cNvGrpSpPr>
            <a:grpSpLocks noChangeAspect="1"/>
          </p:cNvGrpSpPr>
          <p:nvPr/>
        </p:nvGrpSpPr>
        <p:grpSpPr bwMode="auto">
          <a:xfrm>
            <a:off x="3506539" y="3305797"/>
            <a:ext cx="384668" cy="389210"/>
            <a:chOff x="2426" y="2781"/>
            <a:chExt cx="593" cy="600"/>
          </a:xfrm>
          <a:solidFill>
            <a:srgbClr val="01ACBE"/>
          </a:solidFill>
          <a:effectLst/>
        </p:grpSpPr>
        <p:sp>
          <p:nvSpPr>
            <p:cNvPr id="46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47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298735" y="3337790"/>
            <a:ext cx="330572" cy="359730"/>
            <a:chOff x="4873620" y="1965325"/>
            <a:chExt cx="269882" cy="293688"/>
          </a:xfrm>
          <a:solidFill>
            <a:srgbClr val="E87071"/>
          </a:solidFill>
          <a:effectLst/>
        </p:grpSpPr>
        <p:sp>
          <p:nvSpPr>
            <p:cNvPr id="49" name="Freeform 502"/>
            <p:cNvSpPr/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0" name="Freeform 503"/>
            <p:cNvSpPr/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1" name="Freeform 504"/>
            <p:cNvSpPr/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52" name="Freeform 505"/>
            <p:cNvSpPr/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922494" y="2411580"/>
            <a:ext cx="58353" cy="811397"/>
            <a:chOff x="2563325" y="3120190"/>
            <a:chExt cx="77804" cy="1081862"/>
          </a:xfrm>
        </p:grpSpPr>
        <p:sp>
          <p:nvSpPr>
            <p:cNvPr id="54" name="椭圆 53"/>
            <p:cNvSpPr/>
            <p:nvPr/>
          </p:nvSpPr>
          <p:spPr>
            <a:xfrm>
              <a:off x="2563325" y="3120190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cxnSp>
          <p:nvCxnSpPr>
            <p:cNvPr id="55" name="直接连接符 54"/>
            <p:cNvCxnSpPr>
              <a:stCxn id="54" idx="4"/>
            </p:cNvCxnSpPr>
            <p:nvPr/>
          </p:nvCxnSpPr>
          <p:spPr>
            <a:xfrm>
              <a:off x="2602227" y="3197994"/>
              <a:ext cx="1" cy="985736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椭圆 55"/>
            <p:cNvSpPr/>
            <p:nvPr/>
          </p:nvSpPr>
          <p:spPr>
            <a:xfrm>
              <a:off x="2563325" y="4124248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667524" y="2411580"/>
            <a:ext cx="58353" cy="811397"/>
            <a:chOff x="2563325" y="3120190"/>
            <a:chExt cx="77804" cy="1081862"/>
          </a:xfrm>
        </p:grpSpPr>
        <p:sp>
          <p:nvSpPr>
            <p:cNvPr id="58" name="椭圆 57"/>
            <p:cNvSpPr/>
            <p:nvPr/>
          </p:nvSpPr>
          <p:spPr>
            <a:xfrm>
              <a:off x="2563325" y="3120190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cxnSp>
          <p:nvCxnSpPr>
            <p:cNvPr id="59" name="直接连接符 58"/>
            <p:cNvCxnSpPr>
              <a:stCxn id="58" idx="4"/>
            </p:cNvCxnSpPr>
            <p:nvPr/>
          </p:nvCxnSpPr>
          <p:spPr>
            <a:xfrm>
              <a:off x="2602227" y="3197994"/>
              <a:ext cx="1" cy="985736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椭圆 59"/>
            <p:cNvSpPr/>
            <p:nvPr/>
          </p:nvSpPr>
          <p:spPr>
            <a:xfrm>
              <a:off x="2563325" y="4124248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417266" y="2411580"/>
            <a:ext cx="58353" cy="811397"/>
            <a:chOff x="2563325" y="3120190"/>
            <a:chExt cx="77804" cy="1081862"/>
          </a:xfrm>
        </p:grpSpPr>
        <p:sp>
          <p:nvSpPr>
            <p:cNvPr id="62" name="椭圆 61"/>
            <p:cNvSpPr/>
            <p:nvPr/>
          </p:nvSpPr>
          <p:spPr>
            <a:xfrm>
              <a:off x="2563325" y="3120190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cxnSp>
          <p:nvCxnSpPr>
            <p:cNvPr id="63" name="直接连接符 62"/>
            <p:cNvCxnSpPr>
              <a:stCxn id="62" idx="4"/>
            </p:cNvCxnSpPr>
            <p:nvPr/>
          </p:nvCxnSpPr>
          <p:spPr>
            <a:xfrm>
              <a:off x="2602227" y="3197994"/>
              <a:ext cx="1" cy="985736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椭圆 63"/>
            <p:cNvSpPr/>
            <p:nvPr/>
          </p:nvSpPr>
          <p:spPr>
            <a:xfrm>
              <a:off x="2563325" y="4124248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162200" y="2411580"/>
            <a:ext cx="58353" cy="811397"/>
            <a:chOff x="2563325" y="3120190"/>
            <a:chExt cx="77804" cy="1081862"/>
          </a:xfrm>
        </p:grpSpPr>
        <p:sp>
          <p:nvSpPr>
            <p:cNvPr id="66" name="椭圆 65"/>
            <p:cNvSpPr/>
            <p:nvPr/>
          </p:nvSpPr>
          <p:spPr>
            <a:xfrm>
              <a:off x="2563325" y="3120190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cxnSp>
          <p:nvCxnSpPr>
            <p:cNvPr id="67" name="直接连接符 66"/>
            <p:cNvCxnSpPr>
              <a:stCxn id="66" idx="4"/>
            </p:cNvCxnSpPr>
            <p:nvPr/>
          </p:nvCxnSpPr>
          <p:spPr>
            <a:xfrm>
              <a:off x="2602227" y="3197994"/>
              <a:ext cx="1" cy="985736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椭圆 67"/>
            <p:cNvSpPr/>
            <p:nvPr/>
          </p:nvSpPr>
          <p:spPr>
            <a:xfrm>
              <a:off x="2563325" y="4124248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8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8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8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8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/>
          <p:nvPr/>
        </p:nvSpPr>
        <p:spPr>
          <a:xfrm>
            <a:off x="3851923" y="1707654"/>
            <a:ext cx="29835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第三部分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rgbClr val="FFAB42"/>
                </a:solidFill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rgbClr val="FFAB42"/>
              </a:solid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03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23728" y="1707657"/>
            <a:ext cx="1197175" cy="1197175"/>
            <a:chOff x="2123728" y="1707656"/>
            <a:chExt cx="1197175" cy="1197175"/>
          </a:xfrm>
        </p:grpSpPr>
        <p:grpSp>
          <p:nvGrpSpPr>
            <p:cNvPr id="12" name="组合 11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5000" b="1" dirty="0" smtClean="0">
                  <a:solidFill>
                    <a:srgbClr val="FFAB42"/>
                  </a:solidFill>
                  <a:latin typeface="+mj-ea"/>
                  <a:ea typeface="+mj-ea"/>
                </a:rPr>
                <a:t>03</a:t>
              </a:r>
              <a:endParaRPr lang="zh-CN" altLang="en-US" sz="5000" b="1" dirty="0" smtClean="0">
                <a:solidFill>
                  <a:srgbClr val="FFAB42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 rot="10800000">
            <a:off x="6009459" y="2588185"/>
            <a:ext cx="1541599" cy="1121088"/>
            <a:chOff x="9296385" y="2386165"/>
            <a:chExt cx="2326919" cy="1692805"/>
          </a:xfrm>
        </p:grpSpPr>
        <p:cxnSp>
          <p:nvCxnSpPr>
            <p:cNvPr id="7" name="直接连接符 6"/>
            <p:cNvCxnSpPr>
              <a:endCxn id="14" idx="4"/>
            </p:cNvCxnSpPr>
            <p:nvPr/>
          </p:nvCxnSpPr>
          <p:spPr>
            <a:xfrm rot="10800000" flipH="1" flipV="1">
              <a:off x="9296385" y="3034068"/>
              <a:ext cx="2326919" cy="104490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9306036" y="2386165"/>
              <a:ext cx="2219300" cy="105190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/>
        </p:nvCxnSpPr>
        <p:spPr>
          <a:xfrm>
            <a:off x="1668823" y="3031347"/>
            <a:ext cx="1486911" cy="73921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668821" y="2344153"/>
            <a:ext cx="1470300" cy="69663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14" idx="1"/>
            <a:endCxn id="14" idx="4"/>
          </p:cNvCxnSpPr>
          <p:nvPr/>
        </p:nvCxnSpPr>
        <p:spPr>
          <a:xfrm flipV="1">
            <a:off x="3155732" y="2330079"/>
            <a:ext cx="2847332" cy="142142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4570547" y="1674686"/>
            <a:ext cx="0" cy="284284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14" idx="2"/>
            <a:endCxn id="14" idx="5"/>
          </p:cNvCxnSpPr>
          <p:nvPr/>
        </p:nvCxnSpPr>
        <p:spPr>
          <a:xfrm>
            <a:off x="3155732" y="2330079"/>
            <a:ext cx="2847332" cy="142142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六边形 13"/>
          <p:cNvSpPr/>
          <p:nvPr/>
        </p:nvSpPr>
        <p:spPr>
          <a:xfrm rot="5400000">
            <a:off x="3157976" y="1617124"/>
            <a:ext cx="2842845" cy="2847333"/>
          </a:xfrm>
          <a:prstGeom prst="hexagon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95368" y="1804965"/>
            <a:ext cx="1078148" cy="1077758"/>
            <a:chOff x="7317678" y="2062952"/>
            <a:chExt cx="1437344" cy="1437343"/>
          </a:xfrm>
        </p:grpSpPr>
        <p:sp>
          <p:nvSpPr>
            <p:cNvPr id="16" name="椭圆 15"/>
            <p:cNvSpPr/>
            <p:nvPr/>
          </p:nvSpPr>
          <p:spPr>
            <a:xfrm>
              <a:off x="7317678" y="2062952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A572BA"/>
                </a:gs>
                <a:gs pos="100000">
                  <a:srgbClr val="663A77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432833" y="2178107"/>
              <a:ext cx="1207034" cy="1207033"/>
            </a:xfrm>
            <a:prstGeom prst="ellipse">
              <a:avLst/>
            </a:prstGeom>
            <a:blipFill>
              <a:blip r:embed="rId1" cstate="screen"/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663A77"/>
                  </a:gs>
                  <a:gs pos="100000">
                    <a:srgbClr val="A572BA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85282" y="1804965"/>
            <a:ext cx="1078148" cy="1077758"/>
            <a:chOff x="3438068" y="2062952"/>
            <a:chExt cx="1437344" cy="1437343"/>
          </a:xfrm>
        </p:grpSpPr>
        <p:sp>
          <p:nvSpPr>
            <p:cNvPr id="19" name="椭圆 18"/>
            <p:cNvSpPr/>
            <p:nvPr/>
          </p:nvSpPr>
          <p:spPr>
            <a:xfrm>
              <a:off x="3438068" y="2062952"/>
              <a:ext cx="1437344" cy="1437343"/>
            </a:xfrm>
            <a:prstGeom prst="ellipse">
              <a:avLst/>
            </a:prstGeom>
            <a:gradFill>
              <a:gsLst>
                <a:gs pos="1000">
                  <a:srgbClr val="FFE0B3"/>
                </a:gs>
                <a:gs pos="100000">
                  <a:srgbClr val="FFB850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553223" y="2178107"/>
              <a:ext cx="1207032" cy="1207032"/>
            </a:xfrm>
            <a:prstGeom prst="ellipse">
              <a:avLst/>
            </a:prstGeom>
            <a:blipFill>
              <a:blip r:embed="rId2" cstate="screen"/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FFB850"/>
                  </a:gs>
                  <a:gs pos="100000">
                    <a:srgbClr val="FFE0B3"/>
                  </a:gs>
                </a:gsLst>
                <a:lin ang="2700000" scaled="1"/>
                <a:tileRect/>
              </a:gradFill>
            </a:ln>
            <a:effectLst>
              <a:innerShdw blurRad="203200" dist="76200" dir="13500000">
                <a:prstClr val="black">
                  <a:alpha val="3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040324" y="3911842"/>
            <a:ext cx="1078148" cy="1077758"/>
            <a:chOff x="5377873" y="4872771"/>
            <a:chExt cx="1437344" cy="1437343"/>
          </a:xfrm>
        </p:grpSpPr>
        <p:sp>
          <p:nvSpPr>
            <p:cNvPr id="22" name="椭圆 21"/>
            <p:cNvSpPr/>
            <p:nvPr/>
          </p:nvSpPr>
          <p:spPr>
            <a:xfrm>
              <a:off x="5377873" y="4872771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00FAD0"/>
                </a:gs>
                <a:gs pos="100000">
                  <a:srgbClr val="00AF92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93028" y="4987926"/>
              <a:ext cx="1207034" cy="1207033"/>
            </a:xfrm>
            <a:prstGeom prst="ellipse">
              <a:avLst/>
            </a:prstGeom>
            <a:blipFill>
              <a:blip r:embed="rId3" cstate="screen"/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00AF92"/>
                  </a:gs>
                  <a:gs pos="100000">
                    <a:srgbClr val="00FAD0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585282" y="3198859"/>
            <a:ext cx="1078148" cy="1077758"/>
            <a:chOff x="3438068" y="3921907"/>
            <a:chExt cx="1437344" cy="1437343"/>
          </a:xfrm>
        </p:grpSpPr>
        <p:sp>
          <p:nvSpPr>
            <p:cNvPr id="25" name="椭圆 24"/>
            <p:cNvSpPr/>
            <p:nvPr/>
          </p:nvSpPr>
          <p:spPr>
            <a:xfrm>
              <a:off x="3438068" y="3921907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F3B7B7"/>
                </a:gs>
                <a:gs pos="100000">
                  <a:srgbClr val="E87071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553223" y="4037062"/>
              <a:ext cx="1207034" cy="1207033"/>
            </a:xfrm>
            <a:prstGeom prst="ellipse">
              <a:avLst/>
            </a:prstGeom>
            <a:blipFill>
              <a:blip r:embed="rId4" cstate="screen"/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E87071"/>
                  </a:gs>
                  <a:gs pos="100000">
                    <a:srgbClr val="F3B7B7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495368" y="3198859"/>
            <a:ext cx="1078148" cy="1077758"/>
            <a:chOff x="7317678" y="3921907"/>
            <a:chExt cx="1437344" cy="1437343"/>
          </a:xfrm>
        </p:grpSpPr>
        <p:sp>
          <p:nvSpPr>
            <p:cNvPr id="28" name="椭圆 27"/>
            <p:cNvSpPr/>
            <p:nvPr/>
          </p:nvSpPr>
          <p:spPr>
            <a:xfrm>
              <a:off x="7317678" y="3921907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E4AEC4"/>
                </a:gs>
                <a:gs pos="100000">
                  <a:srgbClr val="C65885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7432833" y="4037062"/>
              <a:ext cx="1207034" cy="1207033"/>
            </a:xfrm>
            <a:prstGeom prst="ellipse">
              <a:avLst/>
            </a:prstGeom>
            <a:blipFill>
              <a:blip r:embed="rId5" cstate="screen"/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C65885"/>
                  </a:gs>
                  <a:gs pos="100000">
                    <a:srgbClr val="E4AEC4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040324" y="1091983"/>
            <a:ext cx="1078148" cy="1077758"/>
            <a:chOff x="5377873" y="1112090"/>
            <a:chExt cx="1437344" cy="1437343"/>
          </a:xfrm>
        </p:grpSpPr>
        <p:sp>
          <p:nvSpPr>
            <p:cNvPr id="31" name="椭圆 30"/>
            <p:cNvSpPr/>
            <p:nvPr/>
          </p:nvSpPr>
          <p:spPr>
            <a:xfrm>
              <a:off x="5377873" y="1112090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1EE9FE"/>
                </a:gs>
                <a:gs pos="100000">
                  <a:srgbClr val="01ACBE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5493028" y="1227245"/>
              <a:ext cx="1207034" cy="1207033"/>
            </a:xfrm>
            <a:prstGeom prst="ellipse">
              <a:avLst/>
            </a:prstGeom>
            <a:blipFill>
              <a:blip r:embed="rId6" cstate="screen"/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01ACBE"/>
                  </a:gs>
                  <a:gs pos="100000">
                    <a:srgbClr val="1EE9FE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129747" y="2473759"/>
            <a:ext cx="1078148" cy="1077758"/>
            <a:chOff x="1497608" y="2954884"/>
            <a:chExt cx="1437344" cy="1437343"/>
          </a:xfrm>
        </p:grpSpPr>
        <p:sp>
          <p:nvSpPr>
            <p:cNvPr id="34" name="椭圆 33"/>
            <p:cNvSpPr/>
            <p:nvPr/>
          </p:nvSpPr>
          <p:spPr>
            <a:xfrm>
              <a:off x="1497608" y="2954884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1EE9FE"/>
                </a:gs>
                <a:gs pos="100000">
                  <a:srgbClr val="01ACBE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612763" y="3070039"/>
              <a:ext cx="1207034" cy="1207033"/>
            </a:xfrm>
            <a:prstGeom prst="ellipse">
              <a:avLst/>
            </a:prstGeom>
            <a:blipFill>
              <a:blip r:embed="rId7" cstate="screen"/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01ACBE"/>
                  </a:gs>
                  <a:gs pos="100000">
                    <a:srgbClr val="1EE9FE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957080" y="2454100"/>
            <a:ext cx="1078148" cy="1077758"/>
            <a:chOff x="9266374" y="2928667"/>
            <a:chExt cx="1437344" cy="1437343"/>
          </a:xfrm>
        </p:grpSpPr>
        <p:sp>
          <p:nvSpPr>
            <p:cNvPr id="37" name="椭圆 36"/>
            <p:cNvSpPr/>
            <p:nvPr/>
          </p:nvSpPr>
          <p:spPr>
            <a:xfrm>
              <a:off x="9266374" y="2928667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1EE9FE"/>
                </a:gs>
                <a:gs pos="100000">
                  <a:srgbClr val="01ACBE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9381529" y="3043822"/>
              <a:ext cx="1207034" cy="1207033"/>
            </a:xfrm>
            <a:prstGeom prst="ellipse">
              <a:avLst/>
            </a:prstGeom>
            <a:blipFill>
              <a:blip r:embed="rId8" cstate="screen"/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01ACBE"/>
                  </a:gs>
                  <a:gs pos="100000">
                    <a:srgbClr val="1EE9FE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864337" y="2325988"/>
            <a:ext cx="1430122" cy="1429605"/>
            <a:chOff x="5143254" y="2757811"/>
            <a:chExt cx="1906581" cy="1906581"/>
          </a:xfrm>
        </p:grpSpPr>
        <p:grpSp>
          <p:nvGrpSpPr>
            <p:cNvPr id="40" name="组合 39"/>
            <p:cNvGrpSpPr/>
            <p:nvPr/>
          </p:nvGrpSpPr>
          <p:grpSpPr>
            <a:xfrm>
              <a:off x="5143254" y="2757811"/>
              <a:ext cx="1906581" cy="1906581"/>
              <a:chOff x="5252983" y="2687581"/>
              <a:chExt cx="1686033" cy="1686033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252983" y="2687581"/>
                <a:ext cx="1686033" cy="168603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B4B4B4"/>
                  </a:gs>
                </a:gsLst>
                <a:lin ang="2700000" scaled="1"/>
              </a:gradFill>
              <a:ln>
                <a:noFill/>
              </a:ln>
              <a:effectLst>
                <a:outerShdw blurRad="393700" dist="177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5484813" y="2919411"/>
                <a:ext cx="1222374" cy="1222374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9000"/>
                    </a:schemeClr>
                  </a:gs>
                  <a:gs pos="0">
                    <a:schemeClr val="bg1">
                      <a:lumMod val="100000"/>
                    </a:schemeClr>
                  </a:gs>
                </a:gsLst>
                <a:lin ang="2700000" scaled="1"/>
              </a:gradFill>
              <a:ln w="120650">
                <a:gradFill flip="none" rotWithShape="1">
                  <a:gsLst>
                    <a:gs pos="0">
                      <a:srgbClr val="B6B6B6"/>
                    </a:gs>
                    <a:gs pos="100000">
                      <a:schemeClr val="bg1">
                        <a:lumMod val="83000"/>
                        <a:lumOff val="17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innerShdw blurRad="254000" dist="88900" dir="13500000">
                  <a:prstClr val="black">
                    <a:alpha val="6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1" name="Group 35"/>
            <p:cNvGrpSpPr>
              <a:grpSpLocks noChangeAspect="1"/>
            </p:cNvGrpSpPr>
            <p:nvPr/>
          </p:nvGrpSpPr>
          <p:grpSpPr bwMode="auto">
            <a:xfrm>
              <a:off x="5657986" y="3249057"/>
              <a:ext cx="899385" cy="872131"/>
              <a:chOff x="3477" y="1809"/>
              <a:chExt cx="726" cy="704"/>
            </a:xfrm>
            <a:noFill/>
          </p:grpSpPr>
          <p:sp>
            <p:nvSpPr>
              <p:cNvPr id="43" name="Freeform 36"/>
              <p:cNvSpPr/>
              <p:nvPr/>
            </p:nvSpPr>
            <p:spPr bwMode="auto">
              <a:xfrm>
                <a:off x="3928" y="1833"/>
                <a:ext cx="15" cy="12"/>
              </a:xfrm>
              <a:custGeom>
                <a:avLst/>
                <a:gdLst>
                  <a:gd name="T0" fmla="*/ 5 w 6"/>
                  <a:gd name="T1" fmla="*/ 0 h 5"/>
                  <a:gd name="T2" fmla="*/ 0 w 6"/>
                  <a:gd name="T3" fmla="*/ 0 h 5"/>
                  <a:gd name="T4" fmla="*/ 0 w 6"/>
                  <a:gd name="T5" fmla="*/ 3 h 5"/>
                  <a:gd name="T6" fmla="*/ 0 w 6"/>
                  <a:gd name="T7" fmla="*/ 4 h 5"/>
                  <a:gd name="T8" fmla="*/ 0 w 6"/>
                  <a:gd name="T9" fmla="*/ 5 h 5"/>
                  <a:gd name="T10" fmla="*/ 1 w 6"/>
                  <a:gd name="T11" fmla="*/ 5 h 5"/>
                  <a:gd name="T12" fmla="*/ 5 w 6"/>
                  <a:gd name="T13" fmla="*/ 5 h 5"/>
                  <a:gd name="T14" fmla="*/ 6 w 6"/>
                  <a:gd name="T15" fmla="*/ 5 h 5"/>
                  <a:gd name="T16" fmla="*/ 6 w 6"/>
                  <a:gd name="T17" fmla="*/ 5 h 5"/>
                  <a:gd name="T18" fmla="*/ 6 w 6"/>
                  <a:gd name="T19" fmla="*/ 5 h 5"/>
                  <a:gd name="T20" fmla="*/ 6 w 6"/>
                  <a:gd name="T21" fmla="*/ 4 h 5"/>
                  <a:gd name="T22" fmla="*/ 6 w 6"/>
                  <a:gd name="T23" fmla="*/ 3 h 5"/>
                  <a:gd name="T24" fmla="*/ 6 w 6"/>
                  <a:gd name="T25" fmla="*/ 3 h 5"/>
                  <a:gd name="T26" fmla="*/ 5 w 6"/>
                  <a:gd name="T27" fmla="*/ 2 h 5"/>
                  <a:gd name="T28" fmla="*/ 5 w 6"/>
                  <a:gd name="T29" fmla="*/ 2 h 5"/>
                  <a:gd name="T30" fmla="*/ 5 w 6"/>
                  <a:gd name="T31" fmla="*/ 1 h 5"/>
                  <a:gd name="T32" fmla="*/ 5 w 6"/>
                  <a:gd name="T3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5">
                    <a:moveTo>
                      <a:pt x="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37"/>
              <p:cNvSpPr/>
              <p:nvPr/>
            </p:nvSpPr>
            <p:spPr bwMode="auto">
              <a:xfrm>
                <a:off x="3928" y="1840"/>
                <a:ext cx="34" cy="33"/>
              </a:xfrm>
              <a:custGeom>
                <a:avLst/>
                <a:gdLst>
                  <a:gd name="T0" fmla="*/ 7 w 14"/>
                  <a:gd name="T1" fmla="*/ 0 h 14"/>
                  <a:gd name="T2" fmla="*/ 6 w 14"/>
                  <a:gd name="T3" fmla="*/ 0 h 14"/>
                  <a:gd name="T4" fmla="*/ 6 w 14"/>
                  <a:gd name="T5" fmla="*/ 1 h 14"/>
                  <a:gd name="T6" fmla="*/ 6 w 14"/>
                  <a:gd name="T7" fmla="*/ 2 h 14"/>
                  <a:gd name="T8" fmla="*/ 6 w 14"/>
                  <a:gd name="T9" fmla="*/ 2 h 14"/>
                  <a:gd name="T10" fmla="*/ 6 w 14"/>
                  <a:gd name="T11" fmla="*/ 2 h 14"/>
                  <a:gd name="T12" fmla="*/ 5 w 14"/>
                  <a:gd name="T13" fmla="*/ 3 h 14"/>
                  <a:gd name="T14" fmla="*/ 5 w 14"/>
                  <a:gd name="T15" fmla="*/ 3 h 14"/>
                  <a:gd name="T16" fmla="*/ 4 w 14"/>
                  <a:gd name="T17" fmla="*/ 3 h 14"/>
                  <a:gd name="T18" fmla="*/ 4 w 14"/>
                  <a:gd name="T19" fmla="*/ 3 h 14"/>
                  <a:gd name="T20" fmla="*/ 3 w 14"/>
                  <a:gd name="T21" fmla="*/ 3 h 14"/>
                  <a:gd name="T22" fmla="*/ 3 w 14"/>
                  <a:gd name="T23" fmla="*/ 4 h 14"/>
                  <a:gd name="T24" fmla="*/ 3 w 14"/>
                  <a:gd name="T25" fmla="*/ 4 h 14"/>
                  <a:gd name="T26" fmla="*/ 3 w 14"/>
                  <a:gd name="T27" fmla="*/ 4 h 14"/>
                  <a:gd name="T28" fmla="*/ 3 w 14"/>
                  <a:gd name="T29" fmla="*/ 4 h 14"/>
                  <a:gd name="T30" fmla="*/ 2 w 14"/>
                  <a:gd name="T31" fmla="*/ 4 h 14"/>
                  <a:gd name="T32" fmla="*/ 1 w 14"/>
                  <a:gd name="T33" fmla="*/ 4 h 14"/>
                  <a:gd name="T34" fmla="*/ 0 w 14"/>
                  <a:gd name="T35" fmla="*/ 5 h 14"/>
                  <a:gd name="T36" fmla="*/ 0 w 14"/>
                  <a:gd name="T37" fmla="*/ 6 h 14"/>
                  <a:gd name="T38" fmla="*/ 0 w 14"/>
                  <a:gd name="T39" fmla="*/ 6 h 14"/>
                  <a:gd name="T40" fmla="*/ 0 w 14"/>
                  <a:gd name="T41" fmla="*/ 9 h 14"/>
                  <a:gd name="T42" fmla="*/ 1 w 14"/>
                  <a:gd name="T43" fmla="*/ 9 h 14"/>
                  <a:gd name="T44" fmla="*/ 1 w 14"/>
                  <a:gd name="T45" fmla="*/ 9 h 14"/>
                  <a:gd name="T46" fmla="*/ 1 w 14"/>
                  <a:gd name="T47" fmla="*/ 9 h 14"/>
                  <a:gd name="T48" fmla="*/ 1 w 14"/>
                  <a:gd name="T49" fmla="*/ 9 h 14"/>
                  <a:gd name="T50" fmla="*/ 1 w 14"/>
                  <a:gd name="T51" fmla="*/ 11 h 14"/>
                  <a:gd name="T52" fmla="*/ 2 w 14"/>
                  <a:gd name="T53" fmla="*/ 11 h 14"/>
                  <a:gd name="T54" fmla="*/ 3 w 14"/>
                  <a:gd name="T55" fmla="*/ 11 h 14"/>
                  <a:gd name="T56" fmla="*/ 3 w 14"/>
                  <a:gd name="T57" fmla="*/ 11 h 14"/>
                  <a:gd name="T58" fmla="*/ 3 w 14"/>
                  <a:gd name="T59" fmla="*/ 11 h 14"/>
                  <a:gd name="T60" fmla="*/ 3 w 14"/>
                  <a:gd name="T61" fmla="*/ 13 h 14"/>
                  <a:gd name="T62" fmla="*/ 5 w 14"/>
                  <a:gd name="T63" fmla="*/ 13 h 14"/>
                  <a:gd name="T64" fmla="*/ 6 w 14"/>
                  <a:gd name="T65" fmla="*/ 14 h 14"/>
                  <a:gd name="T66" fmla="*/ 7 w 14"/>
                  <a:gd name="T67" fmla="*/ 14 h 14"/>
                  <a:gd name="T68" fmla="*/ 9 w 14"/>
                  <a:gd name="T69" fmla="*/ 13 h 14"/>
                  <a:gd name="T70" fmla="*/ 10 w 14"/>
                  <a:gd name="T71" fmla="*/ 13 h 14"/>
                  <a:gd name="T72" fmla="*/ 10 w 14"/>
                  <a:gd name="T73" fmla="*/ 12 h 14"/>
                  <a:gd name="T74" fmla="*/ 11 w 14"/>
                  <a:gd name="T75" fmla="*/ 12 h 14"/>
                  <a:gd name="T76" fmla="*/ 12 w 14"/>
                  <a:gd name="T77" fmla="*/ 12 h 14"/>
                  <a:gd name="T78" fmla="*/ 13 w 14"/>
                  <a:gd name="T79" fmla="*/ 8 h 14"/>
                  <a:gd name="T80" fmla="*/ 13 w 14"/>
                  <a:gd name="T81" fmla="*/ 7 h 14"/>
                  <a:gd name="T82" fmla="*/ 12 w 14"/>
                  <a:gd name="T83" fmla="*/ 5 h 14"/>
                  <a:gd name="T84" fmla="*/ 12 w 14"/>
                  <a:gd name="T85" fmla="*/ 5 h 14"/>
                  <a:gd name="T86" fmla="*/ 12 w 14"/>
                  <a:gd name="T87" fmla="*/ 5 h 14"/>
                  <a:gd name="T88" fmla="*/ 13 w 14"/>
                  <a:gd name="T89" fmla="*/ 4 h 14"/>
                  <a:gd name="T90" fmla="*/ 13 w 14"/>
                  <a:gd name="T91" fmla="*/ 2 h 14"/>
                  <a:gd name="T92" fmla="*/ 13 w 14"/>
                  <a:gd name="T93" fmla="*/ 2 h 14"/>
                  <a:gd name="T94" fmla="*/ 12 w 14"/>
                  <a:gd name="T95" fmla="*/ 2 h 14"/>
                  <a:gd name="T96" fmla="*/ 12 w 14"/>
                  <a:gd name="T97" fmla="*/ 1 h 14"/>
                  <a:gd name="T98" fmla="*/ 11 w 14"/>
                  <a:gd name="T99" fmla="*/ 1 h 14"/>
                  <a:gd name="T100" fmla="*/ 8 w 14"/>
                  <a:gd name="T101" fmla="*/ 0 h 14"/>
                  <a:gd name="T102" fmla="*/ 8 w 14"/>
                  <a:gd name="T103" fmla="*/ 0 h 14"/>
                  <a:gd name="T104" fmla="*/ 7 w 14"/>
                  <a:gd name="T105" fmla="*/ 0 h 14"/>
                  <a:gd name="T106" fmla="*/ 7 w 14"/>
                  <a:gd name="T107" fmla="*/ 0 h 14"/>
                  <a:gd name="T108" fmla="*/ 7 w 14"/>
                  <a:gd name="T10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4" y="13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1"/>
                      <a:pt x="14" y="9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2" y="6"/>
                      <a:pt x="12" y="6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5"/>
                      <a:pt x="13" y="5"/>
                      <a:pt x="13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38"/>
              <p:cNvSpPr/>
              <p:nvPr/>
            </p:nvSpPr>
            <p:spPr bwMode="auto">
              <a:xfrm>
                <a:off x="3959" y="1847"/>
                <a:ext cx="22" cy="19"/>
              </a:xfrm>
              <a:custGeom>
                <a:avLst/>
                <a:gdLst>
                  <a:gd name="T0" fmla="*/ 4 w 9"/>
                  <a:gd name="T1" fmla="*/ 0 h 8"/>
                  <a:gd name="T2" fmla="*/ 0 w 9"/>
                  <a:gd name="T3" fmla="*/ 1 h 8"/>
                  <a:gd name="T4" fmla="*/ 0 w 9"/>
                  <a:gd name="T5" fmla="*/ 2 h 8"/>
                  <a:gd name="T6" fmla="*/ 1 w 9"/>
                  <a:gd name="T7" fmla="*/ 3 h 8"/>
                  <a:gd name="T8" fmla="*/ 2 w 9"/>
                  <a:gd name="T9" fmla="*/ 4 h 8"/>
                  <a:gd name="T10" fmla="*/ 3 w 9"/>
                  <a:gd name="T11" fmla="*/ 5 h 8"/>
                  <a:gd name="T12" fmla="*/ 3 w 9"/>
                  <a:gd name="T13" fmla="*/ 6 h 8"/>
                  <a:gd name="T14" fmla="*/ 4 w 9"/>
                  <a:gd name="T15" fmla="*/ 6 h 8"/>
                  <a:gd name="T16" fmla="*/ 4 w 9"/>
                  <a:gd name="T17" fmla="*/ 6 h 8"/>
                  <a:gd name="T18" fmla="*/ 4 w 9"/>
                  <a:gd name="T19" fmla="*/ 7 h 8"/>
                  <a:gd name="T20" fmla="*/ 4 w 9"/>
                  <a:gd name="T21" fmla="*/ 7 h 8"/>
                  <a:gd name="T22" fmla="*/ 6 w 9"/>
                  <a:gd name="T23" fmla="*/ 7 h 8"/>
                  <a:gd name="T24" fmla="*/ 6 w 9"/>
                  <a:gd name="T25" fmla="*/ 8 h 8"/>
                  <a:gd name="T26" fmla="*/ 9 w 9"/>
                  <a:gd name="T27" fmla="*/ 6 h 8"/>
                  <a:gd name="T28" fmla="*/ 9 w 9"/>
                  <a:gd name="T29" fmla="*/ 3 h 8"/>
                  <a:gd name="T30" fmla="*/ 9 w 9"/>
                  <a:gd name="T31" fmla="*/ 2 h 8"/>
                  <a:gd name="T32" fmla="*/ 9 w 9"/>
                  <a:gd name="T33" fmla="*/ 1 h 8"/>
                  <a:gd name="T34" fmla="*/ 8 w 9"/>
                  <a:gd name="T35" fmla="*/ 1 h 8"/>
                  <a:gd name="T36" fmla="*/ 7 w 9"/>
                  <a:gd name="T37" fmla="*/ 1 h 8"/>
                  <a:gd name="T38" fmla="*/ 7 w 9"/>
                  <a:gd name="T39" fmla="*/ 1 h 8"/>
                  <a:gd name="T40" fmla="*/ 7 w 9"/>
                  <a:gd name="T41" fmla="*/ 1 h 8"/>
                  <a:gd name="T42" fmla="*/ 8 w 9"/>
                  <a:gd name="T43" fmla="*/ 0 h 8"/>
                  <a:gd name="T44" fmla="*/ 7 w 9"/>
                  <a:gd name="T45" fmla="*/ 0 h 8"/>
                  <a:gd name="T46" fmla="*/ 5 w 9"/>
                  <a:gd name="T47" fmla="*/ 0 h 8"/>
                  <a:gd name="T48" fmla="*/ 4 w 9"/>
                  <a:gd name="T4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8" y="7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39"/>
              <p:cNvSpPr/>
              <p:nvPr/>
            </p:nvSpPr>
            <p:spPr bwMode="auto">
              <a:xfrm>
                <a:off x="3959" y="1864"/>
                <a:ext cx="22" cy="14"/>
              </a:xfrm>
              <a:custGeom>
                <a:avLst/>
                <a:gdLst>
                  <a:gd name="T0" fmla="*/ 6 w 9"/>
                  <a:gd name="T1" fmla="*/ 0 h 6"/>
                  <a:gd name="T2" fmla="*/ 4 w 9"/>
                  <a:gd name="T3" fmla="*/ 0 h 6"/>
                  <a:gd name="T4" fmla="*/ 1 w 9"/>
                  <a:gd name="T5" fmla="*/ 0 h 6"/>
                  <a:gd name="T6" fmla="*/ 0 w 9"/>
                  <a:gd name="T7" fmla="*/ 1 h 6"/>
                  <a:gd name="T8" fmla="*/ 0 w 9"/>
                  <a:gd name="T9" fmla="*/ 2 h 6"/>
                  <a:gd name="T10" fmla="*/ 0 w 9"/>
                  <a:gd name="T11" fmla="*/ 2 h 6"/>
                  <a:gd name="T12" fmla="*/ 0 w 9"/>
                  <a:gd name="T13" fmla="*/ 5 h 6"/>
                  <a:gd name="T14" fmla="*/ 3 w 9"/>
                  <a:gd name="T15" fmla="*/ 5 h 6"/>
                  <a:gd name="T16" fmla="*/ 3 w 9"/>
                  <a:gd name="T17" fmla="*/ 6 h 6"/>
                  <a:gd name="T18" fmla="*/ 8 w 9"/>
                  <a:gd name="T19" fmla="*/ 6 h 6"/>
                  <a:gd name="T20" fmla="*/ 8 w 9"/>
                  <a:gd name="T21" fmla="*/ 6 h 6"/>
                  <a:gd name="T22" fmla="*/ 9 w 9"/>
                  <a:gd name="T23" fmla="*/ 6 h 6"/>
                  <a:gd name="T24" fmla="*/ 9 w 9"/>
                  <a:gd name="T25" fmla="*/ 5 h 6"/>
                  <a:gd name="T26" fmla="*/ 9 w 9"/>
                  <a:gd name="T27" fmla="*/ 5 h 6"/>
                  <a:gd name="T28" fmla="*/ 9 w 9"/>
                  <a:gd name="T29" fmla="*/ 3 h 6"/>
                  <a:gd name="T30" fmla="*/ 7 w 9"/>
                  <a:gd name="T31" fmla="*/ 2 h 6"/>
                  <a:gd name="T32" fmla="*/ 7 w 9"/>
                  <a:gd name="T33" fmla="*/ 2 h 6"/>
                  <a:gd name="T34" fmla="*/ 7 w 9"/>
                  <a:gd name="T35" fmla="*/ 2 h 6"/>
                  <a:gd name="T36" fmla="*/ 6 w 9"/>
                  <a:gd name="T37" fmla="*/ 2 h 6"/>
                  <a:gd name="T38" fmla="*/ 6 w 9"/>
                  <a:gd name="T39" fmla="*/ 1 h 6"/>
                  <a:gd name="T40" fmla="*/ 6 w 9"/>
                  <a:gd name="T41" fmla="*/ 1 h 6"/>
                  <a:gd name="T42" fmla="*/ 6 w 9"/>
                  <a:gd name="T4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6">
                    <a:moveTo>
                      <a:pt x="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0"/>
              <p:cNvSpPr/>
              <p:nvPr/>
            </p:nvSpPr>
            <p:spPr bwMode="auto">
              <a:xfrm>
                <a:off x="3764" y="1809"/>
                <a:ext cx="81" cy="57"/>
              </a:xfrm>
              <a:custGeom>
                <a:avLst/>
                <a:gdLst>
                  <a:gd name="T0" fmla="*/ 14 w 34"/>
                  <a:gd name="T1" fmla="*/ 1 h 24"/>
                  <a:gd name="T2" fmla="*/ 2 w 34"/>
                  <a:gd name="T3" fmla="*/ 2 h 24"/>
                  <a:gd name="T4" fmla="*/ 2 w 34"/>
                  <a:gd name="T5" fmla="*/ 5 h 24"/>
                  <a:gd name="T6" fmla="*/ 4 w 34"/>
                  <a:gd name="T7" fmla="*/ 6 h 24"/>
                  <a:gd name="T8" fmla="*/ 4 w 34"/>
                  <a:gd name="T9" fmla="*/ 9 h 24"/>
                  <a:gd name="T10" fmla="*/ 4 w 34"/>
                  <a:gd name="T11" fmla="*/ 12 h 24"/>
                  <a:gd name="T12" fmla="*/ 3 w 34"/>
                  <a:gd name="T13" fmla="*/ 13 h 24"/>
                  <a:gd name="T14" fmla="*/ 0 w 34"/>
                  <a:gd name="T15" fmla="*/ 15 h 24"/>
                  <a:gd name="T16" fmla="*/ 0 w 34"/>
                  <a:gd name="T17" fmla="*/ 18 h 24"/>
                  <a:gd name="T18" fmla="*/ 2 w 34"/>
                  <a:gd name="T19" fmla="*/ 20 h 24"/>
                  <a:gd name="T20" fmla="*/ 5 w 34"/>
                  <a:gd name="T21" fmla="*/ 24 h 24"/>
                  <a:gd name="T22" fmla="*/ 11 w 34"/>
                  <a:gd name="T23" fmla="*/ 24 h 24"/>
                  <a:gd name="T24" fmla="*/ 13 w 34"/>
                  <a:gd name="T25" fmla="*/ 22 h 24"/>
                  <a:gd name="T26" fmla="*/ 14 w 34"/>
                  <a:gd name="T27" fmla="*/ 19 h 24"/>
                  <a:gd name="T28" fmla="*/ 15 w 34"/>
                  <a:gd name="T29" fmla="*/ 18 h 24"/>
                  <a:gd name="T30" fmla="*/ 16 w 34"/>
                  <a:gd name="T31" fmla="*/ 18 h 24"/>
                  <a:gd name="T32" fmla="*/ 17 w 34"/>
                  <a:gd name="T33" fmla="*/ 18 h 24"/>
                  <a:gd name="T34" fmla="*/ 21 w 34"/>
                  <a:gd name="T35" fmla="*/ 17 h 24"/>
                  <a:gd name="T36" fmla="*/ 21 w 34"/>
                  <a:gd name="T37" fmla="*/ 16 h 24"/>
                  <a:gd name="T38" fmla="*/ 22 w 34"/>
                  <a:gd name="T39" fmla="*/ 16 h 24"/>
                  <a:gd name="T40" fmla="*/ 25 w 34"/>
                  <a:gd name="T41" fmla="*/ 14 h 24"/>
                  <a:gd name="T42" fmla="*/ 28 w 34"/>
                  <a:gd name="T43" fmla="*/ 14 h 24"/>
                  <a:gd name="T44" fmla="*/ 29 w 34"/>
                  <a:gd name="T45" fmla="*/ 12 h 24"/>
                  <a:gd name="T46" fmla="*/ 29 w 34"/>
                  <a:gd name="T47" fmla="*/ 12 h 24"/>
                  <a:gd name="T48" fmla="*/ 31 w 34"/>
                  <a:gd name="T49" fmla="*/ 11 h 24"/>
                  <a:gd name="T50" fmla="*/ 31 w 34"/>
                  <a:gd name="T51" fmla="*/ 9 h 24"/>
                  <a:gd name="T52" fmla="*/ 31 w 34"/>
                  <a:gd name="T53" fmla="*/ 7 h 24"/>
                  <a:gd name="T54" fmla="*/ 33 w 34"/>
                  <a:gd name="T55" fmla="*/ 5 h 24"/>
                  <a:gd name="T56" fmla="*/ 34 w 34"/>
                  <a:gd name="T57" fmla="*/ 3 h 24"/>
                  <a:gd name="T58" fmla="*/ 34 w 34"/>
                  <a:gd name="T59" fmla="*/ 2 h 24"/>
                  <a:gd name="T60" fmla="*/ 32 w 34"/>
                  <a:gd name="T61" fmla="*/ 0 h 24"/>
                  <a:gd name="T62" fmla="*/ 27 w 34"/>
                  <a:gd name="T6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" h="24">
                    <a:moveTo>
                      <a:pt x="27" y="0"/>
                    </a:moveTo>
                    <a:cubicBezTo>
                      <a:pt x="23" y="0"/>
                      <a:pt x="18" y="0"/>
                      <a:pt x="14" y="1"/>
                    </a:cubicBezTo>
                    <a:cubicBezTo>
                      <a:pt x="10" y="1"/>
                      <a:pt x="6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7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10"/>
                      <a:pt x="5" y="11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4"/>
                      <a:pt x="2" y="14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9"/>
                      <a:pt x="1" y="19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3" y="21"/>
                      <a:pt x="4" y="22"/>
                      <a:pt x="5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3" y="24"/>
                      <a:pt x="13" y="23"/>
                      <a:pt x="13" y="22"/>
                    </a:cubicBezTo>
                    <a:cubicBezTo>
                      <a:pt x="13" y="22"/>
                      <a:pt x="14" y="21"/>
                      <a:pt x="14" y="21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19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8"/>
                      <a:pt x="21" y="18"/>
                      <a:pt x="21" y="17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6"/>
                      <a:pt x="23" y="16"/>
                      <a:pt x="24" y="15"/>
                    </a:cubicBezTo>
                    <a:cubicBezTo>
                      <a:pt x="24" y="15"/>
                      <a:pt x="25" y="14"/>
                      <a:pt x="25" y="14"/>
                    </a:cubicBezTo>
                    <a:cubicBezTo>
                      <a:pt x="25" y="14"/>
                      <a:pt x="26" y="14"/>
                      <a:pt x="26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9" y="14"/>
                      <a:pt x="29" y="13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1" y="12"/>
                      <a:pt x="31" y="11"/>
                    </a:cubicBezTo>
                    <a:cubicBezTo>
                      <a:pt x="32" y="11"/>
                      <a:pt x="32" y="10"/>
                      <a:pt x="31" y="10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8"/>
                      <a:pt x="31" y="7"/>
                      <a:pt x="31" y="7"/>
                    </a:cubicBezTo>
                    <a:cubicBezTo>
                      <a:pt x="31" y="6"/>
                      <a:pt x="31" y="6"/>
                      <a:pt x="32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4" y="5"/>
                      <a:pt x="34" y="3"/>
                      <a:pt x="34" y="3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1"/>
                      <a:pt x="34" y="1"/>
                      <a:pt x="33" y="1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29" y="0"/>
                      <a:pt x="28" y="0"/>
                      <a:pt x="27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1"/>
              <p:cNvSpPr>
                <a:spLocks noEditPoints="1"/>
              </p:cNvSpPr>
              <p:nvPr/>
            </p:nvSpPr>
            <p:spPr bwMode="auto">
              <a:xfrm>
                <a:off x="3902" y="1838"/>
                <a:ext cx="301" cy="585"/>
              </a:xfrm>
              <a:custGeom>
                <a:avLst/>
                <a:gdLst>
                  <a:gd name="T0" fmla="*/ 51 w 126"/>
                  <a:gd name="T1" fmla="*/ 38 h 245"/>
                  <a:gd name="T2" fmla="*/ 34 w 126"/>
                  <a:gd name="T3" fmla="*/ 3 h 245"/>
                  <a:gd name="T4" fmla="*/ 35 w 126"/>
                  <a:gd name="T5" fmla="*/ 9 h 245"/>
                  <a:gd name="T6" fmla="*/ 34 w 126"/>
                  <a:gd name="T7" fmla="*/ 18 h 245"/>
                  <a:gd name="T8" fmla="*/ 22 w 126"/>
                  <a:gd name="T9" fmla="*/ 26 h 245"/>
                  <a:gd name="T10" fmla="*/ 39 w 126"/>
                  <a:gd name="T11" fmla="*/ 42 h 245"/>
                  <a:gd name="T12" fmla="*/ 48 w 126"/>
                  <a:gd name="T13" fmla="*/ 45 h 245"/>
                  <a:gd name="T14" fmla="*/ 59 w 126"/>
                  <a:gd name="T15" fmla="*/ 54 h 245"/>
                  <a:gd name="T16" fmla="*/ 58 w 126"/>
                  <a:gd name="T17" fmla="*/ 43 h 245"/>
                  <a:gd name="T18" fmla="*/ 65 w 126"/>
                  <a:gd name="T19" fmla="*/ 49 h 245"/>
                  <a:gd name="T20" fmla="*/ 67 w 126"/>
                  <a:gd name="T21" fmla="*/ 34 h 245"/>
                  <a:gd name="T22" fmla="*/ 74 w 126"/>
                  <a:gd name="T23" fmla="*/ 44 h 245"/>
                  <a:gd name="T24" fmla="*/ 78 w 126"/>
                  <a:gd name="T25" fmla="*/ 55 h 245"/>
                  <a:gd name="T26" fmla="*/ 85 w 126"/>
                  <a:gd name="T27" fmla="*/ 56 h 245"/>
                  <a:gd name="T28" fmla="*/ 90 w 126"/>
                  <a:gd name="T29" fmla="*/ 63 h 245"/>
                  <a:gd name="T30" fmla="*/ 80 w 126"/>
                  <a:gd name="T31" fmla="*/ 65 h 245"/>
                  <a:gd name="T32" fmla="*/ 71 w 126"/>
                  <a:gd name="T33" fmla="*/ 66 h 245"/>
                  <a:gd name="T34" fmla="*/ 64 w 126"/>
                  <a:gd name="T35" fmla="*/ 63 h 245"/>
                  <a:gd name="T36" fmla="*/ 56 w 126"/>
                  <a:gd name="T37" fmla="*/ 58 h 245"/>
                  <a:gd name="T38" fmla="*/ 48 w 126"/>
                  <a:gd name="T39" fmla="*/ 53 h 245"/>
                  <a:gd name="T40" fmla="*/ 32 w 126"/>
                  <a:gd name="T41" fmla="*/ 54 h 245"/>
                  <a:gd name="T42" fmla="*/ 24 w 126"/>
                  <a:gd name="T43" fmla="*/ 58 h 245"/>
                  <a:gd name="T44" fmla="*/ 14 w 126"/>
                  <a:gd name="T45" fmla="*/ 72 h 245"/>
                  <a:gd name="T46" fmla="*/ 6 w 126"/>
                  <a:gd name="T47" fmla="*/ 80 h 245"/>
                  <a:gd name="T48" fmla="*/ 1 w 126"/>
                  <a:gd name="T49" fmla="*/ 96 h 245"/>
                  <a:gd name="T50" fmla="*/ 1 w 126"/>
                  <a:gd name="T51" fmla="*/ 109 h 245"/>
                  <a:gd name="T52" fmla="*/ 9 w 126"/>
                  <a:gd name="T53" fmla="*/ 120 h 245"/>
                  <a:gd name="T54" fmla="*/ 21 w 126"/>
                  <a:gd name="T55" fmla="*/ 132 h 245"/>
                  <a:gd name="T56" fmla="*/ 33 w 126"/>
                  <a:gd name="T57" fmla="*/ 138 h 245"/>
                  <a:gd name="T58" fmla="*/ 43 w 126"/>
                  <a:gd name="T59" fmla="*/ 139 h 245"/>
                  <a:gd name="T60" fmla="*/ 57 w 126"/>
                  <a:gd name="T61" fmla="*/ 135 h 245"/>
                  <a:gd name="T62" fmla="*/ 67 w 126"/>
                  <a:gd name="T63" fmla="*/ 140 h 245"/>
                  <a:gd name="T64" fmla="*/ 68 w 126"/>
                  <a:gd name="T65" fmla="*/ 153 h 245"/>
                  <a:gd name="T66" fmla="*/ 76 w 126"/>
                  <a:gd name="T67" fmla="*/ 168 h 245"/>
                  <a:gd name="T68" fmla="*/ 77 w 126"/>
                  <a:gd name="T69" fmla="*/ 181 h 245"/>
                  <a:gd name="T70" fmla="*/ 71 w 126"/>
                  <a:gd name="T71" fmla="*/ 194 h 245"/>
                  <a:gd name="T72" fmla="*/ 71 w 126"/>
                  <a:gd name="T73" fmla="*/ 214 h 245"/>
                  <a:gd name="T74" fmla="*/ 72 w 126"/>
                  <a:gd name="T75" fmla="*/ 234 h 245"/>
                  <a:gd name="T76" fmla="*/ 81 w 126"/>
                  <a:gd name="T77" fmla="*/ 242 h 245"/>
                  <a:gd name="T78" fmla="*/ 97 w 126"/>
                  <a:gd name="T79" fmla="*/ 232 h 245"/>
                  <a:gd name="T80" fmla="*/ 100 w 126"/>
                  <a:gd name="T81" fmla="*/ 221 h 245"/>
                  <a:gd name="T82" fmla="*/ 108 w 126"/>
                  <a:gd name="T83" fmla="*/ 206 h 245"/>
                  <a:gd name="T84" fmla="*/ 119 w 126"/>
                  <a:gd name="T85" fmla="*/ 181 h 245"/>
                  <a:gd name="T86" fmla="*/ 122 w 126"/>
                  <a:gd name="T87" fmla="*/ 158 h 245"/>
                  <a:gd name="T88" fmla="*/ 124 w 126"/>
                  <a:gd name="T89" fmla="*/ 142 h 245"/>
                  <a:gd name="T90" fmla="*/ 122 w 126"/>
                  <a:gd name="T91" fmla="*/ 116 h 245"/>
                  <a:gd name="T92" fmla="*/ 116 w 126"/>
                  <a:gd name="T93" fmla="*/ 107 h 245"/>
                  <a:gd name="T94" fmla="*/ 106 w 126"/>
                  <a:gd name="T95" fmla="*/ 90 h 245"/>
                  <a:gd name="T96" fmla="*/ 99 w 126"/>
                  <a:gd name="T97" fmla="*/ 76 h 245"/>
                  <a:gd name="T98" fmla="*/ 103 w 126"/>
                  <a:gd name="T99" fmla="*/ 82 h 245"/>
                  <a:gd name="T100" fmla="*/ 111 w 126"/>
                  <a:gd name="T101" fmla="*/ 95 h 245"/>
                  <a:gd name="T102" fmla="*/ 116 w 126"/>
                  <a:gd name="T103" fmla="*/ 105 h 245"/>
                  <a:gd name="T104" fmla="*/ 118 w 126"/>
                  <a:gd name="T105" fmla="*/ 84 h 245"/>
                  <a:gd name="T106" fmla="*/ 115 w 126"/>
                  <a:gd name="T107" fmla="*/ 77 h 245"/>
                  <a:gd name="T108" fmla="*/ 110 w 126"/>
                  <a:gd name="T109" fmla="*/ 69 h 245"/>
                  <a:gd name="T110" fmla="*/ 106 w 126"/>
                  <a:gd name="T111" fmla="*/ 62 h 245"/>
                  <a:gd name="T112" fmla="*/ 99 w 126"/>
                  <a:gd name="T113" fmla="*/ 52 h 245"/>
                  <a:gd name="T114" fmla="*/ 80 w 126"/>
                  <a:gd name="T115" fmla="*/ 31 h 245"/>
                  <a:gd name="T116" fmla="*/ 62 w 126"/>
                  <a:gd name="T117" fmla="*/ 1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6" h="245">
                    <a:moveTo>
                      <a:pt x="49" y="38"/>
                    </a:move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8" y="37"/>
                      <a:pt x="48" y="37"/>
                      <a:pt x="48" y="37"/>
                    </a:cubicBezTo>
                    <a:cubicBezTo>
                      <a:pt x="47" y="37"/>
                      <a:pt x="46" y="36"/>
                      <a:pt x="46" y="35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7" y="34"/>
                      <a:pt x="47" y="35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9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1" y="38"/>
                    </a:cubicBezTo>
                    <a:cubicBezTo>
                      <a:pt x="51" y="38"/>
                      <a:pt x="52" y="38"/>
                      <a:pt x="52" y="38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moveTo>
                      <a:pt x="34" y="0"/>
                    </a:moveTo>
                    <a:cubicBezTo>
                      <a:pt x="34" y="3"/>
                      <a:pt x="34" y="3"/>
                      <a:pt x="34" y="3"/>
                    </a:cubicBezTo>
                    <a:cubicBezTo>
                      <a:pt x="34" y="4"/>
                      <a:pt x="34" y="4"/>
                      <a:pt x="35" y="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6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3"/>
                      <a:pt x="35" y="14"/>
                      <a:pt x="36" y="14"/>
                    </a:cubicBezTo>
                    <a:cubicBezTo>
                      <a:pt x="37" y="15"/>
                      <a:pt x="37" y="15"/>
                      <a:pt x="38" y="15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9" y="17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3" y="18"/>
                      <a:pt x="33" y="19"/>
                      <a:pt x="32" y="19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8" y="20"/>
                      <a:pt x="28" y="20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2"/>
                    </a:cubicBezTo>
                    <a:cubicBezTo>
                      <a:pt x="24" y="23"/>
                      <a:pt x="23" y="23"/>
                      <a:pt x="23" y="24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6"/>
                      <a:pt x="22" y="26"/>
                    </a:cubicBezTo>
                    <a:cubicBezTo>
                      <a:pt x="21" y="26"/>
                      <a:pt x="21" y="27"/>
                      <a:pt x="20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1" y="31"/>
                      <a:pt x="23" y="33"/>
                      <a:pt x="25" y="34"/>
                    </a:cubicBezTo>
                    <a:cubicBezTo>
                      <a:pt x="25" y="35"/>
                      <a:pt x="26" y="36"/>
                      <a:pt x="27" y="36"/>
                    </a:cubicBezTo>
                    <a:cubicBezTo>
                      <a:pt x="29" y="39"/>
                      <a:pt x="31" y="42"/>
                      <a:pt x="31" y="45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4" y="46"/>
                      <a:pt x="34" y="44"/>
                      <a:pt x="34" y="43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40" y="42"/>
                      <a:pt x="40" y="41"/>
                    </a:cubicBezTo>
                    <a:cubicBezTo>
                      <a:pt x="40" y="41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2" y="40"/>
                      <a:pt x="42" y="40"/>
                      <a:pt x="42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41"/>
                      <a:pt x="43" y="42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5" y="42"/>
                      <a:pt x="45" y="42"/>
                      <a:pt x="46" y="42"/>
                    </a:cubicBezTo>
                    <a:cubicBezTo>
                      <a:pt x="46" y="42"/>
                      <a:pt x="46" y="43"/>
                      <a:pt x="46" y="43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4"/>
                      <a:pt x="47" y="45"/>
                      <a:pt x="48" y="45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6"/>
                      <a:pt x="52" y="46"/>
                      <a:pt x="53" y="47"/>
                    </a:cubicBezTo>
                    <a:cubicBezTo>
                      <a:pt x="54" y="47"/>
                      <a:pt x="54" y="48"/>
                      <a:pt x="54" y="48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60" y="52"/>
                      <a:pt x="60" y="52"/>
                      <a:pt x="60" y="51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60" y="44"/>
                      <a:pt x="59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8" y="43"/>
                      <a:pt x="57" y="43"/>
                      <a:pt x="56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1" y="45"/>
                      <a:pt x="62" y="46"/>
                      <a:pt x="62" y="46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5" y="48"/>
                      <a:pt x="65" y="48"/>
                      <a:pt x="65" y="49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6" y="50"/>
                      <a:pt x="66" y="50"/>
                      <a:pt x="67" y="50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67" y="50"/>
                      <a:pt x="68" y="50"/>
                      <a:pt x="69" y="49"/>
                    </a:cubicBezTo>
                    <a:cubicBezTo>
                      <a:pt x="69" y="49"/>
                      <a:pt x="69" y="49"/>
                      <a:pt x="69" y="48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70" y="47"/>
                      <a:pt x="70" y="46"/>
                      <a:pt x="70" y="44"/>
                    </a:cubicBezTo>
                    <a:cubicBezTo>
                      <a:pt x="70" y="42"/>
                      <a:pt x="69" y="40"/>
                      <a:pt x="67" y="38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37"/>
                      <a:pt x="66" y="37"/>
                      <a:pt x="66" y="36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6" y="36"/>
                      <a:pt x="66" y="35"/>
                      <a:pt x="66" y="35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8" y="34"/>
                      <a:pt x="69" y="35"/>
                      <a:pt x="70" y="35"/>
                    </a:cubicBezTo>
                    <a:cubicBezTo>
                      <a:pt x="71" y="36"/>
                      <a:pt x="71" y="36"/>
                      <a:pt x="72" y="36"/>
                    </a:cubicBezTo>
                    <a:cubicBezTo>
                      <a:pt x="73" y="37"/>
                      <a:pt x="73" y="37"/>
                      <a:pt x="73" y="37"/>
                    </a:cubicBezTo>
                    <a:cubicBezTo>
                      <a:pt x="73" y="37"/>
                      <a:pt x="74" y="37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8"/>
                      <a:pt x="74" y="39"/>
                      <a:pt x="75" y="39"/>
                    </a:cubicBezTo>
                    <a:cubicBezTo>
                      <a:pt x="76" y="39"/>
                      <a:pt x="76" y="39"/>
                      <a:pt x="76" y="39"/>
                    </a:cubicBezTo>
                    <a:cubicBezTo>
                      <a:pt x="76" y="40"/>
                      <a:pt x="77" y="40"/>
                      <a:pt x="78" y="41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8" y="42"/>
                      <a:pt x="78" y="42"/>
                      <a:pt x="79" y="43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5" y="43"/>
                      <a:pt x="74" y="43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3" y="45"/>
                      <a:pt x="73" y="45"/>
                      <a:pt x="73" y="45"/>
                    </a:cubicBezTo>
                    <a:cubicBezTo>
                      <a:pt x="73" y="46"/>
                      <a:pt x="73" y="48"/>
                      <a:pt x="74" y="49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4" y="50"/>
                      <a:pt x="74" y="50"/>
                      <a:pt x="75" y="50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3"/>
                      <a:pt x="77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5"/>
                      <a:pt x="78" y="55"/>
                      <a:pt x="78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80" y="55"/>
                      <a:pt x="80" y="55"/>
                      <a:pt x="81" y="55"/>
                    </a:cubicBezTo>
                    <a:cubicBezTo>
                      <a:pt x="81" y="56"/>
                      <a:pt x="82" y="56"/>
                      <a:pt x="83" y="56"/>
                    </a:cubicBezTo>
                    <a:cubicBezTo>
                      <a:pt x="84" y="56"/>
                      <a:pt x="84" y="56"/>
                      <a:pt x="84" y="56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6" y="55"/>
                      <a:pt x="86" y="55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6" y="56"/>
                      <a:pt x="86" y="56"/>
                      <a:pt x="86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7"/>
                      <a:pt x="87" y="57"/>
                      <a:pt x="87" y="57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60"/>
                      <a:pt x="88" y="60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3"/>
                      <a:pt x="88" y="63"/>
                      <a:pt x="88" y="63"/>
                    </a:cubicBezTo>
                    <a:cubicBezTo>
                      <a:pt x="89" y="63"/>
                      <a:pt x="89" y="63"/>
                      <a:pt x="89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6"/>
                      <a:pt x="89" y="66"/>
                      <a:pt x="89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7" y="67"/>
                      <a:pt x="86" y="67"/>
                      <a:pt x="86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4" y="66"/>
                      <a:pt x="83" y="66"/>
                      <a:pt x="83" y="66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0" y="66"/>
                      <a:pt x="80" y="66"/>
                      <a:pt x="80" y="66"/>
                    </a:cubicBezTo>
                    <a:cubicBezTo>
                      <a:pt x="80" y="65"/>
                      <a:pt x="80" y="65"/>
                      <a:pt x="80" y="65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8" y="64"/>
                    </a:cubicBezTo>
                    <a:cubicBezTo>
                      <a:pt x="78" y="63"/>
                      <a:pt x="77" y="63"/>
                      <a:pt x="77" y="63"/>
                    </a:cubicBezTo>
                    <a:cubicBezTo>
                      <a:pt x="76" y="63"/>
                      <a:pt x="76" y="63"/>
                      <a:pt x="76" y="63"/>
                    </a:cubicBezTo>
                    <a:cubicBezTo>
                      <a:pt x="76" y="64"/>
                      <a:pt x="76" y="64"/>
                      <a:pt x="76" y="64"/>
                    </a:cubicBezTo>
                    <a:cubicBezTo>
                      <a:pt x="76" y="65"/>
                      <a:pt x="76" y="66"/>
                      <a:pt x="75" y="67"/>
                    </a:cubicBezTo>
                    <a:cubicBezTo>
                      <a:pt x="75" y="67"/>
                      <a:pt x="75" y="67"/>
                      <a:pt x="74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2" y="67"/>
                      <a:pt x="72" y="67"/>
                      <a:pt x="72" y="67"/>
                    </a:cubicBezTo>
                    <a:cubicBezTo>
                      <a:pt x="72" y="66"/>
                      <a:pt x="72" y="66"/>
                      <a:pt x="72" y="66"/>
                    </a:cubicBezTo>
                    <a:cubicBezTo>
                      <a:pt x="71" y="66"/>
                      <a:pt x="71" y="66"/>
                      <a:pt x="71" y="66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8" y="64"/>
                      <a:pt x="68" y="64"/>
                      <a:pt x="68" y="64"/>
                    </a:cubicBezTo>
                    <a:cubicBezTo>
                      <a:pt x="68" y="64"/>
                      <a:pt x="67" y="64"/>
                      <a:pt x="67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65" y="63"/>
                      <a:pt x="65" y="63"/>
                      <a:pt x="64" y="63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3" y="62"/>
                      <a:pt x="63" y="62"/>
                      <a:pt x="63" y="62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61" y="61"/>
                      <a:pt x="60" y="61"/>
                      <a:pt x="60" y="61"/>
                    </a:cubicBezTo>
                    <a:cubicBezTo>
                      <a:pt x="59" y="61"/>
                      <a:pt x="59" y="61"/>
                      <a:pt x="58" y="61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1"/>
                      <a:pt x="57" y="60"/>
                      <a:pt x="57" y="60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4" y="56"/>
                      <a:pt x="54" y="56"/>
                      <a:pt x="54" y="56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55" y="55"/>
                      <a:pt x="55" y="54"/>
                      <a:pt x="54" y="54"/>
                    </a:cubicBezTo>
                    <a:cubicBezTo>
                      <a:pt x="54" y="53"/>
                      <a:pt x="53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1"/>
                      <a:pt x="52" y="51"/>
                      <a:pt x="52" y="51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49" y="51"/>
                      <a:pt x="48" y="52"/>
                      <a:pt x="48" y="53"/>
                    </a:cubicBezTo>
                    <a:cubicBezTo>
                      <a:pt x="47" y="54"/>
                      <a:pt x="47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5" y="54"/>
                      <a:pt x="44" y="54"/>
                    </a:cubicBezTo>
                    <a:cubicBezTo>
                      <a:pt x="44" y="53"/>
                      <a:pt x="43" y="53"/>
                      <a:pt x="43" y="53"/>
                    </a:cubicBezTo>
                    <a:cubicBezTo>
                      <a:pt x="41" y="53"/>
                      <a:pt x="40" y="53"/>
                      <a:pt x="39" y="53"/>
                    </a:cubicBezTo>
                    <a:cubicBezTo>
                      <a:pt x="39" y="53"/>
                      <a:pt x="38" y="53"/>
                      <a:pt x="38" y="53"/>
                    </a:cubicBezTo>
                    <a:cubicBezTo>
                      <a:pt x="37" y="53"/>
                      <a:pt x="37" y="53"/>
                      <a:pt x="36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6"/>
                      <a:pt x="32" y="56"/>
                      <a:pt x="31" y="56"/>
                    </a:cubicBezTo>
                    <a:cubicBezTo>
                      <a:pt x="31" y="56"/>
                      <a:pt x="30" y="56"/>
                      <a:pt x="30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5"/>
                      <a:pt x="28" y="55"/>
                      <a:pt x="27" y="55"/>
                    </a:cubicBezTo>
                    <a:cubicBezTo>
                      <a:pt x="27" y="55"/>
                      <a:pt x="27" y="55"/>
                      <a:pt x="26" y="56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6"/>
                      <a:pt x="25" y="56"/>
                      <a:pt x="24" y="57"/>
                    </a:cubicBezTo>
                    <a:cubicBezTo>
                      <a:pt x="24" y="57"/>
                      <a:pt x="24" y="57"/>
                      <a:pt x="24" y="58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20" y="60"/>
                      <a:pt x="20" y="60"/>
                      <a:pt x="20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7" y="62"/>
                      <a:pt x="17" y="64"/>
                      <a:pt x="17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6"/>
                      <a:pt x="16" y="67"/>
                      <a:pt x="16" y="67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6" y="70"/>
                      <a:pt x="16" y="71"/>
                      <a:pt x="15" y="71"/>
                    </a:cubicBezTo>
                    <a:cubicBezTo>
                      <a:pt x="15" y="72"/>
                      <a:pt x="14" y="72"/>
                      <a:pt x="14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2" y="71"/>
                      <a:pt x="12" y="71"/>
                      <a:pt x="12" y="71"/>
                    </a:cubicBezTo>
                    <a:cubicBezTo>
                      <a:pt x="11" y="71"/>
                      <a:pt x="11" y="72"/>
                      <a:pt x="11" y="72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9" y="73"/>
                      <a:pt x="9" y="73"/>
                      <a:pt x="9" y="73"/>
                    </a:cubicBezTo>
                    <a:cubicBezTo>
                      <a:pt x="9" y="73"/>
                      <a:pt x="8" y="73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7" y="75"/>
                      <a:pt x="7" y="77"/>
                      <a:pt x="7" y="78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79"/>
                      <a:pt x="6" y="80"/>
                      <a:pt x="6" y="80"/>
                    </a:cubicBezTo>
                    <a:cubicBezTo>
                      <a:pt x="6" y="80"/>
                      <a:pt x="6" y="80"/>
                      <a:pt x="6" y="80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4"/>
                      <a:pt x="5" y="85"/>
                      <a:pt x="4" y="85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2" y="87"/>
                      <a:pt x="2" y="87"/>
                      <a:pt x="2" y="87"/>
                    </a:cubicBezTo>
                    <a:cubicBezTo>
                      <a:pt x="2" y="87"/>
                      <a:pt x="2" y="88"/>
                      <a:pt x="2" y="88"/>
                    </a:cubicBezTo>
                    <a:cubicBezTo>
                      <a:pt x="2" y="89"/>
                      <a:pt x="2" y="89"/>
                      <a:pt x="1" y="90"/>
                    </a:cubicBezTo>
                    <a:cubicBezTo>
                      <a:pt x="1" y="90"/>
                      <a:pt x="1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5"/>
                      <a:pt x="0" y="96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1" y="97"/>
                      <a:pt x="1" y="98"/>
                      <a:pt x="2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100"/>
                      <a:pt x="3" y="100"/>
                      <a:pt x="4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1"/>
                      <a:pt x="4" y="102"/>
                      <a:pt x="4" y="102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4" y="104"/>
                      <a:pt x="4" y="105"/>
                      <a:pt x="3" y="106"/>
                    </a:cubicBezTo>
                    <a:cubicBezTo>
                      <a:pt x="3" y="106"/>
                      <a:pt x="3" y="107"/>
                      <a:pt x="2" y="107"/>
                    </a:cubicBezTo>
                    <a:cubicBezTo>
                      <a:pt x="2" y="108"/>
                      <a:pt x="1" y="108"/>
                      <a:pt x="1" y="10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2"/>
                      <a:pt x="2" y="113"/>
                      <a:pt x="3" y="113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4" y="114"/>
                      <a:pt x="4" y="115"/>
                      <a:pt x="5" y="116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5" y="117"/>
                      <a:pt x="5" y="117"/>
                      <a:pt x="6" y="118"/>
                    </a:cubicBezTo>
                    <a:cubicBezTo>
                      <a:pt x="6" y="118"/>
                      <a:pt x="7" y="118"/>
                      <a:pt x="7" y="118"/>
                    </a:cubicBezTo>
                    <a:cubicBezTo>
                      <a:pt x="7" y="119"/>
                      <a:pt x="7" y="119"/>
                      <a:pt x="7" y="119"/>
                    </a:cubicBezTo>
                    <a:cubicBezTo>
                      <a:pt x="8" y="119"/>
                      <a:pt x="9" y="120"/>
                      <a:pt x="9" y="120"/>
                    </a:cubicBezTo>
                    <a:cubicBezTo>
                      <a:pt x="11" y="121"/>
                      <a:pt x="11" y="123"/>
                      <a:pt x="11" y="125"/>
                    </a:cubicBezTo>
                    <a:cubicBezTo>
                      <a:pt x="11" y="125"/>
                      <a:pt x="11" y="125"/>
                      <a:pt x="11" y="125"/>
                    </a:cubicBezTo>
                    <a:cubicBezTo>
                      <a:pt x="11" y="126"/>
                      <a:pt x="11" y="129"/>
                      <a:pt x="13" y="129"/>
                    </a:cubicBezTo>
                    <a:cubicBezTo>
                      <a:pt x="13" y="129"/>
                      <a:pt x="13" y="129"/>
                      <a:pt x="13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31"/>
                      <a:pt x="14" y="131"/>
                      <a:pt x="14" y="131"/>
                    </a:cubicBezTo>
                    <a:cubicBezTo>
                      <a:pt x="15" y="131"/>
                      <a:pt x="15" y="131"/>
                      <a:pt x="15" y="131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18" y="131"/>
                      <a:pt x="18" y="132"/>
                      <a:pt x="20" y="132"/>
                    </a:cubicBezTo>
                    <a:cubicBezTo>
                      <a:pt x="20" y="132"/>
                      <a:pt x="20" y="132"/>
                      <a:pt x="20" y="132"/>
                    </a:cubicBezTo>
                    <a:cubicBezTo>
                      <a:pt x="20" y="132"/>
                      <a:pt x="20" y="132"/>
                      <a:pt x="20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3"/>
                      <a:pt x="21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5"/>
                      <a:pt x="23" y="136"/>
                      <a:pt x="24" y="136"/>
                    </a:cubicBezTo>
                    <a:cubicBezTo>
                      <a:pt x="25" y="136"/>
                      <a:pt x="26" y="137"/>
                      <a:pt x="26" y="13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27" y="139"/>
                      <a:pt x="28" y="139"/>
                      <a:pt x="28" y="139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1" y="138"/>
                      <a:pt x="31" y="138"/>
                      <a:pt x="32" y="138"/>
                    </a:cubicBezTo>
                    <a:cubicBezTo>
                      <a:pt x="33" y="138"/>
                      <a:pt x="33" y="138"/>
                      <a:pt x="33" y="138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7"/>
                      <a:pt x="34" y="136"/>
                      <a:pt x="34" y="136"/>
                    </a:cubicBezTo>
                    <a:cubicBezTo>
                      <a:pt x="34" y="136"/>
                      <a:pt x="35" y="137"/>
                      <a:pt x="35" y="137"/>
                    </a:cubicBezTo>
                    <a:cubicBezTo>
                      <a:pt x="35" y="137"/>
                      <a:pt x="35" y="137"/>
                      <a:pt x="35" y="137"/>
                    </a:cubicBezTo>
                    <a:cubicBezTo>
                      <a:pt x="35" y="137"/>
                      <a:pt x="36" y="138"/>
                      <a:pt x="37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9" y="138"/>
                      <a:pt x="39" y="138"/>
                      <a:pt x="39" y="139"/>
                    </a:cubicBezTo>
                    <a:cubicBezTo>
                      <a:pt x="40" y="139"/>
                      <a:pt x="41" y="139"/>
                      <a:pt x="42" y="139"/>
                    </a:cubicBezTo>
                    <a:cubicBezTo>
                      <a:pt x="42" y="139"/>
                      <a:pt x="42" y="139"/>
                      <a:pt x="42" y="13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4" y="139"/>
                      <a:pt x="44" y="139"/>
                      <a:pt x="44" y="139"/>
                    </a:cubicBezTo>
                    <a:cubicBezTo>
                      <a:pt x="46" y="139"/>
                      <a:pt x="46" y="139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7" y="138"/>
                      <a:pt x="47" y="138"/>
                      <a:pt x="47" y="138"/>
                    </a:cubicBezTo>
                    <a:cubicBezTo>
                      <a:pt x="47" y="137"/>
                      <a:pt x="47" y="137"/>
                      <a:pt x="47" y="137"/>
                    </a:cubicBezTo>
                    <a:cubicBezTo>
                      <a:pt x="47" y="136"/>
                      <a:pt x="47" y="136"/>
                      <a:pt x="48" y="135"/>
                    </a:cubicBezTo>
                    <a:cubicBezTo>
                      <a:pt x="48" y="134"/>
                      <a:pt x="48" y="134"/>
                      <a:pt x="49" y="134"/>
                    </a:cubicBezTo>
                    <a:cubicBezTo>
                      <a:pt x="49" y="134"/>
                      <a:pt x="49" y="133"/>
                      <a:pt x="50" y="133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54" y="133"/>
                      <a:pt x="54" y="133"/>
                      <a:pt x="54" y="133"/>
                    </a:cubicBezTo>
                    <a:cubicBezTo>
                      <a:pt x="55" y="133"/>
                      <a:pt x="56" y="134"/>
                      <a:pt x="57" y="135"/>
                    </a:cubicBezTo>
                    <a:cubicBezTo>
                      <a:pt x="57" y="136"/>
                      <a:pt x="57" y="136"/>
                      <a:pt x="58" y="136"/>
                    </a:cubicBezTo>
                    <a:cubicBezTo>
                      <a:pt x="59" y="136"/>
                      <a:pt x="59" y="136"/>
                      <a:pt x="59" y="136"/>
                    </a:cubicBezTo>
                    <a:cubicBezTo>
                      <a:pt x="60" y="136"/>
                      <a:pt x="60" y="136"/>
                      <a:pt x="60" y="136"/>
                    </a:cubicBezTo>
                    <a:cubicBezTo>
                      <a:pt x="60" y="136"/>
                      <a:pt x="60" y="136"/>
                      <a:pt x="60" y="136"/>
                    </a:cubicBezTo>
                    <a:cubicBezTo>
                      <a:pt x="60" y="137"/>
                      <a:pt x="60" y="137"/>
                      <a:pt x="60" y="137"/>
                    </a:cubicBezTo>
                    <a:cubicBezTo>
                      <a:pt x="60" y="138"/>
                      <a:pt x="60" y="138"/>
                      <a:pt x="60" y="138"/>
                    </a:cubicBezTo>
                    <a:cubicBezTo>
                      <a:pt x="61" y="138"/>
                      <a:pt x="61" y="138"/>
                      <a:pt x="61" y="138"/>
                    </a:cubicBezTo>
                    <a:cubicBezTo>
                      <a:pt x="61" y="138"/>
                      <a:pt x="61" y="138"/>
                      <a:pt x="61" y="138"/>
                    </a:cubicBezTo>
                    <a:cubicBezTo>
                      <a:pt x="62" y="138"/>
                      <a:pt x="62" y="138"/>
                      <a:pt x="63" y="138"/>
                    </a:cubicBezTo>
                    <a:cubicBezTo>
                      <a:pt x="64" y="138"/>
                      <a:pt x="64" y="138"/>
                      <a:pt x="64" y="138"/>
                    </a:cubicBezTo>
                    <a:cubicBezTo>
                      <a:pt x="64" y="138"/>
                      <a:pt x="64" y="138"/>
                      <a:pt x="64" y="138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6" y="139"/>
                      <a:pt x="66" y="139"/>
                      <a:pt x="67" y="140"/>
                    </a:cubicBezTo>
                    <a:cubicBezTo>
                      <a:pt x="67" y="140"/>
                      <a:pt x="68" y="140"/>
                      <a:pt x="68" y="141"/>
                    </a:cubicBezTo>
                    <a:cubicBezTo>
                      <a:pt x="69" y="141"/>
                      <a:pt x="70" y="143"/>
                      <a:pt x="70" y="144"/>
                    </a:cubicBezTo>
                    <a:cubicBezTo>
                      <a:pt x="70" y="145"/>
                      <a:pt x="70" y="145"/>
                      <a:pt x="69" y="146"/>
                    </a:cubicBezTo>
                    <a:cubicBezTo>
                      <a:pt x="69" y="147"/>
                      <a:pt x="69" y="147"/>
                      <a:pt x="69" y="147"/>
                    </a:cubicBezTo>
                    <a:cubicBezTo>
                      <a:pt x="69" y="147"/>
                      <a:pt x="69" y="148"/>
                      <a:pt x="68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7" y="149"/>
                      <a:pt x="67" y="149"/>
                      <a:pt x="67" y="149"/>
                    </a:cubicBezTo>
                    <a:cubicBezTo>
                      <a:pt x="67" y="151"/>
                      <a:pt x="67" y="151"/>
                      <a:pt x="67" y="151"/>
                    </a:cubicBezTo>
                    <a:cubicBezTo>
                      <a:pt x="67" y="152"/>
                      <a:pt x="67" y="152"/>
                      <a:pt x="67" y="152"/>
                    </a:cubicBezTo>
                    <a:cubicBezTo>
                      <a:pt x="68" y="152"/>
                      <a:pt x="68" y="152"/>
                      <a:pt x="68" y="152"/>
                    </a:cubicBezTo>
                    <a:cubicBezTo>
                      <a:pt x="68" y="152"/>
                      <a:pt x="68" y="152"/>
                      <a:pt x="68" y="152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8" y="154"/>
                      <a:pt x="69" y="155"/>
                      <a:pt x="70" y="155"/>
                    </a:cubicBezTo>
                    <a:cubicBezTo>
                      <a:pt x="70" y="155"/>
                      <a:pt x="70" y="155"/>
                      <a:pt x="70" y="155"/>
                    </a:cubicBezTo>
                    <a:cubicBezTo>
                      <a:pt x="70" y="156"/>
                      <a:pt x="71" y="156"/>
                      <a:pt x="71" y="157"/>
                    </a:cubicBezTo>
                    <a:cubicBezTo>
                      <a:pt x="71" y="157"/>
                      <a:pt x="71" y="157"/>
                      <a:pt x="72" y="158"/>
                    </a:cubicBezTo>
                    <a:cubicBezTo>
                      <a:pt x="72" y="159"/>
                      <a:pt x="72" y="159"/>
                      <a:pt x="73" y="160"/>
                    </a:cubicBezTo>
                    <a:cubicBezTo>
                      <a:pt x="73" y="161"/>
                      <a:pt x="73" y="161"/>
                      <a:pt x="73" y="161"/>
                    </a:cubicBezTo>
                    <a:cubicBezTo>
                      <a:pt x="73" y="161"/>
                      <a:pt x="73" y="162"/>
                      <a:pt x="73" y="162"/>
                    </a:cubicBezTo>
                    <a:cubicBezTo>
                      <a:pt x="73" y="163"/>
                      <a:pt x="73" y="163"/>
                      <a:pt x="74" y="164"/>
                    </a:cubicBezTo>
                    <a:cubicBezTo>
                      <a:pt x="75" y="164"/>
                      <a:pt x="75" y="164"/>
                      <a:pt x="75" y="164"/>
                    </a:cubicBezTo>
                    <a:cubicBezTo>
                      <a:pt x="75" y="165"/>
                      <a:pt x="75" y="165"/>
                      <a:pt x="76" y="165"/>
                    </a:cubicBezTo>
                    <a:cubicBezTo>
                      <a:pt x="76" y="165"/>
                      <a:pt x="76" y="166"/>
                      <a:pt x="76" y="166"/>
                    </a:cubicBezTo>
                    <a:cubicBezTo>
                      <a:pt x="76" y="166"/>
                      <a:pt x="76" y="166"/>
                      <a:pt x="76" y="166"/>
                    </a:cubicBezTo>
                    <a:cubicBezTo>
                      <a:pt x="76" y="167"/>
                      <a:pt x="76" y="167"/>
                      <a:pt x="76" y="168"/>
                    </a:cubicBezTo>
                    <a:cubicBezTo>
                      <a:pt x="76" y="169"/>
                      <a:pt x="76" y="169"/>
                      <a:pt x="76" y="169"/>
                    </a:cubicBezTo>
                    <a:cubicBezTo>
                      <a:pt x="76" y="169"/>
                      <a:pt x="76" y="169"/>
                      <a:pt x="76" y="169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7" y="170"/>
                      <a:pt x="77" y="170"/>
                      <a:pt x="77" y="170"/>
                    </a:cubicBezTo>
                    <a:cubicBezTo>
                      <a:pt x="77" y="170"/>
                      <a:pt x="77" y="170"/>
                      <a:pt x="77" y="170"/>
                    </a:cubicBezTo>
                    <a:cubicBezTo>
                      <a:pt x="77" y="173"/>
                      <a:pt x="77" y="173"/>
                      <a:pt x="77" y="173"/>
                    </a:cubicBezTo>
                    <a:cubicBezTo>
                      <a:pt x="77" y="174"/>
                      <a:pt x="77" y="174"/>
                      <a:pt x="77" y="174"/>
                    </a:cubicBezTo>
                    <a:cubicBezTo>
                      <a:pt x="77" y="174"/>
                      <a:pt x="77" y="176"/>
                      <a:pt x="77" y="176"/>
                    </a:cubicBezTo>
                    <a:cubicBezTo>
                      <a:pt x="77" y="176"/>
                      <a:pt x="77" y="176"/>
                      <a:pt x="77" y="176"/>
                    </a:cubicBezTo>
                    <a:cubicBezTo>
                      <a:pt x="76" y="176"/>
                      <a:pt x="76" y="176"/>
                      <a:pt x="76" y="176"/>
                    </a:cubicBezTo>
                    <a:cubicBezTo>
                      <a:pt x="76" y="181"/>
                      <a:pt x="76" y="181"/>
                      <a:pt x="76" y="181"/>
                    </a:cubicBezTo>
                    <a:cubicBezTo>
                      <a:pt x="76" y="181"/>
                      <a:pt x="76" y="181"/>
                      <a:pt x="76" y="181"/>
                    </a:cubicBezTo>
                    <a:cubicBezTo>
                      <a:pt x="77" y="181"/>
                      <a:pt x="77" y="181"/>
                      <a:pt x="77" y="181"/>
                    </a:cubicBezTo>
                    <a:cubicBezTo>
                      <a:pt x="78" y="182"/>
                      <a:pt x="78" y="182"/>
                      <a:pt x="78" y="182"/>
                    </a:cubicBezTo>
                    <a:cubicBezTo>
                      <a:pt x="77" y="182"/>
                      <a:pt x="77" y="182"/>
                      <a:pt x="77" y="183"/>
                    </a:cubicBezTo>
                    <a:cubicBezTo>
                      <a:pt x="77" y="183"/>
                      <a:pt x="77" y="183"/>
                      <a:pt x="77" y="183"/>
                    </a:cubicBezTo>
                    <a:cubicBezTo>
                      <a:pt x="77" y="183"/>
                      <a:pt x="76" y="184"/>
                      <a:pt x="76" y="184"/>
                    </a:cubicBezTo>
                    <a:cubicBezTo>
                      <a:pt x="75" y="185"/>
                      <a:pt x="75" y="185"/>
                      <a:pt x="75" y="185"/>
                    </a:cubicBezTo>
                    <a:cubicBezTo>
                      <a:pt x="74" y="186"/>
                      <a:pt x="74" y="186"/>
                      <a:pt x="74" y="187"/>
                    </a:cubicBezTo>
                    <a:cubicBezTo>
                      <a:pt x="74" y="188"/>
                      <a:pt x="74" y="188"/>
                      <a:pt x="74" y="188"/>
                    </a:cubicBezTo>
                    <a:cubicBezTo>
                      <a:pt x="74" y="188"/>
                      <a:pt x="74" y="188"/>
                      <a:pt x="74" y="188"/>
                    </a:cubicBezTo>
                    <a:cubicBezTo>
                      <a:pt x="73" y="187"/>
                      <a:pt x="73" y="187"/>
                      <a:pt x="73" y="187"/>
                    </a:cubicBezTo>
                    <a:cubicBezTo>
                      <a:pt x="73" y="193"/>
                      <a:pt x="73" y="193"/>
                      <a:pt x="73" y="193"/>
                    </a:cubicBezTo>
                    <a:cubicBezTo>
                      <a:pt x="73" y="193"/>
                      <a:pt x="73" y="193"/>
                      <a:pt x="73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1" y="193"/>
                      <a:pt x="71" y="193"/>
                      <a:pt x="71" y="193"/>
                    </a:cubicBezTo>
                    <a:cubicBezTo>
                      <a:pt x="71" y="194"/>
                      <a:pt x="71" y="194"/>
                      <a:pt x="71" y="194"/>
                    </a:cubicBezTo>
                    <a:cubicBezTo>
                      <a:pt x="71" y="195"/>
                      <a:pt x="71" y="195"/>
                      <a:pt x="71" y="195"/>
                    </a:cubicBezTo>
                    <a:cubicBezTo>
                      <a:pt x="70" y="196"/>
                      <a:pt x="70" y="196"/>
                      <a:pt x="70" y="196"/>
                    </a:cubicBezTo>
                    <a:cubicBezTo>
                      <a:pt x="70" y="197"/>
                      <a:pt x="70" y="197"/>
                      <a:pt x="70" y="197"/>
                    </a:cubicBezTo>
                    <a:cubicBezTo>
                      <a:pt x="70" y="198"/>
                      <a:pt x="70" y="198"/>
                      <a:pt x="70" y="198"/>
                    </a:cubicBezTo>
                    <a:cubicBezTo>
                      <a:pt x="69" y="198"/>
                      <a:pt x="69" y="198"/>
                      <a:pt x="69" y="198"/>
                    </a:cubicBezTo>
                    <a:cubicBezTo>
                      <a:pt x="68" y="197"/>
                      <a:pt x="68" y="197"/>
                      <a:pt x="68" y="197"/>
                    </a:cubicBezTo>
                    <a:cubicBezTo>
                      <a:pt x="68" y="211"/>
                      <a:pt x="68" y="211"/>
                      <a:pt x="68" y="211"/>
                    </a:cubicBezTo>
                    <a:cubicBezTo>
                      <a:pt x="69" y="211"/>
                      <a:pt x="69" y="211"/>
                      <a:pt x="69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2"/>
                      <a:pt x="70" y="212"/>
                      <a:pt x="70" y="212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0" y="213"/>
                      <a:pt x="70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5"/>
                      <a:pt x="71" y="215"/>
                      <a:pt x="71" y="215"/>
                    </a:cubicBezTo>
                    <a:cubicBezTo>
                      <a:pt x="71" y="217"/>
                      <a:pt x="71" y="217"/>
                      <a:pt x="71" y="218"/>
                    </a:cubicBezTo>
                    <a:cubicBezTo>
                      <a:pt x="71" y="218"/>
                      <a:pt x="71" y="218"/>
                      <a:pt x="71" y="218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70" y="231"/>
                      <a:pt x="70" y="231"/>
                      <a:pt x="70" y="231"/>
                    </a:cubicBezTo>
                    <a:cubicBezTo>
                      <a:pt x="70" y="231"/>
                      <a:pt x="70" y="231"/>
                      <a:pt x="70" y="231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72" y="232"/>
                      <a:pt x="72" y="233"/>
                      <a:pt x="72" y="234"/>
                    </a:cubicBezTo>
                    <a:cubicBezTo>
                      <a:pt x="73" y="235"/>
                      <a:pt x="73" y="236"/>
                      <a:pt x="72" y="236"/>
                    </a:cubicBezTo>
                    <a:cubicBezTo>
                      <a:pt x="72" y="237"/>
                      <a:pt x="72" y="237"/>
                      <a:pt x="71" y="238"/>
                    </a:cubicBezTo>
                    <a:cubicBezTo>
                      <a:pt x="71" y="238"/>
                      <a:pt x="70" y="238"/>
                      <a:pt x="70" y="238"/>
                    </a:cubicBezTo>
                    <a:cubicBezTo>
                      <a:pt x="69" y="239"/>
                      <a:pt x="69" y="239"/>
                      <a:pt x="69" y="239"/>
                    </a:cubicBezTo>
                    <a:cubicBezTo>
                      <a:pt x="68" y="239"/>
                      <a:pt x="68" y="239"/>
                      <a:pt x="67" y="239"/>
                    </a:cubicBezTo>
                    <a:cubicBezTo>
                      <a:pt x="67" y="240"/>
                      <a:pt x="67" y="241"/>
                      <a:pt x="67" y="242"/>
                    </a:cubicBezTo>
                    <a:cubicBezTo>
                      <a:pt x="67" y="243"/>
                      <a:pt x="67" y="243"/>
                      <a:pt x="67" y="243"/>
                    </a:cubicBezTo>
                    <a:cubicBezTo>
                      <a:pt x="67" y="243"/>
                      <a:pt x="67" y="244"/>
                      <a:pt x="68" y="245"/>
                    </a:cubicBezTo>
                    <a:cubicBezTo>
                      <a:pt x="68" y="245"/>
                      <a:pt x="69" y="245"/>
                      <a:pt x="69" y="245"/>
                    </a:cubicBezTo>
                    <a:cubicBezTo>
                      <a:pt x="70" y="245"/>
                      <a:pt x="70" y="245"/>
                      <a:pt x="71" y="245"/>
                    </a:cubicBezTo>
                    <a:cubicBezTo>
                      <a:pt x="71" y="244"/>
                      <a:pt x="71" y="244"/>
                      <a:pt x="71" y="244"/>
                    </a:cubicBezTo>
                    <a:cubicBezTo>
                      <a:pt x="72" y="244"/>
                      <a:pt x="74" y="244"/>
                      <a:pt x="75" y="244"/>
                    </a:cubicBezTo>
                    <a:cubicBezTo>
                      <a:pt x="76" y="244"/>
                      <a:pt x="76" y="244"/>
                      <a:pt x="76" y="244"/>
                    </a:cubicBezTo>
                    <a:cubicBezTo>
                      <a:pt x="78" y="244"/>
                      <a:pt x="80" y="243"/>
                      <a:pt x="81" y="242"/>
                    </a:cubicBezTo>
                    <a:cubicBezTo>
                      <a:pt x="83" y="242"/>
                      <a:pt x="83" y="242"/>
                      <a:pt x="83" y="242"/>
                    </a:cubicBezTo>
                    <a:cubicBezTo>
                      <a:pt x="83" y="242"/>
                      <a:pt x="83" y="242"/>
                      <a:pt x="83" y="242"/>
                    </a:cubicBezTo>
                    <a:cubicBezTo>
                      <a:pt x="83" y="243"/>
                      <a:pt x="83" y="243"/>
                      <a:pt x="83" y="243"/>
                    </a:cubicBezTo>
                    <a:cubicBezTo>
                      <a:pt x="84" y="243"/>
                      <a:pt x="84" y="242"/>
                      <a:pt x="85" y="242"/>
                    </a:cubicBezTo>
                    <a:cubicBezTo>
                      <a:pt x="85" y="241"/>
                      <a:pt x="85" y="241"/>
                      <a:pt x="85" y="241"/>
                    </a:cubicBezTo>
                    <a:cubicBezTo>
                      <a:pt x="85" y="240"/>
                      <a:pt x="86" y="240"/>
                      <a:pt x="87" y="240"/>
                    </a:cubicBezTo>
                    <a:cubicBezTo>
                      <a:pt x="87" y="239"/>
                      <a:pt x="87" y="239"/>
                      <a:pt x="87" y="239"/>
                    </a:cubicBezTo>
                    <a:cubicBezTo>
                      <a:pt x="87" y="239"/>
                      <a:pt x="87" y="239"/>
                      <a:pt x="87" y="239"/>
                    </a:cubicBezTo>
                    <a:cubicBezTo>
                      <a:pt x="87" y="236"/>
                      <a:pt x="88" y="234"/>
                      <a:pt x="90" y="233"/>
                    </a:cubicBezTo>
                    <a:cubicBezTo>
                      <a:pt x="90" y="233"/>
                      <a:pt x="91" y="232"/>
                      <a:pt x="93" y="232"/>
                    </a:cubicBezTo>
                    <a:cubicBezTo>
                      <a:pt x="93" y="232"/>
                      <a:pt x="93" y="232"/>
                      <a:pt x="93" y="232"/>
                    </a:cubicBezTo>
                    <a:cubicBezTo>
                      <a:pt x="94" y="232"/>
                      <a:pt x="94" y="232"/>
                      <a:pt x="95" y="232"/>
                    </a:cubicBezTo>
                    <a:cubicBezTo>
                      <a:pt x="95" y="232"/>
                      <a:pt x="95" y="232"/>
                      <a:pt x="96" y="232"/>
                    </a:cubicBezTo>
                    <a:cubicBezTo>
                      <a:pt x="96" y="232"/>
                      <a:pt x="97" y="232"/>
                      <a:pt x="97" y="232"/>
                    </a:cubicBezTo>
                    <a:cubicBezTo>
                      <a:pt x="99" y="232"/>
                      <a:pt x="99" y="231"/>
                      <a:pt x="99" y="231"/>
                    </a:cubicBezTo>
                    <a:cubicBezTo>
                      <a:pt x="99" y="230"/>
                      <a:pt x="99" y="229"/>
                      <a:pt x="99" y="229"/>
                    </a:cubicBezTo>
                    <a:cubicBezTo>
                      <a:pt x="99" y="228"/>
                      <a:pt x="99" y="228"/>
                      <a:pt x="99" y="228"/>
                    </a:cubicBezTo>
                    <a:cubicBezTo>
                      <a:pt x="99" y="226"/>
                      <a:pt x="99" y="226"/>
                      <a:pt x="99" y="226"/>
                    </a:cubicBezTo>
                    <a:cubicBezTo>
                      <a:pt x="99" y="225"/>
                      <a:pt x="99" y="225"/>
                      <a:pt x="98" y="225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7" y="224"/>
                      <a:pt x="98" y="223"/>
                      <a:pt x="98" y="223"/>
                    </a:cubicBezTo>
                    <a:cubicBezTo>
                      <a:pt x="98" y="222"/>
                      <a:pt x="98" y="222"/>
                      <a:pt x="98" y="222"/>
                    </a:cubicBezTo>
                    <a:cubicBezTo>
                      <a:pt x="99" y="222"/>
                      <a:pt x="99" y="222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100" y="221"/>
                      <a:pt x="100" y="221"/>
                      <a:pt x="100" y="221"/>
                    </a:cubicBezTo>
                    <a:cubicBezTo>
                      <a:pt x="100" y="220"/>
                      <a:pt x="100" y="220"/>
                      <a:pt x="100" y="220"/>
                    </a:cubicBezTo>
                    <a:cubicBezTo>
                      <a:pt x="100" y="219"/>
                      <a:pt x="100" y="219"/>
                      <a:pt x="100" y="219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01" y="219"/>
                      <a:pt x="102" y="219"/>
                      <a:pt x="102" y="219"/>
                    </a:cubicBezTo>
                    <a:cubicBezTo>
                      <a:pt x="103" y="219"/>
                      <a:pt x="104" y="218"/>
                      <a:pt x="105" y="216"/>
                    </a:cubicBezTo>
                    <a:cubicBezTo>
                      <a:pt x="105" y="215"/>
                      <a:pt x="105" y="213"/>
                      <a:pt x="105" y="212"/>
                    </a:cubicBezTo>
                    <a:cubicBezTo>
                      <a:pt x="105" y="211"/>
                      <a:pt x="105" y="211"/>
                      <a:pt x="105" y="211"/>
                    </a:cubicBezTo>
                    <a:cubicBezTo>
                      <a:pt x="105" y="211"/>
                      <a:pt x="105" y="210"/>
                      <a:pt x="105" y="209"/>
                    </a:cubicBezTo>
                    <a:cubicBezTo>
                      <a:pt x="105" y="209"/>
                      <a:pt x="105" y="209"/>
                      <a:pt x="105" y="209"/>
                    </a:cubicBezTo>
                    <a:cubicBezTo>
                      <a:pt x="106" y="210"/>
                      <a:pt x="106" y="210"/>
                      <a:pt x="106" y="210"/>
                    </a:cubicBezTo>
                    <a:cubicBezTo>
                      <a:pt x="106" y="208"/>
                      <a:pt x="106" y="208"/>
                      <a:pt x="106" y="208"/>
                    </a:cubicBezTo>
                    <a:cubicBezTo>
                      <a:pt x="106" y="208"/>
                      <a:pt x="106" y="207"/>
                      <a:pt x="106" y="207"/>
                    </a:cubicBezTo>
                    <a:cubicBezTo>
                      <a:pt x="107" y="206"/>
                      <a:pt x="107" y="206"/>
                      <a:pt x="108" y="206"/>
                    </a:cubicBezTo>
                    <a:cubicBezTo>
                      <a:pt x="108" y="205"/>
                      <a:pt x="108" y="205"/>
                      <a:pt x="108" y="205"/>
                    </a:cubicBezTo>
                    <a:cubicBezTo>
                      <a:pt x="109" y="205"/>
                      <a:pt x="109" y="205"/>
                      <a:pt x="110" y="204"/>
                    </a:cubicBezTo>
                    <a:cubicBezTo>
                      <a:pt x="110" y="204"/>
                      <a:pt x="110" y="203"/>
                      <a:pt x="110" y="202"/>
                    </a:cubicBezTo>
                    <a:cubicBezTo>
                      <a:pt x="110" y="201"/>
                      <a:pt x="110" y="201"/>
                      <a:pt x="110" y="201"/>
                    </a:cubicBezTo>
                    <a:cubicBezTo>
                      <a:pt x="110" y="200"/>
                      <a:pt x="110" y="200"/>
                      <a:pt x="110" y="200"/>
                    </a:cubicBezTo>
                    <a:cubicBezTo>
                      <a:pt x="111" y="199"/>
                      <a:pt x="111" y="199"/>
                      <a:pt x="112" y="198"/>
                    </a:cubicBezTo>
                    <a:cubicBezTo>
                      <a:pt x="113" y="197"/>
                      <a:pt x="114" y="196"/>
                      <a:pt x="116" y="195"/>
                    </a:cubicBezTo>
                    <a:cubicBezTo>
                      <a:pt x="116" y="194"/>
                      <a:pt x="116" y="194"/>
                      <a:pt x="117" y="194"/>
                    </a:cubicBezTo>
                    <a:cubicBezTo>
                      <a:pt x="117" y="193"/>
                      <a:pt x="118" y="193"/>
                      <a:pt x="118" y="192"/>
                    </a:cubicBezTo>
                    <a:cubicBezTo>
                      <a:pt x="118" y="191"/>
                      <a:pt x="118" y="191"/>
                      <a:pt x="118" y="190"/>
                    </a:cubicBezTo>
                    <a:cubicBezTo>
                      <a:pt x="118" y="189"/>
                      <a:pt x="118" y="189"/>
                      <a:pt x="118" y="188"/>
                    </a:cubicBezTo>
                    <a:cubicBezTo>
                      <a:pt x="117" y="187"/>
                      <a:pt x="117" y="186"/>
                      <a:pt x="118" y="185"/>
                    </a:cubicBezTo>
                    <a:cubicBezTo>
                      <a:pt x="118" y="184"/>
                      <a:pt x="118" y="182"/>
                      <a:pt x="118" y="181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19" y="180"/>
                      <a:pt x="119" y="180"/>
                      <a:pt x="119" y="180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20" y="180"/>
                      <a:pt x="120" y="180"/>
                      <a:pt x="120" y="180"/>
                    </a:cubicBezTo>
                    <a:cubicBezTo>
                      <a:pt x="120" y="179"/>
                      <a:pt x="120" y="179"/>
                      <a:pt x="120" y="179"/>
                    </a:cubicBezTo>
                    <a:cubicBezTo>
                      <a:pt x="121" y="176"/>
                      <a:pt x="121" y="173"/>
                      <a:pt x="120" y="171"/>
                    </a:cubicBezTo>
                    <a:cubicBezTo>
                      <a:pt x="120" y="169"/>
                      <a:pt x="120" y="168"/>
                      <a:pt x="120" y="166"/>
                    </a:cubicBezTo>
                    <a:cubicBezTo>
                      <a:pt x="120" y="164"/>
                      <a:pt x="120" y="162"/>
                      <a:pt x="121" y="161"/>
                    </a:cubicBezTo>
                    <a:cubicBezTo>
                      <a:pt x="121" y="160"/>
                      <a:pt x="121" y="159"/>
                      <a:pt x="122" y="159"/>
                    </a:cubicBezTo>
                    <a:cubicBezTo>
                      <a:pt x="122" y="159"/>
                      <a:pt x="122" y="159"/>
                      <a:pt x="122" y="159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3" y="158"/>
                      <a:pt x="123" y="158"/>
                      <a:pt x="123" y="158"/>
                    </a:cubicBezTo>
                    <a:cubicBezTo>
                      <a:pt x="123" y="157"/>
                      <a:pt x="123" y="157"/>
                      <a:pt x="123" y="157"/>
                    </a:cubicBezTo>
                    <a:cubicBezTo>
                      <a:pt x="123" y="156"/>
                      <a:pt x="123" y="156"/>
                      <a:pt x="123" y="156"/>
                    </a:cubicBezTo>
                    <a:cubicBezTo>
                      <a:pt x="123" y="156"/>
                      <a:pt x="123" y="155"/>
                      <a:pt x="123" y="155"/>
                    </a:cubicBezTo>
                    <a:cubicBezTo>
                      <a:pt x="124" y="155"/>
                      <a:pt x="124" y="155"/>
                      <a:pt x="124" y="155"/>
                    </a:cubicBezTo>
                    <a:cubicBezTo>
                      <a:pt x="125" y="155"/>
                      <a:pt x="125" y="155"/>
                      <a:pt x="125" y="155"/>
                    </a:cubicBezTo>
                    <a:cubicBezTo>
                      <a:pt x="125" y="150"/>
                      <a:pt x="125" y="150"/>
                      <a:pt x="125" y="150"/>
                    </a:cubicBezTo>
                    <a:cubicBezTo>
                      <a:pt x="125" y="149"/>
                      <a:pt x="124" y="149"/>
                      <a:pt x="124" y="149"/>
                    </a:cubicBezTo>
                    <a:cubicBezTo>
                      <a:pt x="124" y="149"/>
                      <a:pt x="124" y="149"/>
                      <a:pt x="124" y="149"/>
                    </a:cubicBezTo>
                    <a:cubicBezTo>
                      <a:pt x="123" y="148"/>
                      <a:pt x="123" y="148"/>
                      <a:pt x="123" y="147"/>
                    </a:cubicBezTo>
                    <a:cubicBezTo>
                      <a:pt x="123" y="146"/>
                      <a:pt x="123" y="146"/>
                      <a:pt x="123" y="146"/>
                    </a:cubicBezTo>
                    <a:cubicBezTo>
                      <a:pt x="123" y="145"/>
                      <a:pt x="123" y="145"/>
                      <a:pt x="123" y="145"/>
                    </a:cubicBezTo>
                    <a:cubicBezTo>
                      <a:pt x="123" y="144"/>
                      <a:pt x="123" y="143"/>
                      <a:pt x="124" y="142"/>
                    </a:cubicBezTo>
                    <a:cubicBezTo>
                      <a:pt x="124" y="142"/>
                      <a:pt x="124" y="142"/>
                      <a:pt x="124" y="142"/>
                    </a:cubicBezTo>
                    <a:cubicBezTo>
                      <a:pt x="124" y="142"/>
                      <a:pt x="125" y="142"/>
                      <a:pt x="125" y="141"/>
                    </a:cubicBezTo>
                    <a:cubicBezTo>
                      <a:pt x="125" y="140"/>
                      <a:pt x="125" y="140"/>
                      <a:pt x="125" y="140"/>
                    </a:cubicBezTo>
                    <a:cubicBezTo>
                      <a:pt x="125" y="139"/>
                      <a:pt x="125" y="139"/>
                      <a:pt x="125" y="138"/>
                    </a:cubicBezTo>
                    <a:cubicBezTo>
                      <a:pt x="125" y="138"/>
                      <a:pt x="125" y="137"/>
                      <a:pt x="125" y="137"/>
                    </a:cubicBezTo>
                    <a:cubicBezTo>
                      <a:pt x="125" y="136"/>
                      <a:pt x="125" y="136"/>
                      <a:pt x="125" y="135"/>
                    </a:cubicBezTo>
                    <a:cubicBezTo>
                      <a:pt x="125" y="135"/>
                      <a:pt x="125" y="135"/>
                      <a:pt x="125" y="135"/>
                    </a:cubicBezTo>
                    <a:cubicBezTo>
                      <a:pt x="126" y="135"/>
                      <a:pt x="126" y="135"/>
                      <a:pt x="126" y="135"/>
                    </a:cubicBezTo>
                    <a:cubicBezTo>
                      <a:pt x="126" y="128"/>
                      <a:pt x="126" y="128"/>
                      <a:pt x="126" y="128"/>
                    </a:cubicBezTo>
                    <a:cubicBezTo>
                      <a:pt x="126" y="127"/>
                      <a:pt x="126" y="127"/>
                      <a:pt x="126" y="127"/>
                    </a:cubicBezTo>
                    <a:cubicBezTo>
                      <a:pt x="126" y="126"/>
                      <a:pt x="126" y="125"/>
                      <a:pt x="126" y="124"/>
                    </a:cubicBezTo>
                    <a:cubicBezTo>
                      <a:pt x="125" y="123"/>
                      <a:pt x="124" y="122"/>
                      <a:pt x="122" y="121"/>
                    </a:cubicBezTo>
                    <a:cubicBezTo>
                      <a:pt x="122" y="121"/>
                      <a:pt x="122" y="120"/>
                      <a:pt x="122" y="120"/>
                    </a:cubicBezTo>
                    <a:cubicBezTo>
                      <a:pt x="122" y="116"/>
                      <a:pt x="122" y="116"/>
                      <a:pt x="122" y="116"/>
                    </a:cubicBezTo>
                    <a:cubicBezTo>
                      <a:pt x="120" y="116"/>
                      <a:pt x="120" y="116"/>
                      <a:pt x="120" y="116"/>
                    </a:cubicBezTo>
                    <a:cubicBezTo>
                      <a:pt x="120" y="116"/>
                      <a:pt x="120" y="116"/>
                      <a:pt x="120" y="116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120" y="114"/>
                      <a:pt x="120" y="114"/>
                      <a:pt x="120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112"/>
                      <a:pt x="119" y="112"/>
                      <a:pt x="118" y="112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0"/>
                      <a:pt x="118" y="109"/>
                      <a:pt x="117" y="10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16" y="107"/>
                      <a:pt x="116" y="107"/>
                      <a:pt x="116" y="107"/>
                    </a:cubicBezTo>
                    <a:cubicBezTo>
                      <a:pt x="115" y="106"/>
                      <a:pt x="115" y="106"/>
                      <a:pt x="115" y="106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3" y="104"/>
                      <a:pt x="113" y="104"/>
                      <a:pt x="113" y="104"/>
                    </a:cubicBezTo>
                    <a:cubicBezTo>
                      <a:pt x="112" y="102"/>
                      <a:pt x="111" y="101"/>
                      <a:pt x="112" y="98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1" y="97"/>
                      <a:pt x="111" y="97"/>
                      <a:pt x="111" y="97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5"/>
                      <a:pt x="109" y="94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08" y="93"/>
                      <a:pt x="108" y="93"/>
                      <a:pt x="108" y="92"/>
                    </a:cubicBezTo>
                    <a:cubicBezTo>
                      <a:pt x="107" y="92"/>
                      <a:pt x="107" y="91"/>
                      <a:pt x="106" y="91"/>
                    </a:cubicBezTo>
                    <a:cubicBezTo>
                      <a:pt x="106" y="91"/>
                      <a:pt x="106" y="91"/>
                      <a:pt x="106" y="91"/>
                    </a:cubicBezTo>
                    <a:cubicBezTo>
                      <a:pt x="106" y="91"/>
                      <a:pt x="106" y="90"/>
                      <a:pt x="106" y="90"/>
                    </a:cubicBezTo>
                    <a:cubicBezTo>
                      <a:pt x="106" y="90"/>
                      <a:pt x="106" y="90"/>
                      <a:pt x="106" y="90"/>
                    </a:cubicBezTo>
                    <a:cubicBezTo>
                      <a:pt x="106" y="89"/>
                      <a:pt x="106" y="89"/>
                      <a:pt x="106" y="89"/>
                    </a:cubicBezTo>
                    <a:cubicBezTo>
                      <a:pt x="105" y="89"/>
                      <a:pt x="105" y="89"/>
                      <a:pt x="105" y="89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4" y="88"/>
                      <a:pt x="104" y="88"/>
                      <a:pt x="104" y="88"/>
                    </a:cubicBezTo>
                    <a:cubicBezTo>
                      <a:pt x="104" y="87"/>
                      <a:pt x="104" y="87"/>
                      <a:pt x="103" y="86"/>
                    </a:cubicBezTo>
                    <a:cubicBezTo>
                      <a:pt x="102" y="84"/>
                      <a:pt x="101" y="83"/>
                      <a:pt x="100" y="81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8" y="78"/>
                      <a:pt x="97" y="76"/>
                      <a:pt x="95" y="75"/>
                    </a:cubicBezTo>
                    <a:cubicBezTo>
                      <a:pt x="97" y="75"/>
                      <a:pt x="97" y="75"/>
                      <a:pt x="97" y="75"/>
                    </a:cubicBezTo>
                    <a:cubicBezTo>
                      <a:pt x="97" y="74"/>
                      <a:pt x="97" y="74"/>
                      <a:pt x="97" y="74"/>
                    </a:cubicBezTo>
                    <a:cubicBezTo>
                      <a:pt x="98" y="74"/>
                      <a:pt x="98" y="75"/>
                      <a:pt x="98" y="75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9"/>
                      <a:pt x="101" y="79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3"/>
                      <a:pt x="103" y="83"/>
                      <a:pt x="103" y="83"/>
                    </a:cubicBezTo>
                    <a:cubicBezTo>
                      <a:pt x="103" y="85"/>
                      <a:pt x="104" y="85"/>
                      <a:pt x="105" y="85"/>
                    </a:cubicBez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85"/>
                      <a:pt x="106" y="86"/>
                      <a:pt x="107" y="86"/>
                    </a:cubicBezTo>
                    <a:cubicBezTo>
                      <a:pt x="107" y="87"/>
                      <a:pt x="107" y="87"/>
                      <a:pt x="107" y="88"/>
                    </a:cubicBezTo>
                    <a:cubicBezTo>
                      <a:pt x="107" y="88"/>
                      <a:pt x="107" y="89"/>
                      <a:pt x="108" y="89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8" y="90"/>
                      <a:pt x="108" y="92"/>
                      <a:pt x="110" y="92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4"/>
                      <a:pt x="110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2" y="97"/>
                      <a:pt x="112" y="97"/>
                      <a:pt x="112" y="98"/>
                    </a:cubicBezTo>
                    <a:cubicBezTo>
                      <a:pt x="113" y="98"/>
                      <a:pt x="113" y="98"/>
                      <a:pt x="113" y="98"/>
                    </a:cubicBezTo>
                    <a:cubicBezTo>
                      <a:pt x="113" y="99"/>
                      <a:pt x="114" y="99"/>
                      <a:pt x="114" y="99"/>
                    </a:cubicBezTo>
                    <a:cubicBezTo>
                      <a:pt x="114" y="99"/>
                      <a:pt x="114" y="99"/>
                      <a:pt x="114" y="99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14" y="101"/>
                      <a:pt x="114" y="102"/>
                      <a:pt x="115" y="102"/>
                    </a:cubicBezTo>
                    <a:cubicBezTo>
                      <a:pt x="116" y="102"/>
                      <a:pt x="116" y="102"/>
                      <a:pt x="116" y="102"/>
                    </a:cubicBezTo>
                    <a:cubicBezTo>
                      <a:pt x="116" y="102"/>
                      <a:pt x="116" y="102"/>
                      <a:pt x="116" y="102"/>
                    </a:cubicBezTo>
                    <a:cubicBezTo>
                      <a:pt x="116" y="103"/>
                      <a:pt x="116" y="103"/>
                      <a:pt x="116" y="103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116" y="106"/>
                      <a:pt x="116" y="106"/>
                      <a:pt x="117" y="106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17" y="107"/>
                      <a:pt x="117" y="108"/>
                      <a:pt x="118" y="108"/>
                    </a:cubicBezTo>
                    <a:cubicBezTo>
                      <a:pt x="118" y="109"/>
                      <a:pt x="119" y="110"/>
                      <a:pt x="120" y="110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22" y="109"/>
                      <a:pt x="122" y="109"/>
                      <a:pt x="122" y="109"/>
                    </a:cubicBezTo>
                    <a:cubicBezTo>
                      <a:pt x="121" y="106"/>
                      <a:pt x="120" y="102"/>
                      <a:pt x="119" y="97"/>
                    </a:cubicBezTo>
                    <a:cubicBezTo>
                      <a:pt x="118" y="95"/>
                      <a:pt x="118" y="93"/>
                      <a:pt x="118" y="91"/>
                    </a:cubicBezTo>
                    <a:cubicBezTo>
                      <a:pt x="118" y="90"/>
                      <a:pt x="118" y="90"/>
                      <a:pt x="118" y="89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19" y="87"/>
                      <a:pt x="119" y="87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6"/>
                      <a:pt x="119" y="85"/>
                      <a:pt x="119" y="85"/>
                    </a:cubicBezTo>
                    <a:cubicBezTo>
                      <a:pt x="119" y="85"/>
                      <a:pt x="118" y="84"/>
                      <a:pt x="118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7" y="84"/>
                      <a:pt x="118" y="84"/>
                      <a:pt x="118" y="83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79"/>
                      <a:pt x="116" y="79"/>
                      <a:pt x="116" y="79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5" y="78"/>
                      <a:pt x="115" y="78"/>
                      <a:pt x="115" y="78"/>
                    </a:cubicBezTo>
                    <a:cubicBezTo>
                      <a:pt x="115" y="77"/>
                      <a:pt x="115" y="77"/>
                      <a:pt x="115" y="77"/>
                    </a:cubicBezTo>
                    <a:cubicBezTo>
                      <a:pt x="115" y="77"/>
                      <a:pt x="115" y="77"/>
                      <a:pt x="115" y="77"/>
                    </a:cubicBezTo>
                    <a:cubicBezTo>
                      <a:pt x="115" y="76"/>
                      <a:pt x="115" y="76"/>
                      <a:pt x="115" y="76"/>
                    </a:cubicBezTo>
                    <a:cubicBezTo>
                      <a:pt x="114" y="76"/>
                      <a:pt x="114" y="76"/>
                      <a:pt x="114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5"/>
                      <a:pt x="113" y="75"/>
                      <a:pt x="113" y="75"/>
                    </a:cubicBezTo>
                    <a:cubicBezTo>
                      <a:pt x="113" y="75"/>
                      <a:pt x="113" y="75"/>
                      <a:pt x="113" y="75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3"/>
                      <a:pt x="113" y="73"/>
                      <a:pt x="112" y="73"/>
                    </a:cubicBezTo>
                    <a:cubicBezTo>
                      <a:pt x="112" y="73"/>
                      <a:pt x="112" y="73"/>
                      <a:pt x="112" y="73"/>
                    </a:cubicBezTo>
                    <a:cubicBezTo>
                      <a:pt x="112" y="73"/>
                      <a:pt x="112" y="73"/>
                      <a:pt x="112" y="73"/>
                    </a:cubicBezTo>
                    <a:cubicBezTo>
                      <a:pt x="112" y="72"/>
                      <a:pt x="112" y="72"/>
                      <a:pt x="112" y="72"/>
                    </a:cubicBezTo>
                    <a:cubicBezTo>
                      <a:pt x="112" y="72"/>
                      <a:pt x="112" y="72"/>
                      <a:pt x="112" y="71"/>
                    </a:cubicBezTo>
                    <a:cubicBezTo>
                      <a:pt x="111" y="71"/>
                      <a:pt x="111" y="70"/>
                      <a:pt x="111" y="70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107" y="65"/>
                      <a:pt x="107" y="64"/>
                      <a:pt x="107" y="64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06" y="63"/>
                      <a:pt x="106" y="63"/>
                      <a:pt x="106" y="63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6" y="62"/>
                      <a:pt x="106" y="61"/>
                      <a:pt x="105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0"/>
                      <a:pt x="105" y="60"/>
                      <a:pt x="105" y="60"/>
                    </a:cubicBezTo>
                    <a:cubicBezTo>
                      <a:pt x="104" y="59"/>
                      <a:pt x="104" y="59"/>
                      <a:pt x="104" y="59"/>
                    </a:cubicBezTo>
                    <a:cubicBezTo>
                      <a:pt x="103" y="58"/>
                      <a:pt x="103" y="58"/>
                      <a:pt x="103" y="58"/>
                    </a:cubicBezTo>
                    <a:cubicBezTo>
                      <a:pt x="103" y="57"/>
                      <a:pt x="102" y="57"/>
                      <a:pt x="102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100" y="56"/>
                      <a:pt x="100" y="55"/>
                      <a:pt x="100" y="55"/>
                    </a:cubicBezTo>
                    <a:cubicBezTo>
                      <a:pt x="100" y="54"/>
                      <a:pt x="100" y="54"/>
                      <a:pt x="100" y="53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99" y="52"/>
                      <a:pt x="99" y="52"/>
                      <a:pt x="99" y="52"/>
                    </a:cubicBezTo>
                    <a:cubicBezTo>
                      <a:pt x="99" y="52"/>
                      <a:pt x="99" y="52"/>
                      <a:pt x="99" y="52"/>
                    </a:cubicBezTo>
                    <a:cubicBezTo>
                      <a:pt x="99" y="52"/>
                      <a:pt x="99" y="51"/>
                      <a:pt x="98" y="51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50"/>
                      <a:pt x="96" y="50"/>
                      <a:pt x="95" y="49"/>
                    </a:cubicBezTo>
                    <a:cubicBezTo>
                      <a:pt x="95" y="49"/>
                      <a:pt x="95" y="48"/>
                      <a:pt x="95" y="48"/>
                    </a:cubicBezTo>
                    <a:cubicBezTo>
                      <a:pt x="95" y="47"/>
                      <a:pt x="94" y="47"/>
                      <a:pt x="94" y="46"/>
                    </a:cubicBezTo>
                    <a:cubicBezTo>
                      <a:pt x="94" y="45"/>
                      <a:pt x="93" y="45"/>
                      <a:pt x="92" y="44"/>
                    </a:cubicBezTo>
                    <a:cubicBezTo>
                      <a:pt x="91" y="44"/>
                      <a:pt x="91" y="43"/>
                      <a:pt x="91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42"/>
                      <a:pt x="90" y="42"/>
                      <a:pt x="90" y="41"/>
                    </a:cubicBezTo>
                    <a:cubicBezTo>
                      <a:pt x="89" y="41"/>
                      <a:pt x="89" y="41"/>
                      <a:pt x="88" y="40"/>
                    </a:cubicBezTo>
                    <a:cubicBezTo>
                      <a:pt x="87" y="39"/>
                      <a:pt x="86" y="38"/>
                      <a:pt x="85" y="38"/>
                    </a:cubicBezTo>
                    <a:cubicBezTo>
                      <a:pt x="83" y="36"/>
                      <a:pt x="82" y="34"/>
                      <a:pt x="80" y="32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78" y="31"/>
                      <a:pt x="77" y="30"/>
                      <a:pt x="76" y="29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5" y="27"/>
                      <a:pt x="75" y="26"/>
                      <a:pt x="73" y="26"/>
                    </a:cubicBezTo>
                    <a:cubicBezTo>
                      <a:pt x="73" y="26"/>
                      <a:pt x="73" y="26"/>
                      <a:pt x="72" y="25"/>
                    </a:cubicBezTo>
                    <a:cubicBezTo>
                      <a:pt x="72" y="25"/>
                      <a:pt x="71" y="25"/>
                      <a:pt x="71" y="25"/>
                    </a:cubicBezTo>
                    <a:cubicBezTo>
                      <a:pt x="70" y="24"/>
                      <a:pt x="69" y="23"/>
                      <a:pt x="69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6" y="21"/>
                      <a:pt x="66" y="21"/>
                      <a:pt x="65" y="21"/>
                    </a:cubicBezTo>
                    <a:cubicBezTo>
                      <a:pt x="65" y="20"/>
                      <a:pt x="64" y="19"/>
                      <a:pt x="64" y="19"/>
                    </a:cubicBezTo>
                    <a:cubicBezTo>
                      <a:pt x="63" y="18"/>
                      <a:pt x="63" y="18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1" y="17"/>
                      <a:pt x="61" y="17"/>
                      <a:pt x="60" y="17"/>
                    </a:cubicBezTo>
                    <a:cubicBezTo>
                      <a:pt x="60" y="16"/>
                      <a:pt x="59" y="16"/>
                      <a:pt x="5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4"/>
                      <a:pt x="58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6" y="14"/>
                      <a:pt x="56" y="13"/>
                      <a:pt x="56" y="13"/>
                    </a:cubicBezTo>
                    <a:cubicBezTo>
                      <a:pt x="54" y="11"/>
                      <a:pt x="52" y="10"/>
                      <a:pt x="49" y="8"/>
                    </a:cubicBezTo>
                    <a:cubicBezTo>
                      <a:pt x="47" y="7"/>
                      <a:pt x="44" y="6"/>
                      <a:pt x="42" y="4"/>
                    </a:cubicBezTo>
                    <a:cubicBezTo>
                      <a:pt x="40" y="3"/>
                      <a:pt x="38" y="2"/>
                      <a:pt x="36" y="1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2"/>
              <p:cNvSpPr>
                <a:spLocks noEditPoints="1"/>
              </p:cNvSpPr>
              <p:nvPr/>
            </p:nvSpPr>
            <p:spPr bwMode="auto">
              <a:xfrm>
                <a:off x="3477" y="1838"/>
                <a:ext cx="322" cy="675"/>
              </a:xfrm>
              <a:custGeom>
                <a:avLst/>
                <a:gdLst>
                  <a:gd name="T0" fmla="*/ 3 w 135"/>
                  <a:gd name="T1" fmla="*/ 78 h 283"/>
                  <a:gd name="T2" fmla="*/ 0 w 135"/>
                  <a:gd name="T3" fmla="*/ 85 h 283"/>
                  <a:gd name="T4" fmla="*/ 9 w 135"/>
                  <a:gd name="T5" fmla="*/ 113 h 283"/>
                  <a:gd name="T6" fmla="*/ 14 w 135"/>
                  <a:gd name="T7" fmla="*/ 116 h 283"/>
                  <a:gd name="T8" fmla="*/ 18 w 135"/>
                  <a:gd name="T9" fmla="*/ 128 h 283"/>
                  <a:gd name="T10" fmla="*/ 25 w 135"/>
                  <a:gd name="T11" fmla="*/ 137 h 283"/>
                  <a:gd name="T12" fmla="*/ 22 w 135"/>
                  <a:gd name="T13" fmla="*/ 150 h 283"/>
                  <a:gd name="T14" fmla="*/ 20 w 135"/>
                  <a:gd name="T15" fmla="*/ 166 h 283"/>
                  <a:gd name="T16" fmla="*/ 29 w 135"/>
                  <a:gd name="T17" fmla="*/ 180 h 283"/>
                  <a:gd name="T18" fmla="*/ 32 w 135"/>
                  <a:gd name="T19" fmla="*/ 192 h 283"/>
                  <a:gd name="T20" fmla="*/ 42 w 135"/>
                  <a:gd name="T21" fmla="*/ 204 h 283"/>
                  <a:gd name="T22" fmla="*/ 48 w 135"/>
                  <a:gd name="T23" fmla="*/ 208 h 283"/>
                  <a:gd name="T24" fmla="*/ 51 w 135"/>
                  <a:gd name="T25" fmla="*/ 218 h 283"/>
                  <a:gd name="T26" fmla="*/ 54 w 135"/>
                  <a:gd name="T27" fmla="*/ 238 h 283"/>
                  <a:gd name="T28" fmla="*/ 57 w 135"/>
                  <a:gd name="T29" fmla="*/ 253 h 283"/>
                  <a:gd name="T30" fmla="*/ 66 w 135"/>
                  <a:gd name="T31" fmla="*/ 265 h 283"/>
                  <a:gd name="T32" fmla="*/ 74 w 135"/>
                  <a:gd name="T33" fmla="*/ 278 h 283"/>
                  <a:gd name="T34" fmla="*/ 80 w 135"/>
                  <a:gd name="T35" fmla="*/ 283 h 283"/>
                  <a:gd name="T36" fmla="*/ 84 w 135"/>
                  <a:gd name="T37" fmla="*/ 275 h 283"/>
                  <a:gd name="T38" fmla="*/ 79 w 135"/>
                  <a:gd name="T39" fmla="*/ 262 h 283"/>
                  <a:gd name="T40" fmla="*/ 85 w 135"/>
                  <a:gd name="T41" fmla="*/ 255 h 283"/>
                  <a:gd name="T42" fmla="*/ 90 w 135"/>
                  <a:gd name="T43" fmla="*/ 244 h 283"/>
                  <a:gd name="T44" fmla="*/ 98 w 135"/>
                  <a:gd name="T45" fmla="*/ 224 h 283"/>
                  <a:gd name="T46" fmla="*/ 111 w 135"/>
                  <a:gd name="T47" fmla="*/ 217 h 283"/>
                  <a:gd name="T48" fmla="*/ 119 w 135"/>
                  <a:gd name="T49" fmla="*/ 210 h 283"/>
                  <a:gd name="T50" fmla="*/ 124 w 135"/>
                  <a:gd name="T51" fmla="*/ 188 h 283"/>
                  <a:gd name="T52" fmla="*/ 134 w 135"/>
                  <a:gd name="T53" fmla="*/ 178 h 283"/>
                  <a:gd name="T54" fmla="*/ 133 w 135"/>
                  <a:gd name="T55" fmla="*/ 166 h 283"/>
                  <a:gd name="T56" fmla="*/ 120 w 135"/>
                  <a:gd name="T57" fmla="*/ 159 h 283"/>
                  <a:gd name="T58" fmla="*/ 104 w 135"/>
                  <a:gd name="T59" fmla="*/ 156 h 283"/>
                  <a:gd name="T60" fmla="*/ 91 w 135"/>
                  <a:gd name="T61" fmla="*/ 153 h 283"/>
                  <a:gd name="T62" fmla="*/ 95 w 135"/>
                  <a:gd name="T63" fmla="*/ 146 h 283"/>
                  <a:gd name="T64" fmla="*/ 85 w 135"/>
                  <a:gd name="T65" fmla="*/ 136 h 283"/>
                  <a:gd name="T66" fmla="*/ 70 w 135"/>
                  <a:gd name="T67" fmla="*/ 129 h 283"/>
                  <a:gd name="T68" fmla="*/ 60 w 135"/>
                  <a:gd name="T69" fmla="*/ 123 h 283"/>
                  <a:gd name="T70" fmla="*/ 44 w 135"/>
                  <a:gd name="T71" fmla="*/ 117 h 283"/>
                  <a:gd name="T72" fmla="*/ 32 w 135"/>
                  <a:gd name="T73" fmla="*/ 120 h 283"/>
                  <a:gd name="T74" fmla="*/ 29 w 135"/>
                  <a:gd name="T75" fmla="*/ 125 h 283"/>
                  <a:gd name="T76" fmla="*/ 20 w 135"/>
                  <a:gd name="T77" fmla="*/ 120 h 283"/>
                  <a:gd name="T78" fmla="*/ 19 w 135"/>
                  <a:gd name="T79" fmla="*/ 106 h 283"/>
                  <a:gd name="T80" fmla="*/ 18 w 135"/>
                  <a:gd name="T81" fmla="*/ 99 h 283"/>
                  <a:gd name="T82" fmla="*/ 14 w 135"/>
                  <a:gd name="T83" fmla="*/ 94 h 283"/>
                  <a:gd name="T84" fmla="*/ 7 w 135"/>
                  <a:gd name="T85" fmla="*/ 96 h 283"/>
                  <a:gd name="T86" fmla="*/ 10 w 135"/>
                  <a:gd name="T87" fmla="*/ 89 h 283"/>
                  <a:gd name="T88" fmla="*/ 15 w 135"/>
                  <a:gd name="T89" fmla="*/ 79 h 283"/>
                  <a:gd name="T90" fmla="*/ 27 w 135"/>
                  <a:gd name="T91" fmla="*/ 71 h 283"/>
                  <a:gd name="T92" fmla="*/ 32 w 135"/>
                  <a:gd name="T93" fmla="*/ 82 h 283"/>
                  <a:gd name="T94" fmla="*/ 39 w 135"/>
                  <a:gd name="T95" fmla="*/ 69 h 283"/>
                  <a:gd name="T96" fmla="*/ 43 w 135"/>
                  <a:gd name="T97" fmla="*/ 63 h 283"/>
                  <a:gd name="T98" fmla="*/ 56 w 135"/>
                  <a:gd name="T99" fmla="*/ 55 h 283"/>
                  <a:gd name="T100" fmla="*/ 68 w 135"/>
                  <a:gd name="T101" fmla="*/ 45 h 283"/>
                  <a:gd name="T102" fmla="*/ 74 w 135"/>
                  <a:gd name="T103" fmla="*/ 37 h 283"/>
                  <a:gd name="T104" fmla="*/ 83 w 135"/>
                  <a:gd name="T105" fmla="*/ 31 h 283"/>
                  <a:gd name="T106" fmla="*/ 80 w 135"/>
                  <a:gd name="T107" fmla="*/ 29 h 283"/>
                  <a:gd name="T108" fmla="*/ 96 w 135"/>
                  <a:gd name="T109" fmla="*/ 24 h 283"/>
                  <a:gd name="T110" fmla="*/ 102 w 135"/>
                  <a:gd name="T111" fmla="*/ 11 h 283"/>
                  <a:gd name="T112" fmla="*/ 96 w 135"/>
                  <a:gd name="T113" fmla="*/ 8 h 283"/>
                  <a:gd name="T114" fmla="*/ 80 w 135"/>
                  <a:gd name="T115" fmla="*/ 18 h 283"/>
                  <a:gd name="T116" fmla="*/ 72 w 135"/>
                  <a:gd name="T117" fmla="*/ 18 h 283"/>
                  <a:gd name="T118" fmla="*/ 76 w 135"/>
                  <a:gd name="T119" fmla="*/ 9 h 283"/>
                  <a:gd name="T120" fmla="*/ 86 w 135"/>
                  <a:gd name="T121" fmla="*/ 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5" h="283">
                    <a:moveTo>
                      <a:pt x="71" y="39"/>
                    </a:moveTo>
                    <a:cubicBezTo>
                      <a:pt x="71" y="39"/>
                      <a:pt x="71" y="39"/>
                      <a:pt x="71" y="39"/>
                    </a:cubicBezTo>
                    <a:cubicBezTo>
                      <a:pt x="71" y="39"/>
                      <a:pt x="71" y="39"/>
                      <a:pt x="71" y="39"/>
                    </a:cubicBezTo>
                    <a:moveTo>
                      <a:pt x="96" y="12"/>
                    </a:moveTo>
                    <a:cubicBezTo>
                      <a:pt x="96" y="12"/>
                      <a:pt x="96" y="12"/>
                      <a:pt x="96" y="12"/>
                    </a:cubicBezTo>
                    <a:moveTo>
                      <a:pt x="86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83" y="0"/>
                      <a:pt x="82" y="0"/>
                      <a:pt x="81" y="0"/>
                    </a:cubicBezTo>
                    <a:cubicBezTo>
                      <a:pt x="72" y="5"/>
                      <a:pt x="63" y="10"/>
                      <a:pt x="56" y="16"/>
                    </a:cubicBezTo>
                    <a:cubicBezTo>
                      <a:pt x="39" y="28"/>
                      <a:pt x="25" y="41"/>
                      <a:pt x="14" y="57"/>
                    </a:cubicBezTo>
                    <a:cubicBezTo>
                      <a:pt x="9" y="63"/>
                      <a:pt x="5" y="69"/>
                      <a:pt x="1" y="76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3" y="79"/>
                      <a:pt x="3" y="79"/>
                      <a:pt x="3" y="80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3" y="83"/>
                      <a:pt x="2" y="83"/>
                      <a:pt x="2" y="83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5"/>
                      <a:pt x="0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3" y="108"/>
                      <a:pt x="4" y="108"/>
                      <a:pt x="4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6" y="109"/>
                      <a:pt x="6" y="109"/>
                      <a:pt x="6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10"/>
                      <a:pt x="6" y="110"/>
                      <a:pt x="6" y="111"/>
                    </a:cubicBezTo>
                    <a:cubicBezTo>
                      <a:pt x="7" y="111"/>
                      <a:pt x="7" y="111"/>
                      <a:pt x="7" y="111"/>
                    </a:cubicBezTo>
                    <a:cubicBezTo>
                      <a:pt x="7" y="111"/>
                      <a:pt x="8" y="112"/>
                      <a:pt x="8" y="113"/>
                    </a:cubicBezTo>
                    <a:cubicBezTo>
                      <a:pt x="9" y="113"/>
                      <a:pt x="9" y="113"/>
                      <a:pt x="9" y="113"/>
                    </a:cubicBezTo>
                    <a:cubicBezTo>
                      <a:pt x="9" y="113"/>
                      <a:pt x="9" y="113"/>
                      <a:pt x="9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1" y="113"/>
                      <a:pt x="11" y="114"/>
                      <a:pt x="11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12" y="115"/>
                      <a:pt x="12" y="115"/>
                      <a:pt x="12" y="115"/>
                    </a:cubicBezTo>
                    <a:cubicBezTo>
                      <a:pt x="12" y="115"/>
                      <a:pt x="13" y="115"/>
                      <a:pt x="13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4" y="117"/>
                      <a:pt x="14" y="117"/>
                      <a:pt x="14" y="117"/>
                    </a:cubicBezTo>
                    <a:cubicBezTo>
                      <a:pt x="14" y="117"/>
                      <a:pt x="14" y="118"/>
                      <a:pt x="15" y="119"/>
                    </a:cubicBezTo>
                    <a:cubicBezTo>
                      <a:pt x="15" y="119"/>
                      <a:pt x="15" y="119"/>
                      <a:pt x="15" y="119"/>
                    </a:cubicBezTo>
                    <a:cubicBezTo>
                      <a:pt x="15" y="120"/>
                      <a:pt x="15" y="120"/>
                      <a:pt x="15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1"/>
                      <a:pt x="16" y="121"/>
                      <a:pt x="16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22"/>
                      <a:pt x="17" y="123"/>
                      <a:pt x="17" y="124"/>
                    </a:cubicBezTo>
                    <a:cubicBezTo>
                      <a:pt x="17" y="124"/>
                      <a:pt x="17" y="124"/>
                      <a:pt x="17" y="125"/>
                    </a:cubicBezTo>
                    <a:cubicBezTo>
                      <a:pt x="17" y="125"/>
                      <a:pt x="17" y="125"/>
                      <a:pt x="17" y="125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7"/>
                      <a:pt x="17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9"/>
                      <a:pt x="18" y="129"/>
                      <a:pt x="18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4" y="129"/>
                      <a:pt x="24" y="129"/>
                      <a:pt x="24" y="129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2"/>
                      <a:pt x="25" y="132"/>
                      <a:pt x="25" y="132"/>
                    </a:cubicBezTo>
                    <a:cubicBezTo>
                      <a:pt x="25" y="132"/>
                      <a:pt x="25" y="132"/>
                      <a:pt x="25" y="132"/>
                    </a:cubicBezTo>
                    <a:cubicBezTo>
                      <a:pt x="26" y="133"/>
                      <a:pt x="26" y="134"/>
                      <a:pt x="26" y="135"/>
                    </a:cubicBezTo>
                    <a:cubicBezTo>
                      <a:pt x="25" y="135"/>
                      <a:pt x="25" y="135"/>
                      <a:pt x="25" y="135"/>
                    </a:cubicBezTo>
                    <a:cubicBezTo>
                      <a:pt x="25" y="137"/>
                      <a:pt x="25" y="137"/>
                      <a:pt x="25" y="137"/>
                    </a:cubicBezTo>
                    <a:cubicBezTo>
                      <a:pt x="27" y="136"/>
                      <a:pt x="27" y="136"/>
                      <a:pt x="27" y="136"/>
                    </a:cubicBezTo>
                    <a:cubicBezTo>
                      <a:pt x="27" y="136"/>
                      <a:pt x="27" y="137"/>
                      <a:pt x="27" y="138"/>
                    </a:cubicBezTo>
                    <a:cubicBezTo>
                      <a:pt x="27" y="139"/>
                      <a:pt x="27" y="140"/>
                      <a:pt x="27" y="140"/>
                    </a:cubicBezTo>
                    <a:cubicBezTo>
                      <a:pt x="25" y="140"/>
                      <a:pt x="25" y="140"/>
                      <a:pt x="25" y="140"/>
                    </a:cubicBezTo>
                    <a:cubicBezTo>
                      <a:pt x="26" y="145"/>
                      <a:pt x="26" y="145"/>
                      <a:pt x="26" y="145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4" y="146"/>
                      <a:pt x="24" y="146"/>
                      <a:pt x="24" y="146"/>
                    </a:cubicBezTo>
                    <a:cubicBezTo>
                      <a:pt x="24" y="147"/>
                      <a:pt x="24" y="147"/>
                      <a:pt x="24" y="147"/>
                    </a:cubicBezTo>
                    <a:cubicBezTo>
                      <a:pt x="24" y="147"/>
                      <a:pt x="24" y="147"/>
                      <a:pt x="24" y="148"/>
                    </a:cubicBezTo>
                    <a:cubicBezTo>
                      <a:pt x="23" y="148"/>
                      <a:pt x="23" y="149"/>
                      <a:pt x="23" y="149"/>
                    </a:cubicBezTo>
                    <a:cubicBezTo>
                      <a:pt x="23" y="150"/>
                      <a:pt x="23" y="150"/>
                      <a:pt x="23" y="15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1" y="150"/>
                      <a:pt x="21" y="150"/>
                      <a:pt x="21" y="150"/>
                    </a:cubicBezTo>
                    <a:cubicBezTo>
                      <a:pt x="21" y="153"/>
                      <a:pt x="21" y="153"/>
                      <a:pt x="21" y="153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1" y="155"/>
                      <a:pt x="21" y="156"/>
                      <a:pt x="22" y="156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1" y="158"/>
                      <a:pt x="21" y="158"/>
                      <a:pt x="21" y="159"/>
                    </a:cubicBezTo>
                    <a:cubicBezTo>
                      <a:pt x="21" y="159"/>
                      <a:pt x="21" y="159"/>
                      <a:pt x="21" y="159"/>
                    </a:cubicBezTo>
                    <a:cubicBezTo>
                      <a:pt x="21" y="160"/>
                      <a:pt x="21" y="160"/>
                      <a:pt x="21" y="160"/>
                    </a:cubicBezTo>
                    <a:cubicBezTo>
                      <a:pt x="21" y="160"/>
                      <a:pt x="21" y="160"/>
                      <a:pt x="21" y="160"/>
                    </a:cubicBezTo>
                    <a:cubicBezTo>
                      <a:pt x="20" y="160"/>
                      <a:pt x="20" y="160"/>
                      <a:pt x="20" y="160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20" y="166"/>
                      <a:pt x="20" y="166"/>
                      <a:pt x="20" y="166"/>
                    </a:cubicBezTo>
                    <a:cubicBezTo>
                      <a:pt x="20" y="166"/>
                      <a:pt x="20" y="168"/>
                      <a:pt x="21" y="168"/>
                    </a:cubicBezTo>
                    <a:cubicBezTo>
                      <a:pt x="21" y="168"/>
                      <a:pt x="21" y="168"/>
                      <a:pt x="22" y="169"/>
                    </a:cubicBezTo>
                    <a:cubicBezTo>
                      <a:pt x="23" y="169"/>
                      <a:pt x="24" y="171"/>
                      <a:pt x="24" y="172"/>
                    </a:cubicBezTo>
                    <a:cubicBezTo>
                      <a:pt x="24" y="172"/>
                      <a:pt x="25" y="173"/>
                      <a:pt x="25" y="173"/>
                    </a:cubicBezTo>
                    <a:cubicBezTo>
                      <a:pt x="25" y="174"/>
                      <a:pt x="25" y="174"/>
                      <a:pt x="26" y="175"/>
                    </a:cubicBezTo>
                    <a:cubicBezTo>
                      <a:pt x="26" y="175"/>
                      <a:pt x="26" y="176"/>
                      <a:pt x="27" y="176"/>
                    </a:cubicBezTo>
                    <a:cubicBezTo>
                      <a:pt x="27" y="177"/>
                      <a:pt x="27" y="177"/>
                      <a:pt x="27" y="177"/>
                    </a:cubicBezTo>
                    <a:cubicBezTo>
                      <a:pt x="27" y="178"/>
                      <a:pt x="27" y="178"/>
                      <a:pt x="28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80"/>
                      <a:pt x="28" y="180"/>
                      <a:pt x="29" y="180"/>
                    </a:cubicBezTo>
                    <a:cubicBezTo>
                      <a:pt x="29" y="181"/>
                      <a:pt x="29" y="181"/>
                      <a:pt x="29" y="181"/>
                    </a:cubicBezTo>
                    <a:cubicBezTo>
                      <a:pt x="30" y="181"/>
                      <a:pt x="30" y="181"/>
                      <a:pt x="30" y="181"/>
                    </a:cubicBezTo>
                    <a:cubicBezTo>
                      <a:pt x="30" y="182"/>
                      <a:pt x="30" y="182"/>
                      <a:pt x="30" y="182"/>
                    </a:cubicBezTo>
                    <a:cubicBezTo>
                      <a:pt x="30" y="183"/>
                      <a:pt x="30" y="183"/>
                      <a:pt x="30" y="183"/>
                    </a:cubicBezTo>
                    <a:cubicBezTo>
                      <a:pt x="30" y="184"/>
                      <a:pt x="30" y="184"/>
                      <a:pt x="30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2" y="184"/>
                      <a:pt x="31" y="186"/>
                      <a:pt x="31" y="187"/>
                    </a:cubicBezTo>
                    <a:cubicBezTo>
                      <a:pt x="31" y="188"/>
                      <a:pt x="31" y="189"/>
                      <a:pt x="31" y="189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31" y="192"/>
                      <a:pt x="31" y="192"/>
                      <a:pt x="31" y="192"/>
                    </a:cubicBezTo>
                    <a:cubicBezTo>
                      <a:pt x="32" y="192"/>
                      <a:pt x="32" y="192"/>
                      <a:pt x="32" y="192"/>
                    </a:cubicBezTo>
                    <a:cubicBezTo>
                      <a:pt x="33" y="192"/>
                      <a:pt x="33" y="192"/>
                      <a:pt x="33" y="192"/>
                    </a:cubicBezTo>
                    <a:cubicBezTo>
                      <a:pt x="33" y="193"/>
                      <a:pt x="33" y="193"/>
                      <a:pt x="34" y="194"/>
                    </a:cubicBezTo>
                    <a:cubicBezTo>
                      <a:pt x="34" y="194"/>
                      <a:pt x="34" y="195"/>
                      <a:pt x="34" y="195"/>
                    </a:cubicBezTo>
                    <a:cubicBezTo>
                      <a:pt x="34" y="195"/>
                      <a:pt x="34" y="195"/>
                      <a:pt x="34" y="195"/>
                    </a:cubicBezTo>
                    <a:cubicBezTo>
                      <a:pt x="34" y="196"/>
                      <a:pt x="34" y="196"/>
                      <a:pt x="35" y="197"/>
                    </a:cubicBezTo>
                    <a:cubicBezTo>
                      <a:pt x="35" y="197"/>
                      <a:pt x="35" y="197"/>
                      <a:pt x="35" y="197"/>
                    </a:cubicBezTo>
                    <a:cubicBezTo>
                      <a:pt x="36" y="197"/>
                      <a:pt x="36" y="198"/>
                      <a:pt x="36" y="198"/>
                    </a:cubicBezTo>
                    <a:cubicBezTo>
                      <a:pt x="35" y="199"/>
                      <a:pt x="35" y="199"/>
                      <a:pt x="35" y="199"/>
                    </a:cubicBezTo>
                    <a:cubicBezTo>
                      <a:pt x="41" y="199"/>
                      <a:pt x="41" y="199"/>
                      <a:pt x="41" y="199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2"/>
                      <a:pt x="41" y="202"/>
                      <a:pt x="41" y="202"/>
                    </a:cubicBezTo>
                    <a:cubicBezTo>
                      <a:pt x="41" y="203"/>
                      <a:pt x="42" y="204"/>
                      <a:pt x="42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4" y="204"/>
                      <a:pt x="44" y="204"/>
                      <a:pt x="44" y="204"/>
                    </a:cubicBezTo>
                    <a:cubicBezTo>
                      <a:pt x="44" y="204"/>
                      <a:pt x="44" y="204"/>
                      <a:pt x="44" y="204"/>
                    </a:cubicBezTo>
                    <a:cubicBezTo>
                      <a:pt x="45" y="204"/>
                      <a:pt x="45" y="204"/>
                      <a:pt x="46" y="204"/>
                    </a:cubicBezTo>
                    <a:cubicBezTo>
                      <a:pt x="46" y="205"/>
                      <a:pt x="46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9" y="206"/>
                      <a:pt x="49" y="206"/>
                      <a:pt x="49" y="206"/>
                    </a:cubicBezTo>
                    <a:cubicBezTo>
                      <a:pt x="49" y="207"/>
                      <a:pt x="49" y="207"/>
                      <a:pt x="48" y="208"/>
                    </a:cubicBezTo>
                    <a:cubicBezTo>
                      <a:pt x="48" y="209"/>
                      <a:pt x="48" y="210"/>
                      <a:pt x="48" y="210"/>
                    </a:cubicBezTo>
                    <a:cubicBezTo>
                      <a:pt x="48" y="211"/>
                      <a:pt x="48" y="211"/>
                      <a:pt x="48" y="212"/>
                    </a:cubicBezTo>
                    <a:cubicBezTo>
                      <a:pt x="48" y="212"/>
                      <a:pt x="48" y="212"/>
                      <a:pt x="48" y="212"/>
                    </a:cubicBezTo>
                    <a:cubicBezTo>
                      <a:pt x="48" y="212"/>
                      <a:pt x="48" y="214"/>
                      <a:pt x="49" y="214"/>
                    </a:cubicBezTo>
                    <a:cubicBezTo>
                      <a:pt x="50" y="214"/>
                      <a:pt x="50" y="214"/>
                      <a:pt x="50" y="214"/>
                    </a:cubicBezTo>
                    <a:cubicBezTo>
                      <a:pt x="50" y="214"/>
                      <a:pt x="50" y="214"/>
                      <a:pt x="50" y="214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6"/>
                      <a:pt x="50" y="216"/>
                    </a:cubicBezTo>
                    <a:cubicBezTo>
                      <a:pt x="50" y="216"/>
                      <a:pt x="50" y="217"/>
                      <a:pt x="51" y="217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51" y="217"/>
                      <a:pt x="51" y="217"/>
                      <a:pt x="51" y="218"/>
                    </a:cubicBezTo>
                    <a:cubicBezTo>
                      <a:pt x="51" y="219"/>
                      <a:pt x="51" y="219"/>
                      <a:pt x="51" y="219"/>
                    </a:cubicBezTo>
                    <a:cubicBezTo>
                      <a:pt x="51" y="219"/>
                      <a:pt x="51" y="219"/>
                      <a:pt x="51" y="219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53" y="220"/>
                      <a:pt x="53" y="220"/>
                      <a:pt x="53" y="220"/>
                    </a:cubicBezTo>
                    <a:cubicBezTo>
                      <a:pt x="53" y="220"/>
                      <a:pt x="53" y="221"/>
                      <a:pt x="53" y="221"/>
                    </a:cubicBezTo>
                    <a:cubicBezTo>
                      <a:pt x="53" y="222"/>
                      <a:pt x="53" y="222"/>
                      <a:pt x="53" y="223"/>
                    </a:cubicBezTo>
                    <a:cubicBezTo>
                      <a:pt x="53" y="223"/>
                      <a:pt x="53" y="224"/>
                      <a:pt x="53" y="225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53" y="237"/>
                      <a:pt x="53" y="237"/>
                      <a:pt x="53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8"/>
                      <a:pt x="54" y="238"/>
                      <a:pt x="54" y="238"/>
                    </a:cubicBezTo>
                    <a:cubicBezTo>
                      <a:pt x="54" y="239"/>
                      <a:pt x="54" y="239"/>
                      <a:pt x="55" y="240"/>
                    </a:cubicBezTo>
                    <a:cubicBezTo>
                      <a:pt x="55" y="240"/>
                      <a:pt x="55" y="240"/>
                      <a:pt x="55" y="240"/>
                    </a:cubicBezTo>
                    <a:cubicBezTo>
                      <a:pt x="56" y="240"/>
                      <a:pt x="56" y="241"/>
                      <a:pt x="56" y="241"/>
                    </a:cubicBezTo>
                    <a:cubicBezTo>
                      <a:pt x="56" y="242"/>
                      <a:pt x="56" y="243"/>
                      <a:pt x="56" y="244"/>
                    </a:cubicBezTo>
                    <a:cubicBezTo>
                      <a:pt x="56" y="245"/>
                      <a:pt x="56" y="245"/>
                      <a:pt x="56" y="246"/>
                    </a:cubicBezTo>
                    <a:cubicBezTo>
                      <a:pt x="56" y="247"/>
                      <a:pt x="56" y="247"/>
                      <a:pt x="56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9"/>
                    </a:cubicBezTo>
                    <a:cubicBezTo>
                      <a:pt x="57" y="249"/>
                      <a:pt x="57" y="249"/>
                      <a:pt x="57" y="250"/>
                    </a:cubicBezTo>
                    <a:cubicBezTo>
                      <a:pt x="57" y="250"/>
                      <a:pt x="57" y="251"/>
                      <a:pt x="57" y="251"/>
                    </a:cubicBezTo>
                    <a:cubicBezTo>
                      <a:pt x="57" y="251"/>
                      <a:pt x="57" y="252"/>
                      <a:pt x="57" y="252"/>
                    </a:cubicBezTo>
                    <a:cubicBezTo>
                      <a:pt x="57" y="253"/>
                      <a:pt x="57" y="253"/>
                      <a:pt x="57" y="253"/>
                    </a:cubicBezTo>
                    <a:cubicBezTo>
                      <a:pt x="57" y="255"/>
                      <a:pt x="58" y="257"/>
                      <a:pt x="59" y="258"/>
                    </a:cubicBezTo>
                    <a:cubicBezTo>
                      <a:pt x="59" y="258"/>
                      <a:pt x="59" y="258"/>
                      <a:pt x="59" y="258"/>
                    </a:cubicBezTo>
                    <a:cubicBezTo>
                      <a:pt x="61" y="259"/>
                      <a:pt x="61" y="259"/>
                      <a:pt x="61" y="260"/>
                    </a:cubicBezTo>
                    <a:cubicBezTo>
                      <a:pt x="61" y="261"/>
                      <a:pt x="61" y="261"/>
                      <a:pt x="61" y="261"/>
                    </a:cubicBezTo>
                    <a:cubicBezTo>
                      <a:pt x="62" y="261"/>
                      <a:pt x="62" y="261"/>
                      <a:pt x="62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2"/>
                      <a:pt x="63" y="262"/>
                      <a:pt x="63" y="262"/>
                    </a:cubicBezTo>
                    <a:cubicBezTo>
                      <a:pt x="63" y="262"/>
                      <a:pt x="63" y="262"/>
                      <a:pt x="63" y="262"/>
                    </a:cubicBezTo>
                    <a:cubicBezTo>
                      <a:pt x="63" y="263"/>
                      <a:pt x="63" y="263"/>
                      <a:pt x="64" y="263"/>
                    </a:cubicBezTo>
                    <a:cubicBezTo>
                      <a:pt x="64" y="264"/>
                      <a:pt x="64" y="264"/>
                      <a:pt x="64" y="264"/>
                    </a:cubicBezTo>
                    <a:cubicBezTo>
                      <a:pt x="64" y="265"/>
                      <a:pt x="65" y="265"/>
                      <a:pt x="65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66" y="267"/>
                      <a:pt x="66" y="268"/>
                      <a:pt x="67" y="269"/>
                    </a:cubicBezTo>
                    <a:cubicBezTo>
                      <a:pt x="67" y="269"/>
                      <a:pt x="68" y="269"/>
                      <a:pt x="68" y="270"/>
                    </a:cubicBezTo>
                    <a:cubicBezTo>
                      <a:pt x="69" y="270"/>
                      <a:pt x="70" y="271"/>
                      <a:pt x="70" y="272"/>
                    </a:cubicBezTo>
                    <a:cubicBezTo>
                      <a:pt x="70" y="273"/>
                      <a:pt x="70" y="273"/>
                      <a:pt x="70" y="273"/>
                    </a:cubicBezTo>
                    <a:cubicBezTo>
                      <a:pt x="70" y="273"/>
                      <a:pt x="70" y="273"/>
                      <a:pt x="70" y="273"/>
                    </a:cubicBezTo>
                    <a:cubicBezTo>
                      <a:pt x="70" y="273"/>
                      <a:pt x="70" y="273"/>
                      <a:pt x="70" y="274"/>
                    </a:cubicBezTo>
                    <a:cubicBezTo>
                      <a:pt x="70" y="274"/>
                      <a:pt x="70" y="274"/>
                      <a:pt x="70" y="274"/>
                    </a:cubicBezTo>
                    <a:cubicBezTo>
                      <a:pt x="70" y="274"/>
                      <a:pt x="70" y="274"/>
                      <a:pt x="70" y="274"/>
                    </a:cubicBezTo>
                    <a:cubicBezTo>
                      <a:pt x="70" y="274"/>
                      <a:pt x="70" y="275"/>
                      <a:pt x="71" y="275"/>
                    </a:cubicBezTo>
                    <a:cubicBezTo>
                      <a:pt x="72" y="276"/>
                      <a:pt x="72" y="276"/>
                      <a:pt x="72" y="276"/>
                    </a:cubicBezTo>
                    <a:cubicBezTo>
                      <a:pt x="72" y="276"/>
                      <a:pt x="72" y="277"/>
                      <a:pt x="73" y="277"/>
                    </a:cubicBezTo>
                    <a:cubicBezTo>
                      <a:pt x="73" y="277"/>
                      <a:pt x="73" y="277"/>
                      <a:pt x="73" y="277"/>
                    </a:cubicBezTo>
                    <a:cubicBezTo>
                      <a:pt x="73" y="278"/>
                      <a:pt x="73" y="278"/>
                      <a:pt x="74" y="278"/>
                    </a:cubicBezTo>
                    <a:cubicBezTo>
                      <a:pt x="74" y="279"/>
                      <a:pt x="74" y="279"/>
                      <a:pt x="74" y="279"/>
                    </a:cubicBezTo>
                    <a:cubicBezTo>
                      <a:pt x="75" y="280"/>
                      <a:pt x="76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1"/>
                      <a:pt x="77" y="281"/>
                      <a:pt x="77" y="281"/>
                    </a:cubicBezTo>
                    <a:cubicBezTo>
                      <a:pt x="78" y="281"/>
                      <a:pt x="78" y="281"/>
                      <a:pt x="78" y="281"/>
                    </a:cubicBezTo>
                    <a:cubicBezTo>
                      <a:pt x="79" y="281"/>
                      <a:pt x="79" y="281"/>
                      <a:pt x="79" y="281"/>
                    </a:cubicBezTo>
                    <a:cubicBezTo>
                      <a:pt x="79" y="281"/>
                      <a:pt x="79" y="281"/>
                      <a:pt x="79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3"/>
                      <a:pt x="80" y="283"/>
                      <a:pt x="80" y="283"/>
                    </a:cubicBezTo>
                    <a:cubicBezTo>
                      <a:pt x="81" y="283"/>
                      <a:pt x="81" y="283"/>
                      <a:pt x="81" y="283"/>
                    </a:cubicBezTo>
                    <a:cubicBezTo>
                      <a:pt x="81" y="283"/>
                      <a:pt x="81" y="283"/>
                      <a:pt x="81" y="283"/>
                    </a:cubicBezTo>
                    <a:cubicBezTo>
                      <a:pt x="81" y="283"/>
                      <a:pt x="82" y="283"/>
                      <a:pt x="82" y="283"/>
                    </a:cubicBezTo>
                    <a:cubicBezTo>
                      <a:pt x="83" y="283"/>
                      <a:pt x="84" y="283"/>
                      <a:pt x="84" y="282"/>
                    </a:cubicBezTo>
                    <a:cubicBezTo>
                      <a:pt x="85" y="282"/>
                      <a:pt x="85" y="281"/>
                      <a:pt x="85" y="281"/>
                    </a:cubicBezTo>
                    <a:cubicBezTo>
                      <a:pt x="84" y="280"/>
                      <a:pt x="84" y="280"/>
                      <a:pt x="84" y="279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4" y="278"/>
                      <a:pt x="84" y="278"/>
                      <a:pt x="84" y="278"/>
                    </a:cubicBezTo>
                    <a:cubicBezTo>
                      <a:pt x="85" y="278"/>
                      <a:pt x="85" y="278"/>
                      <a:pt x="85" y="278"/>
                    </a:cubicBezTo>
                    <a:cubicBezTo>
                      <a:pt x="85" y="278"/>
                      <a:pt x="85" y="278"/>
                      <a:pt x="85" y="278"/>
                    </a:cubicBezTo>
                    <a:cubicBezTo>
                      <a:pt x="85" y="277"/>
                      <a:pt x="85" y="277"/>
                      <a:pt x="85" y="276"/>
                    </a:cubicBezTo>
                    <a:cubicBezTo>
                      <a:pt x="85" y="276"/>
                      <a:pt x="85" y="275"/>
                      <a:pt x="84" y="275"/>
                    </a:cubicBezTo>
                    <a:cubicBezTo>
                      <a:pt x="84" y="274"/>
                      <a:pt x="83" y="274"/>
                      <a:pt x="82" y="274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0"/>
                      <a:pt x="82" y="270"/>
                    </a:cubicBezTo>
                    <a:cubicBezTo>
                      <a:pt x="82" y="270"/>
                      <a:pt x="81" y="269"/>
                      <a:pt x="81" y="269"/>
                    </a:cubicBezTo>
                    <a:cubicBezTo>
                      <a:pt x="80" y="269"/>
                      <a:pt x="80" y="269"/>
                      <a:pt x="80" y="269"/>
                    </a:cubicBezTo>
                    <a:cubicBezTo>
                      <a:pt x="80" y="268"/>
                      <a:pt x="80" y="267"/>
                      <a:pt x="80" y="266"/>
                    </a:cubicBezTo>
                    <a:cubicBezTo>
                      <a:pt x="80" y="266"/>
                      <a:pt x="80" y="265"/>
                      <a:pt x="80" y="265"/>
                    </a:cubicBezTo>
                    <a:cubicBezTo>
                      <a:pt x="80" y="264"/>
                      <a:pt x="80" y="263"/>
                      <a:pt x="80" y="263"/>
                    </a:cubicBezTo>
                    <a:cubicBezTo>
                      <a:pt x="79" y="262"/>
                      <a:pt x="79" y="262"/>
                      <a:pt x="79" y="262"/>
                    </a:cubicBezTo>
                    <a:cubicBezTo>
                      <a:pt x="79" y="262"/>
                      <a:pt x="79" y="262"/>
                      <a:pt x="79" y="262"/>
                    </a:cubicBezTo>
                    <a:cubicBezTo>
                      <a:pt x="79" y="261"/>
                      <a:pt x="79" y="261"/>
                      <a:pt x="79" y="261"/>
                    </a:cubicBezTo>
                    <a:cubicBezTo>
                      <a:pt x="78" y="261"/>
                      <a:pt x="78" y="261"/>
                      <a:pt x="78" y="261"/>
                    </a:cubicBezTo>
                    <a:cubicBezTo>
                      <a:pt x="78" y="261"/>
                      <a:pt x="78" y="261"/>
                      <a:pt x="78" y="261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9" y="260"/>
                      <a:pt x="79" y="260"/>
                      <a:pt x="79" y="260"/>
                    </a:cubicBezTo>
                    <a:cubicBezTo>
                      <a:pt x="80" y="259"/>
                      <a:pt x="80" y="258"/>
                      <a:pt x="81" y="257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56"/>
                      <a:pt x="81" y="255"/>
                      <a:pt x="81" y="255"/>
                    </a:cubicBezTo>
                    <a:cubicBezTo>
                      <a:pt x="82" y="255"/>
                      <a:pt x="82" y="255"/>
                      <a:pt x="82" y="255"/>
                    </a:cubicBezTo>
                    <a:cubicBezTo>
                      <a:pt x="82" y="255"/>
                      <a:pt x="83" y="255"/>
                      <a:pt x="83" y="255"/>
                    </a:cubicBezTo>
                    <a:cubicBezTo>
                      <a:pt x="85" y="256"/>
                      <a:pt x="85" y="256"/>
                      <a:pt x="85" y="256"/>
                    </a:cubicBezTo>
                    <a:cubicBezTo>
                      <a:pt x="85" y="255"/>
                      <a:pt x="85" y="255"/>
                      <a:pt x="85" y="255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6" y="254"/>
                      <a:pt x="86" y="254"/>
                      <a:pt x="86" y="254"/>
                    </a:cubicBezTo>
                    <a:cubicBezTo>
                      <a:pt x="87" y="254"/>
                      <a:pt x="88" y="253"/>
                      <a:pt x="89" y="252"/>
                    </a:cubicBezTo>
                    <a:cubicBezTo>
                      <a:pt x="90" y="251"/>
                      <a:pt x="89" y="250"/>
                      <a:pt x="88" y="249"/>
                    </a:cubicBezTo>
                    <a:cubicBezTo>
                      <a:pt x="88" y="248"/>
                      <a:pt x="88" y="248"/>
                      <a:pt x="88" y="247"/>
                    </a:cubicBezTo>
                    <a:cubicBezTo>
                      <a:pt x="88" y="246"/>
                      <a:pt x="88" y="246"/>
                      <a:pt x="88" y="246"/>
                    </a:cubicBezTo>
                    <a:cubicBezTo>
                      <a:pt x="87" y="246"/>
                      <a:pt x="87" y="246"/>
                      <a:pt x="87" y="246"/>
                    </a:cubicBezTo>
                    <a:cubicBezTo>
                      <a:pt x="86" y="246"/>
                      <a:pt x="86" y="246"/>
                      <a:pt x="86" y="246"/>
                    </a:cubicBezTo>
                    <a:cubicBezTo>
                      <a:pt x="85" y="246"/>
                      <a:pt x="85" y="246"/>
                      <a:pt x="85" y="246"/>
                    </a:cubicBezTo>
                    <a:cubicBezTo>
                      <a:pt x="85" y="245"/>
                      <a:pt x="85" y="245"/>
                      <a:pt x="85" y="245"/>
                    </a:cubicBezTo>
                    <a:cubicBezTo>
                      <a:pt x="90" y="245"/>
                      <a:pt x="90" y="245"/>
                      <a:pt x="90" y="245"/>
                    </a:cubicBezTo>
                    <a:cubicBezTo>
                      <a:pt x="90" y="244"/>
                      <a:pt x="90" y="244"/>
                      <a:pt x="90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2" y="244"/>
                      <a:pt x="92" y="244"/>
                      <a:pt x="92" y="244"/>
                    </a:cubicBezTo>
                    <a:cubicBezTo>
                      <a:pt x="92" y="243"/>
                      <a:pt x="92" y="243"/>
                      <a:pt x="92" y="243"/>
                    </a:cubicBezTo>
                    <a:cubicBezTo>
                      <a:pt x="92" y="242"/>
                      <a:pt x="92" y="242"/>
                      <a:pt x="92" y="242"/>
                    </a:cubicBezTo>
                    <a:cubicBezTo>
                      <a:pt x="92" y="241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3" y="240"/>
                      <a:pt x="93" y="239"/>
                    </a:cubicBezTo>
                    <a:cubicBezTo>
                      <a:pt x="94" y="239"/>
                      <a:pt x="94" y="239"/>
                      <a:pt x="94" y="239"/>
                    </a:cubicBezTo>
                    <a:cubicBezTo>
                      <a:pt x="95" y="238"/>
                      <a:pt x="96" y="237"/>
                      <a:pt x="97" y="236"/>
                    </a:cubicBezTo>
                    <a:cubicBezTo>
                      <a:pt x="98" y="235"/>
                      <a:pt x="98" y="234"/>
                      <a:pt x="98" y="233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9" y="224"/>
                      <a:pt x="99" y="224"/>
                      <a:pt x="99" y="224"/>
                    </a:cubicBezTo>
                    <a:cubicBezTo>
                      <a:pt x="99" y="223"/>
                      <a:pt x="99" y="223"/>
                      <a:pt x="99" y="223"/>
                    </a:cubicBezTo>
                    <a:cubicBezTo>
                      <a:pt x="99" y="223"/>
                      <a:pt x="99" y="222"/>
                      <a:pt x="100" y="222"/>
                    </a:cubicBezTo>
                    <a:cubicBezTo>
                      <a:pt x="100" y="221"/>
                      <a:pt x="100" y="221"/>
                      <a:pt x="101" y="220"/>
                    </a:cubicBezTo>
                    <a:cubicBezTo>
                      <a:pt x="101" y="220"/>
                      <a:pt x="101" y="220"/>
                      <a:pt x="101" y="220"/>
                    </a:cubicBezTo>
                    <a:cubicBezTo>
                      <a:pt x="101" y="219"/>
                      <a:pt x="101" y="219"/>
                      <a:pt x="103" y="218"/>
                    </a:cubicBezTo>
                    <a:cubicBezTo>
                      <a:pt x="103" y="218"/>
                      <a:pt x="104" y="218"/>
                      <a:pt x="105" y="218"/>
                    </a:cubicBezTo>
                    <a:cubicBezTo>
                      <a:pt x="105" y="218"/>
                      <a:pt x="106" y="218"/>
                      <a:pt x="106" y="218"/>
                    </a:cubicBezTo>
                    <a:cubicBezTo>
                      <a:pt x="107" y="218"/>
                      <a:pt x="107" y="218"/>
                      <a:pt x="108" y="218"/>
                    </a:cubicBezTo>
                    <a:cubicBezTo>
                      <a:pt x="109" y="218"/>
                      <a:pt x="109" y="218"/>
                      <a:pt x="109" y="218"/>
                    </a:cubicBezTo>
                    <a:cubicBezTo>
                      <a:pt x="110" y="218"/>
                      <a:pt x="111" y="218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2" y="217"/>
                      <a:pt x="112" y="217"/>
                      <a:pt x="112" y="217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215"/>
                      <a:pt x="112" y="215"/>
                      <a:pt x="112" y="215"/>
                    </a:cubicBezTo>
                    <a:cubicBezTo>
                      <a:pt x="112" y="215"/>
                      <a:pt x="112" y="214"/>
                      <a:pt x="112" y="214"/>
                    </a:cubicBezTo>
                    <a:cubicBezTo>
                      <a:pt x="113" y="214"/>
                      <a:pt x="113" y="214"/>
                      <a:pt x="113" y="214"/>
                    </a:cubicBezTo>
                    <a:cubicBezTo>
                      <a:pt x="113" y="214"/>
                      <a:pt x="113" y="214"/>
                      <a:pt x="114" y="213"/>
                    </a:cubicBezTo>
                    <a:cubicBezTo>
                      <a:pt x="114" y="213"/>
                      <a:pt x="115" y="213"/>
                      <a:pt x="115" y="213"/>
                    </a:cubicBezTo>
                    <a:cubicBezTo>
                      <a:pt x="115" y="212"/>
                      <a:pt x="115" y="212"/>
                      <a:pt x="115" y="212"/>
                    </a:cubicBezTo>
                    <a:cubicBezTo>
                      <a:pt x="116" y="212"/>
                      <a:pt x="116" y="212"/>
                      <a:pt x="116" y="212"/>
                    </a:cubicBezTo>
                    <a:cubicBezTo>
                      <a:pt x="116" y="212"/>
                      <a:pt x="116" y="212"/>
                      <a:pt x="116" y="212"/>
                    </a:cubicBezTo>
                    <a:cubicBezTo>
                      <a:pt x="117" y="212"/>
                      <a:pt x="118" y="212"/>
                      <a:pt x="118" y="211"/>
                    </a:cubicBezTo>
                    <a:cubicBezTo>
                      <a:pt x="118" y="211"/>
                      <a:pt x="119" y="210"/>
                      <a:pt x="119" y="210"/>
                    </a:cubicBezTo>
                    <a:cubicBezTo>
                      <a:pt x="119" y="209"/>
                      <a:pt x="119" y="208"/>
                      <a:pt x="120" y="207"/>
                    </a:cubicBezTo>
                    <a:cubicBezTo>
                      <a:pt x="120" y="207"/>
                      <a:pt x="121" y="207"/>
                      <a:pt x="121" y="207"/>
                    </a:cubicBezTo>
                    <a:cubicBezTo>
                      <a:pt x="123" y="206"/>
                      <a:pt x="124" y="205"/>
                      <a:pt x="124" y="204"/>
                    </a:cubicBezTo>
                    <a:cubicBezTo>
                      <a:pt x="123" y="203"/>
                      <a:pt x="123" y="201"/>
                      <a:pt x="123" y="199"/>
                    </a:cubicBezTo>
                    <a:cubicBezTo>
                      <a:pt x="123" y="199"/>
                      <a:pt x="123" y="198"/>
                      <a:pt x="123" y="197"/>
                    </a:cubicBezTo>
                    <a:cubicBezTo>
                      <a:pt x="123" y="191"/>
                      <a:pt x="123" y="191"/>
                      <a:pt x="123" y="191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2" y="190"/>
                      <a:pt x="122" y="190"/>
                      <a:pt x="122" y="190"/>
                    </a:cubicBezTo>
                    <a:cubicBezTo>
                      <a:pt x="122" y="189"/>
                      <a:pt x="122" y="189"/>
                      <a:pt x="122" y="189"/>
                    </a:cubicBezTo>
                    <a:cubicBezTo>
                      <a:pt x="122" y="188"/>
                      <a:pt x="122" y="188"/>
                      <a:pt x="122" y="188"/>
                    </a:cubicBezTo>
                    <a:cubicBezTo>
                      <a:pt x="122" y="188"/>
                      <a:pt x="122" y="188"/>
                      <a:pt x="122" y="18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5" y="188"/>
                      <a:pt x="125" y="188"/>
                      <a:pt x="125" y="188"/>
                    </a:cubicBezTo>
                    <a:cubicBezTo>
                      <a:pt x="126" y="188"/>
                      <a:pt x="126" y="187"/>
                      <a:pt x="126" y="187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7" y="185"/>
                      <a:pt x="127" y="185"/>
                      <a:pt x="127" y="185"/>
                    </a:cubicBezTo>
                    <a:cubicBezTo>
                      <a:pt x="128" y="185"/>
                      <a:pt x="128" y="185"/>
                      <a:pt x="128" y="185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9" y="184"/>
                      <a:pt x="129" y="183"/>
                    </a:cubicBezTo>
                    <a:cubicBezTo>
                      <a:pt x="129" y="183"/>
                      <a:pt x="130" y="182"/>
                      <a:pt x="130" y="182"/>
                    </a:cubicBezTo>
                    <a:cubicBezTo>
                      <a:pt x="131" y="180"/>
                      <a:pt x="132" y="179"/>
                      <a:pt x="133" y="179"/>
                    </a:cubicBezTo>
                    <a:cubicBezTo>
                      <a:pt x="134" y="178"/>
                      <a:pt x="134" y="178"/>
                      <a:pt x="134" y="178"/>
                    </a:cubicBezTo>
                    <a:cubicBezTo>
                      <a:pt x="135" y="177"/>
                      <a:pt x="135" y="176"/>
                      <a:pt x="135" y="176"/>
                    </a:cubicBezTo>
                    <a:cubicBezTo>
                      <a:pt x="135" y="176"/>
                      <a:pt x="135" y="176"/>
                      <a:pt x="135" y="176"/>
                    </a:cubicBezTo>
                    <a:cubicBezTo>
                      <a:pt x="135" y="175"/>
                      <a:pt x="135" y="175"/>
                      <a:pt x="135" y="175"/>
                    </a:cubicBezTo>
                    <a:cubicBezTo>
                      <a:pt x="134" y="175"/>
                      <a:pt x="134" y="175"/>
                      <a:pt x="134" y="175"/>
                    </a:cubicBezTo>
                    <a:cubicBezTo>
                      <a:pt x="133" y="175"/>
                      <a:pt x="133" y="175"/>
                      <a:pt x="133" y="175"/>
                    </a:cubicBezTo>
                    <a:cubicBezTo>
                      <a:pt x="133" y="174"/>
                      <a:pt x="133" y="174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5" y="172"/>
                      <a:pt x="135" y="172"/>
                      <a:pt x="135" y="172"/>
                    </a:cubicBezTo>
                    <a:cubicBezTo>
                      <a:pt x="135" y="166"/>
                      <a:pt x="135" y="166"/>
                      <a:pt x="135" y="166"/>
                    </a:cubicBezTo>
                    <a:cubicBezTo>
                      <a:pt x="134" y="166"/>
                      <a:pt x="134" y="166"/>
                      <a:pt x="134" y="166"/>
                    </a:cubicBezTo>
                    <a:cubicBezTo>
                      <a:pt x="134" y="166"/>
                      <a:pt x="134" y="166"/>
                      <a:pt x="133" y="166"/>
                    </a:cubicBezTo>
                    <a:cubicBezTo>
                      <a:pt x="133" y="166"/>
                      <a:pt x="133" y="166"/>
                      <a:pt x="133" y="166"/>
                    </a:cubicBezTo>
                    <a:cubicBezTo>
                      <a:pt x="133" y="166"/>
                      <a:pt x="133" y="166"/>
                      <a:pt x="133" y="166"/>
                    </a:cubicBezTo>
                    <a:cubicBezTo>
                      <a:pt x="134" y="165"/>
                      <a:pt x="134" y="165"/>
                      <a:pt x="134" y="165"/>
                    </a:cubicBezTo>
                    <a:cubicBezTo>
                      <a:pt x="133" y="165"/>
                      <a:pt x="133" y="165"/>
                      <a:pt x="133" y="165"/>
                    </a:cubicBezTo>
                    <a:cubicBezTo>
                      <a:pt x="132" y="165"/>
                      <a:pt x="132" y="165"/>
                      <a:pt x="131" y="165"/>
                    </a:cubicBezTo>
                    <a:cubicBezTo>
                      <a:pt x="131" y="165"/>
                      <a:pt x="131" y="165"/>
                      <a:pt x="130" y="165"/>
                    </a:cubicBezTo>
                    <a:cubicBezTo>
                      <a:pt x="128" y="165"/>
                      <a:pt x="128" y="164"/>
                      <a:pt x="127" y="164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6" y="162"/>
                      <a:pt x="125" y="162"/>
                      <a:pt x="125" y="162"/>
                    </a:cubicBezTo>
                    <a:cubicBezTo>
                      <a:pt x="124" y="162"/>
                      <a:pt x="124" y="162"/>
                      <a:pt x="124" y="162"/>
                    </a:cubicBezTo>
                    <a:cubicBezTo>
                      <a:pt x="123" y="161"/>
                      <a:pt x="123" y="161"/>
                      <a:pt x="122" y="160"/>
                    </a:cubicBezTo>
                    <a:cubicBezTo>
                      <a:pt x="122" y="160"/>
                      <a:pt x="122" y="160"/>
                      <a:pt x="122" y="160"/>
                    </a:cubicBezTo>
                    <a:cubicBezTo>
                      <a:pt x="122" y="159"/>
                      <a:pt x="121" y="159"/>
                      <a:pt x="121" y="159"/>
                    </a:cubicBezTo>
                    <a:cubicBezTo>
                      <a:pt x="121" y="159"/>
                      <a:pt x="121" y="159"/>
                      <a:pt x="121" y="159"/>
                    </a:cubicBezTo>
                    <a:cubicBezTo>
                      <a:pt x="120" y="159"/>
                      <a:pt x="120" y="159"/>
                      <a:pt x="120" y="159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118" y="159"/>
                      <a:pt x="118" y="159"/>
                      <a:pt x="118" y="159"/>
                    </a:cubicBezTo>
                    <a:cubicBezTo>
                      <a:pt x="117" y="159"/>
                      <a:pt x="117" y="159"/>
                      <a:pt x="117" y="159"/>
                    </a:cubicBezTo>
                    <a:cubicBezTo>
                      <a:pt x="117" y="159"/>
                      <a:pt x="116" y="159"/>
                      <a:pt x="116" y="159"/>
                    </a:cubicBezTo>
                    <a:cubicBezTo>
                      <a:pt x="115" y="159"/>
                      <a:pt x="115" y="158"/>
                      <a:pt x="115" y="158"/>
                    </a:cubicBezTo>
                    <a:cubicBezTo>
                      <a:pt x="115" y="157"/>
                      <a:pt x="114" y="157"/>
                      <a:pt x="112" y="157"/>
                    </a:cubicBezTo>
                    <a:cubicBezTo>
                      <a:pt x="112" y="157"/>
                      <a:pt x="111" y="157"/>
                      <a:pt x="110" y="157"/>
                    </a:cubicBezTo>
                    <a:cubicBezTo>
                      <a:pt x="110" y="157"/>
                      <a:pt x="110" y="157"/>
                      <a:pt x="110" y="157"/>
                    </a:cubicBezTo>
                    <a:cubicBezTo>
                      <a:pt x="108" y="157"/>
                      <a:pt x="108" y="157"/>
                      <a:pt x="108" y="157"/>
                    </a:cubicBezTo>
                    <a:cubicBezTo>
                      <a:pt x="108" y="158"/>
                      <a:pt x="108" y="158"/>
                      <a:pt x="108" y="158"/>
                    </a:cubicBezTo>
                    <a:cubicBezTo>
                      <a:pt x="108" y="157"/>
                      <a:pt x="108" y="156"/>
                      <a:pt x="107" y="156"/>
                    </a:cubicBezTo>
                    <a:cubicBezTo>
                      <a:pt x="106" y="156"/>
                      <a:pt x="106" y="156"/>
                      <a:pt x="105" y="156"/>
                    </a:cubicBezTo>
                    <a:cubicBezTo>
                      <a:pt x="105" y="156"/>
                      <a:pt x="104" y="156"/>
                      <a:pt x="104" y="156"/>
                    </a:cubicBezTo>
                    <a:cubicBezTo>
                      <a:pt x="103" y="156"/>
                      <a:pt x="103" y="156"/>
                      <a:pt x="103" y="156"/>
                    </a:cubicBezTo>
                    <a:cubicBezTo>
                      <a:pt x="103" y="155"/>
                      <a:pt x="103" y="155"/>
                      <a:pt x="103" y="155"/>
                    </a:cubicBezTo>
                    <a:cubicBezTo>
                      <a:pt x="103" y="155"/>
                      <a:pt x="103" y="155"/>
                      <a:pt x="102" y="155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4"/>
                      <a:pt x="101" y="153"/>
                      <a:pt x="101" y="153"/>
                    </a:cubicBezTo>
                    <a:cubicBezTo>
                      <a:pt x="100" y="153"/>
                      <a:pt x="100" y="153"/>
                      <a:pt x="100" y="153"/>
                    </a:cubicBezTo>
                    <a:cubicBezTo>
                      <a:pt x="100" y="153"/>
                      <a:pt x="100" y="153"/>
                      <a:pt x="100" y="153"/>
                    </a:cubicBezTo>
                    <a:cubicBezTo>
                      <a:pt x="96" y="153"/>
                      <a:pt x="96" y="153"/>
                      <a:pt x="96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3" y="153"/>
                      <a:pt x="93" y="153"/>
                      <a:pt x="92" y="153"/>
                    </a:cubicBezTo>
                    <a:cubicBezTo>
                      <a:pt x="92" y="153"/>
                      <a:pt x="92" y="153"/>
                      <a:pt x="92" y="153"/>
                    </a:cubicBezTo>
                    <a:cubicBezTo>
                      <a:pt x="91" y="153"/>
                      <a:pt x="91" y="153"/>
                      <a:pt x="91" y="153"/>
                    </a:cubicBezTo>
                    <a:cubicBezTo>
                      <a:pt x="90" y="153"/>
                      <a:pt x="90" y="153"/>
                      <a:pt x="90" y="153"/>
                    </a:cubicBezTo>
                    <a:cubicBezTo>
                      <a:pt x="89" y="153"/>
                      <a:pt x="89" y="153"/>
                      <a:pt x="89" y="153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90" y="152"/>
                      <a:pt x="90" y="152"/>
                      <a:pt x="90" y="152"/>
                    </a:cubicBezTo>
                    <a:cubicBezTo>
                      <a:pt x="90" y="152"/>
                      <a:pt x="91" y="152"/>
                      <a:pt x="92" y="151"/>
                    </a:cubicBezTo>
                    <a:cubicBezTo>
                      <a:pt x="92" y="151"/>
                      <a:pt x="92" y="151"/>
                      <a:pt x="92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6" y="150"/>
                      <a:pt x="96" y="150"/>
                      <a:pt x="96" y="150"/>
                    </a:cubicBezTo>
                    <a:cubicBezTo>
                      <a:pt x="96" y="150"/>
                      <a:pt x="96" y="150"/>
                      <a:pt x="96" y="149"/>
                    </a:cubicBezTo>
                    <a:cubicBezTo>
                      <a:pt x="96" y="149"/>
                      <a:pt x="96" y="149"/>
                      <a:pt x="96" y="149"/>
                    </a:cubicBezTo>
                    <a:cubicBezTo>
                      <a:pt x="96" y="148"/>
                      <a:pt x="96" y="147"/>
                      <a:pt x="95" y="146"/>
                    </a:cubicBezTo>
                    <a:cubicBezTo>
                      <a:pt x="94" y="145"/>
                      <a:pt x="93" y="144"/>
                      <a:pt x="92" y="144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0" y="142"/>
                      <a:pt x="90" y="142"/>
                      <a:pt x="90" y="142"/>
                    </a:cubicBezTo>
                    <a:cubicBezTo>
                      <a:pt x="89" y="141"/>
                      <a:pt x="88" y="141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39"/>
                      <a:pt x="88" y="139"/>
                      <a:pt x="88" y="139"/>
                    </a:cubicBezTo>
                    <a:cubicBezTo>
                      <a:pt x="87" y="139"/>
                      <a:pt x="87" y="139"/>
                      <a:pt x="87" y="138"/>
                    </a:cubicBezTo>
                    <a:cubicBezTo>
                      <a:pt x="86" y="137"/>
                      <a:pt x="86" y="137"/>
                      <a:pt x="85" y="136"/>
                    </a:cubicBezTo>
                    <a:cubicBezTo>
                      <a:pt x="84" y="136"/>
                      <a:pt x="84" y="136"/>
                      <a:pt x="84" y="136"/>
                    </a:cubicBezTo>
                    <a:cubicBezTo>
                      <a:pt x="84" y="135"/>
                      <a:pt x="83" y="135"/>
                      <a:pt x="83" y="135"/>
                    </a:cubicBezTo>
                    <a:cubicBezTo>
                      <a:pt x="83" y="134"/>
                      <a:pt x="83" y="134"/>
                      <a:pt x="83" y="134"/>
                    </a:cubicBezTo>
                    <a:cubicBezTo>
                      <a:pt x="82" y="134"/>
                      <a:pt x="81" y="133"/>
                      <a:pt x="81" y="133"/>
                    </a:cubicBezTo>
                    <a:cubicBezTo>
                      <a:pt x="80" y="133"/>
                      <a:pt x="80" y="133"/>
                      <a:pt x="80" y="133"/>
                    </a:cubicBezTo>
                    <a:cubicBezTo>
                      <a:pt x="78" y="133"/>
                      <a:pt x="78" y="133"/>
                      <a:pt x="78" y="133"/>
                    </a:cubicBezTo>
                    <a:cubicBezTo>
                      <a:pt x="78" y="131"/>
                      <a:pt x="78" y="131"/>
                      <a:pt x="78" y="131"/>
                    </a:cubicBezTo>
                    <a:cubicBezTo>
                      <a:pt x="77" y="132"/>
                      <a:pt x="77" y="132"/>
                      <a:pt x="77" y="132"/>
                    </a:cubicBezTo>
                    <a:cubicBezTo>
                      <a:pt x="76" y="132"/>
                      <a:pt x="75" y="132"/>
                      <a:pt x="75" y="132"/>
                    </a:cubicBezTo>
                    <a:cubicBezTo>
                      <a:pt x="74" y="132"/>
                      <a:pt x="74" y="132"/>
                      <a:pt x="73" y="131"/>
                    </a:cubicBezTo>
                    <a:cubicBezTo>
                      <a:pt x="72" y="131"/>
                      <a:pt x="72" y="131"/>
                      <a:pt x="72" y="131"/>
                    </a:cubicBezTo>
                    <a:cubicBezTo>
                      <a:pt x="72" y="130"/>
                      <a:pt x="72" y="130"/>
                      <a:pt x="72" y="130"/>
                    </a:cubicBezTo>
                    <a:cubicBezTo>
                      <a:pt x="72" y="130"/>
                      <a:pt x="72" y="129"/>
                      <a:pt x="71" y="12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70" y="128"/>
                      <a:pt x="70" y="128"/>
                      <a:pt x="70" y="128"/>
                    </a:cubicBezTo>
                    <a:cubicBezTo>
                      <a:pt x="70" y="128"/>
                      <a:pt x="70" y="128"/>
                      <a:pt x="70" y="127"/>
                    </a:cubicBezTo>
                    <a:cubicBezTo>
                      <a:pt x="69" y="126"/>
                      <a:pt x="68" y="126"/>
                      <a:pt x="68" y="126"/>
                    </a:cubicBezTo>
                    <a:cubicBezTo>
                      <a:pt x="67" y="126"/>
                      <a:pt x="66" y="126"/>
                      <a:pt x="66" y="126"/>
                    </a:cubicBezTo>
                    <a:cubicBezTo>
                      <a:pt x="65" y="126"/>
                      <a:pt x="65" y="126"/>
                      <a:pt x="65" y="126"/>
                    </a:cubicBezTo>
                    <a:cubicBezTo>
                      <a:pt x="64" y="126"/>
                      <a:pt x="64" y="126"/>
                      <a:pt x="63" y="126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66" y="123"/>
                      <a:pt x="66" y="123"/>
                      <a:pt x="66" y="123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63" y="123"/>
                      <a:pt x="63" y="123"/>
                      <a:pt x="63" y="123"/>
                    </a:cubicBezTo>
                    <a:cubicBezTo>
                      <a:pt x="63" y="123"/>
                      <a:pt x="63" y="123"/>
                      <a:pt x="63" y="123"/>
                    </a:cubicBezTo>
                    <a:cubicBezTo>
                      <a:pt x="63" y="122"/>
                      <a:pt x="63" y="122"/>
                      <a:pt x="63" y="122"/>
                    </a:cubicBezTo>
                    <a:cubicBezTo>
                      <a:pt x="61" y="122"/>
                      <a:pt x="61" y="122"/>
                      <a:pt x="61" y="122"/>
                    </a:cubicBezTo>
                    <a:cubicBezTo>
                      <a:pt x="60" y="122"/>
                      <a:pt x="60" y="122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58" y="123"/>
                      <a:pt x="57" y="122"/>
                      <a:pt x="57" y="121"/>
                    </a:cubicBezTo>
                    <a:cubicBezTo>
                      <a:pt x="58" y="120"/>
                      <a:pt x="58" y="120"/>
                      <a:pt x="58" y="120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55" y="120"/>
                      <a:pt x="55" y="121"/>
                      <a:pt x="54" y="121"/>
                    </a:cubicBezTo>
                    <a:cubicBezTo>
                      <a:pt x="53" y="121"/>
                      <a:pt x="52" y="120"/>
                      <a:pt x="52" y="120"/>
                    </a:cubicBezTo>
                    <a:cubicBezTo>
                      <a:pt x="51" y="120"/>
                      <a:pt x="50" y="119"/>
                      <a:pt x="50" y="119"/>
                    </a:cubicBezTo>
                    <a:cubicBezTo>
                      <a:pt x="49" y="119"/>
                      <a:pt x="49" y="118"/>
                      <a:pt x="48" y="118"/>
                    </a:cubicBezTo>
                    <a:cubicBezTo>
                      <a:pt x="47" y="118"/>
                      <a:pt x="46" y="117"/>
                      <a:pt x="46" y="117"/>
                    </a:cubicBezTo>
                    <a:cubicBezTo>
                      <a:pt x="45" y="117"/>
                      <a:pt x="45" y="117"/>
                      <a:pt x="45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3" y="117"/>
                      <a:pt x="43" y="118"/>
                      <a:pt x="43" y="118"/>
                    </a:cubicBezTo>
                    <a:cubicBezTo>
                      <a:pt x="43" y="118"/>
                      <a:pt x="43" y="118"/>
                      <a:pt x="43" y="118"/>
                    </a:cubicBezTo>
                    <a:cubicBezTo>
                      <a:pt x="42" y="117"/>
                      <a:pt x="40" y="117"/>
                      <a:pt x="39" y="117"/>
                    </a:cubicBezTo>
                    <a:cubicBezTo>
                      <a:pt x="38" y="117"/>
                      <a:pt x="38" y="117"/>
                      <a:pt x="38" y="117"/>
                    </a:cubicBezTo>
                    <a:cubicBezTo>
                      <a:pt x="38" y="118"/>
                      <a:pt x="38" y="118"/>
                      <a:pt x="38" y="118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7" y="119"/>
                      <a:pt x="37" y="119"/>
                      <a:pt x="37" y="119"/>
                    </a:cubicBezTo>
                    <a:cubicBezTo>
                      <a:pt x="37" y="119"/>
                      <a:pt x="36" y="119"/>
                      <a:pt x="35" y="120"/>
                    </a:cubicBezTo>
                    <a:cubicBezTo>
                      <a:pt x="35" y="120"/>
                      <a:pt x="35" y="120"/>
                      <a:pt x="34" y="120"/>
                    </a:cubicBezTo>
                    <a:cubicBezTo>
                      <a:pt x="33" y="120"/>
                      <a:pt x="33" y="120"/>
                      <a:pt x="33" y="120"/>
                    </a:cubicBezTo>
                    <a:cubicBezTo>
                      <a:pt x="32" y="120"/>
                      <a:pt x="32" y="120"/>
                      <a:pt x="32" y="120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31" y="121"/>
                      <a:pt x="31" y="121"/>
                      <a:pt x="31" y="121"/>
                    </a:cubicBezTo>
                    <a:cubicBezTo>
                      <a:pt x="31" y="122"/>
                      <a:pt x="32" y="122"/>
                      <a:pt x="32" y="123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6"/>
                      <a:pt x="32" y="126"/>
                    </a:cubicBezTo>
                    <a:cubicBezTo>
                      <a:pt x="32" y="126"/>
                      <a:pt x="32" y="126"/>
                      <a:pt x="32" y="126"/>
                    </a:cubicBezTo>
                    <a:cubicBezTo>
                      <a:pt x="31" y="126"/>
                      <a:pt x="31" y="126"/>
                      <a:pt x="31" y="126"/>
                    </a:cubicBezTo>
                    <a:cubicBezTo>
                      <a:pt x="30" y="126"/>
                      <a:pt x="30" y="126"/>
                      <a:pt x="30" y="126"/>
                    </a:cubicBezTo>
                    <a:cubicBezTo>
                      <a:pt x="30" y="126"/>
                      <a:pt x="30" y="126"/>
                      <a:pt x="30" y="126"/>
                    </a:cubicBezTo>
                    <a:cubicBezTo>
                      <a:pt x="30" y="125"/>
                      <a:pt x="30" y="125"/>
                      <a:pt x="30" y="125"/>
                    </a:cubicBezTo>
                    <a:cubicBezTo>
                      <a:pt x="30" y="125"/>
                      <a:pt x="30" y="125"/>
                      <a:pt x="29" y="125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29" y="123"/>
                      <a:pt x="29" y="123"/>
                      <a:pt x="29" y="123"/>
                    </a:cubicBezTo>
                    <a:cubicBezTo>
                      <a:pt x="28" y="122"/>
                      <a:pt x="27" y="122"/>
                      <a:pt x="27" y="122"/>
                    </a:cubicBezTo>
                    <a:cubicBezTo>
                      <a:pt x="26" y="122"/>
                      <a:pt x="26" y="122"/>
                      <a:pt x="25" y="122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4" y="123"/>
                      <a:pt x="23" y="123"/>
                      <a:pt x="23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2"/>
                      <a:pt x="21" y="122"/>
                      <a:pt x="20" y="122"/>
                    </a:cubicBezTo>
                    <a:cubicBezTo>
                      <a:pt x="20" y="121"/>
                      <a:pt x="20" y="121"/>
                      <a:pt x="20" y="121"/>
                    </a:cubicBezTo>
                    <a:cubicBezTo>
                      <a:pt x="20" y="121"/>
                      <a:pt x="20" y="120"/>
                      <a:pt x="20" y="120"/>
                    </a:cubicBezTo>
                    <a:cubicBezTo>
                      <a:pt x="19" y="120"/>
                      <a:pt x="19" y="120"/>
                      <a:pt x="19" y="120"/>
                    </a:cubicBezTo>
                    <a:cubicBezTo>
                      <a:pt x="19" y="119"/>
                      <a:pt x="19" y="119"/>
                      <a:pt x="19" y="118"/>
                    </a:cubicBezTo>
                    <a:cubicBezTo>
                      <a:pt x="19" y="118"/>
                      <a:pt x="19" y="118"/>
                      <a:pt x="19" y="117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19" y="117"/>
                      <a:pt x="20" y="117"/>
                      <a:pt x="20" y="117"/>
                    </a:cubicBezTo>
                    <a:cubicBezTo>
                      <a:pt x="21" y="117"/>
                      <a:pt x="22" y="116"/>
                      <a:pt x="23" y="115"/>
                    </a:cubicBezTo>
                    <a:cubicBezTo>
                      <a:pt x="24" y="114"/>
                      <a:pt x="23" y="113"/>
                      <a:pt x="23" y="112"/>
                    </a:cubicBezTo>
                    <a:cubicBezTo>
                      <a:pt x="23" y="112"/>
                      <a:pt x="23" y="112"/>
                      <a:pt x="23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1"/>
                      <a:pt x="22" y="111"/>
                    </a:cubicBezTo>
                    <a:cubicBezTo>
                      <a:pt x="22" y="110"/>
                      <a:pt x="22" y="109"/>
                      <a:pt x="22" y="109"/>
                    </a:cubicBezTo>
                    <a:cubicBezTo>
                      <a:pt x="22" y="108"/>
                      <a:pt x="22" y="107"/>
                      <a:pt x="22" y="107"/>
                    </a:cubicBezTo>
                    <a:cubicBezTo>
                      <a:pt x="22" y="107"/>
                      <a:pt x="21" y="106"/>
                      <a:pt x="20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8" y="106"/>
                      <a:pt x="18" y="106"/>
                      <a:pt x="18" y="106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16" y="106"/>
                      <a:pt x="16" y="105"/>
                      <a:pt x="16" y="105"/>
                    </a:cubicBezTo>
                    <a:cubicBezTo>
                      <a:pt x="16" y="105"/>
                      <a:pt x="16" y="105"/>
                      <a:pt x="16" y="105"/>
                    </a:cubicBezTo>
                    <a:cubicBezTo>
                      <a:pt x="16" y="105"/>
                      <a:pt x="16" y="104"/>
                      <a:pt x="16" y="103"/>
                    </a:cubicBezTo>
                    <a:cubicBezTo>
                      <a:pt x="16" y="103"/>
                      <a:pt x="16" y="103"/>
                      <a:pt x="16" y="103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7" y="101"/>
                      <a:pt x="17" y="100"/>
                      <a:pt x="17" y="99"/>
                    </a:cubicBezTo>
                    <a:cubicBezTo>
                      <a:pt x="17" y="99"/>
                      <a:pt x="17" y="99"/>
                      <a:pt x="17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9" y="99"/>
                      <a:pt x="19" y="99"/>
                      <a:pt x="19" y="99"/>
                    </a:cubicBezTo>
                    <a:cubicBezTo>
                      <a:pt x="20" y="99"/>
                      <a:pt x="21" y="99"/>
                      <a:pt x="22" y="96"/>
                    </a:cubicBezTo>
                    <a:cubicBezTo>
                      <a:pt x="22" y="95"/>
                      <a:pt x="22" y="94"/>
                      <a:pt x="22" y="93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20" y="91"/>
                      <a:pt x="20" y="91"/>
                      <a:pt x="19" y="91"/>
                    </a:cubicBezTo>
                    <a:cubicBezTo>
                      <a:pt x="19" y="91"/>
                      <a:pt x="18" y="91"/>
                      <a:pt x="18" y="92"/>
                    </a:cubicBezTo>
                    <a:cubicBezTo>
                      <a:pt x="16" y="92"/>
                      <a:pt x="16" y="93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2" y="97"/>
                      <a:pt x="12" y="97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8"/>
                      <a:pt x="11" y="98"/>
                      <a:pt x="11" y="98"/>
                    </a:cubicBezTo>
                    <a:cubicBezTo>
                      <a:pt x="10" y="98"/>
                      <a:pt x="9" y="99"/>
                      <a:pt x="9" y="100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7"/>
                      <a:pt x="9" y="97"/>
                      <a:pt x="9" y="97"/>
                    </a:cubicBezTo>
                    <a:cubicBezTo>
                      <a:pt x="9" y="96"/>
                      <a:pt x="8" y="96"/>
                      <a:pt x="8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5"/>
                      <a:pt x="7" y="95"/>
                      <a:pt x="7" y="95"/>
                    </a:cubicBezTo>
                    <a:cubicBezTo>
                      <a:pt x="7" y="94"/>
                      <a:pt x="7" y="94"/>
                      <a:pt x="7" y="94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9" y="94"/>
                      <a:pt x="9" y="94"/>
                      <a:pt x="9" y="94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10" y="92"/>
                      <a:pt x="10" y="92"/>
                      <a:pt x="10" y="92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0" y="90"/>
                      <a:pt x="10" y="89"/>
                      <a:pt x="10" y="89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12" y="89"/>
                      <a:pt x="12" y="89"/>
                      <a:pt x="12" y="89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11" y="86"/>
                      <a:pt x="12" y="85"/>
                      <a:pt x="12" y="85"/>
                    </a:cubicBezTo>
                    <a:cubicBezTo>
                      <a:pt x="12" y="85"/>
                      <a:pt x="12" y="85"/>
                      <a:pt x="12" y="8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4"/>
                      <a:pt x="13" y="84"/>
                      <a:pt x="13" y="84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3"/>
                      <a:pt x="13" y="82"/>
                      <a:pt x="13" y="82"/>
                    </a:cubicBezTo>
                    <a:cubicBezTo>
                      <a:pt x="13" y="82"/>
                      <a:pt x="13" y="82"/>
                      <a:pt x="13" y="82"/>
                    </a:cubicBezTo>
                    <a:cubicBezTo>
                      <a:pt x="14" y="82"/>
                      <a:pt x="14" y="82"/>
                      <a:pt x="14" y="82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6" y="79"/>
                      <a:pt x="16" y="78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7" y="77"/>
                      <a:pt x="17" y="76"/>
                      <a:pt x="18" y="76"/>
                    </a:cubicBezTo>
                    <a:cubicBezTo>
                      <a:pt x="19" y="75"/>
                      <a:pt x="20" y="74"/>
                      <a:pt x="20" y="73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22" y="73"/>
                      <a:pt x="23" y="73"/>
                      <a:pt x="23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5" y="73"/>
                      <a:pt x="26" y="72"/>
                      <a:pt x="27" y="72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8" y="71"/>
                      <a:pt x="29" y="70"/>
                      <a:pt x="30" y="70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2" y="71"/>
                      <a:pt x="33" y="72"/>
                      <a:pt x="33" y="73"/>
                    </a:cubicBezTo>
                    <a:cubicBezTo>
                      <a:pt x="33" y="75"/>
                      <a:pt x="33" y="76"/>
                      <a:pt x="33" y="77"/>
                    </a:cubicBezTo>
                    <a:cubicBezTo>
                      <a:pt x="32" y="77"/>
                      <a:pt x="32" y="77"/>
                      <a:pt x="32" y="77"/>
                    </a:cubicBezTo>
                    <a:cubicBezTo>
                      <a:pt x="31" y="77"/>
                      <a:pt x="31" y="77"/>
                      <a:pt x="31" y="77"/>
                    </a:cubicBezTo>
                    <a:cubicBezTo>
                      <a:pt x="31" y="79"/>
                      <a:pt x="31" y="79"/>
                      <a:pt x="31" y="79"/>
                    </a:cubicBezTo>
                    <a:cubicBezTo>
                      <a:pt x="31" y="80"/>
                      <a:pt x="32" y="80"/>
                      <a:pt x="32" y="80"/>
                    </a:cubicBezTo>
                    <a:cubicBezTo>
                      <a:pt x="32" y="80"/>
                      <a:pt x="32" y="80"/>
                      <a:pt x="32" y="80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2" y="82"/>
                      <a:pt x="32" y="82"/>
                      <a:pt x="32" y="82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6" y="82"/>
                      <a:pt x="36" y="79"/>
                      <a:pt x="36" y="78"/>
                    </a:cubicBezTo>
                    <a:cubicBezTo>
                      <a:pt x="36" y="77"/>
                      <a:pt x="36" y="76"/>
                      <a:pt x="36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74"/>
                      <a:pt x="37" y="73"/>
                      <a:pt x="38" y="73"/>
                    </a:cubicBezTo>
                    <a:cubicBezTo>
                      <a:pt x="38" y="73"/>
                      <a:pt x="38" y="73"/>
                      <a:pt x="38" y="73"/>
                    </a:cubicBezTo>
                    <a:cubicBezTo>
                      <a:pt x="39" y="73"/>
                      <a:pt x="39" y="73"/>
                      <a:pt x="39" y="73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0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1" y="69"/>
                      <a:pt x="42" y="69"/>
                      <a:pt x="42" y="68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2" y="68"/>
                      <a:pt x="43" y="67"/>
                      <a:pt x="43" y="67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5" y="65"/>
                      <a:pt x="44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7" y="63"/>
                      <a:pt x="47" y="63"/>
                      <a:pt x="47" y="62"/>
                    </a:cubicBezTo>
                    <a:cubicBezTo>
                      <a:pt x="48" y="62"/>
                      <a:pt x="48" y="61"/>
                      <a:pt x="49" y="60"/>
                    </a:cubicBezTo>
                    <a:cubicBezTo>
                      <a:pt x="50" y="60"/>
                      <a:pt x="50" y="59"/>
                      <a:pt x="51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3" y="59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4" y="58"/>
                      <a:pt x="54" y="57"/>
                      <a:pt x="54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6" y="56"/>
                      <a:pt x="56" y="56"/>
                      <a:pt x="56" y="55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56" y="52"/>
                      <a:pt x="57" y="52"/>
                      <a:pt x="57" y="51"/>
                    </a:cubicBezTo>
                    <a:cubicBezTo>
                      <a:pt x="58" y="50"/>
                      <a:pt x="59" y="48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3" y="47"/>
                      <a:pt x="63" y="47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7" y="46"/>
                      <a:pt x="68" y="45"/>
                      <a:pt x="68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9" y="43"/>
                      <a:pt x="69" y="42"/>
                      <a:pt x="69" y="42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1" y="39"/>
                      <a:pt x="71" y="39"/>
                    </a:cubicBezTo>
                    <a:cubicBezTo>
                      <a:pt x="71" y="39"/>
                      <a:pt x="71" y="39"/>
                      <a:pt x="71" y="39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3" y="37"/>
                      <a:pt x="73" y="37"/>
                      <a:pt x="73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77" y="36"/>
                      <a:pt x="78" y="35"/>
                      <a:pt x="78" y="35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80" y="35"/>
                      <a:pt x="80" y="35"/>
                      <a:pt x="80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2" y="34"/>
                      <a:pt x="82" y="34"/>
                    </a:cubicBezTo>
                    <a:cubicBezTo>
                      <a:pt x="82" y="33"/>
                      <a:pt x="82" y="33"/>
                      <a:pt x="82" y="33"/>
                    </a:cubicBezTo>
                    <a:cubicBezTo>
                      <a:pt x="83" y="33"/>
                      <a:pt x="83" y="32"/>
                      <a:pt x="83" y="31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79" y="30"/>
                      <a:pt x="79" y="30"/>
                      <a:pt x="79" y="31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7" y="31"/>
                      <a:pt x="77" y="31"/>
                      <a:pt x="77" y="31"/>
                    </a:cubicBezTo>
                    <a:cubicBezTo>
                      <a:pt x="76" y="30"/>
                      <a:pt x="76" y="30"/>
                      <a:pt x="76" y="30"/>
                    </a:cubicBezTo>
                    <a:cubicBezTo>
                      <a:pt x="76" y="30"/>
                      <a:pt x="76" y="30"/>
                      <a:pt x="76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9" y="29"/>
                      <a:pt x="79" y="29"/>
                      <a:pt x="79" y="29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4" y="26"/>
                      <a:pt x="94" y="26"/>
                      <a:pt x="94" y="26"/>
                    </a:cubicBezTo>
                    <a:cubicBezTo>
                      <a:pt x="95" y="26"/>
                      <a:pt x="95" y="26"/>
                      <a:pt x="95" y="26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8" y="23"/>
                    </a:cubicBezTo>
                    <a:cubicBezTo>
                      <a:pt x="98" y="23"/>
                      <a:pt x="99" y="23"/>
                      <a:pt x="99" y="23"/>
                    </a:cubicBezTo>
                    <a:cubicBezTo>
                      <a:pt x="100" y="23"/>
                      <a:pt x="100" y="23"/>
                      <a:pt x="101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2" y="23"/>
                      <a:pt x="102" y="23"/>
                      <a:pt x="102" y="23"/>
                    </a:cubicBezTo>
                    <a:cubicBezTo>
                      <a:pt x="103" y="23"/>
                      <a:pt x="103" y="22"/>
                      <a:pt x="103" y="22"/>
                    </a:cubicBezTo>
                    <a:cubicBezTo>
                      <a:pt x="104" y="21"/>
                      <a:pt x="104" y="21"/>
                      <a:pt x="104" y="20"/>
                    </a:cubicBezTo>
                    <a:cubicBezTo>
                      <a:pt x="103" y="19"/>
                      <a:pt x="103" y="18"/>
                      <a:pt x="103" y="18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102" y="17"/>
                      <a:pt x="102" y="17"/>
                      <a:pt x="102" y="16"/>
                    </a:cubicBezTo>
                    <a:cubicBezTo>
                      <a:pt x="102" y="11"/>
                      <a:pt x="102" y="11"/>
                      <a:pt x="102" y="11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0" y="11"/>
                      <a:pt x="100" y="12"/>
                      <a:pt x="99" y="12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8" y="12"/>
                      <a:pt x="98" y="12"/>
                      <a:pt x="98" y="12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9"/>
                      <a:pt x="97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9"/>
                      <a:pt x="88" y="9"/>
                    </a:cubicBezTo>
                    <a:cubicBezTo>
                      <a:pt x="88" y="10"/>
                      <a:pt x="88" y="11"/>
                      <a:pt x="87" y="11"/>
                    </a:cubicBezTo>
                    <a:cubicBezTo>
                      <a:pt x="87" y="11"/>
                      <a:pt x="86" y="11"/>
                      <a:pt x="86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2" y="14"/>
                      <a:pt x="82" y="15"/>
                      <a:pt x="81" y="15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80" y="16"/>
                      <a:pt x="80" y="16"/>
                      <a:pt x="80" y="17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8" y="18"/>
                      <a:pt x="77" y="19"/>
                      <a:pt x="76" y="19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1"/>
                      <a:pt x="74" y="21"/>
                      <a:pt x="74" y="21"/>
                    </a:cubicBezTo>
                    <a:cubicBezTo>
                      <a:pt x="73" y="21"/>
                      <a:pt x="73" y="22"/>
                      <a:pt x="73" y="23"/>
                    </a:cubicBezTo>
                    <a:cubicBezTo>
                      <a:pt x="73" y="23"/>
                      <a:pt x="73" y="23"/>
                      <a:pt x="73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2" y="22"/>
                      <a:pt x="73" y="22"/>
                      <a:pt x="73" y="21"/>
                    </a:cubicBezTo>
                    <a:cubicBezTo>
                      <a:pt x="73" y="20"/>
                      <a:pt x="73" y="19"/>
                      <a:pt x="72" y="18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6"/>
                      <a:pt x="72" y="16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5" y="14"/>
                      <a:pt x="75" y="13"/>
                      <a:pt x="75" y="13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1" y="9"/>
                      <a:pt x="82" y="8"/>
                      <a:pt x="82" y="8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5" y="7"/>
                      <a:pt x="85" y="7"/>
                      <a:pt x="85" y="7"/>
                    </a:cubicBezTo>
                    <a:cubicBezTo>
                      <a:pt x="86" y="7"/>
                      <a:pt x="86" y="7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8" y="5"/>
                      <a:pt x="88" y="5"/>
                      <a:pt x="88" y="4"/>
                    </a:cubicBezTo>
                    <a:cubicBezTo>
                      <a:pt x="89" y="3"/>
                      <a:pt x="89" y="2"/>
                      <a:pt x="89" y="2"/>
                    </a:cubicBezTo>
                    <a:cubicBezTo>
                      <a:pt x="88" y="0"/>
                      <a:pt x="87" y="0"/>
                      <a:pt x="86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3"/>
              <p:cNvSpPr>
                <a:spLocks noEditPoints="1"/>
              </p:cNvSpPr>
              <p:nvPr/>
            </p:nvSpPr>
            <p:spPr bwMode="auto">
              <a:xfrm>
                <a:off x="4164" y="2301"/>
                <a:ext cx="31" cy="55"/>
              </a:xfrm>
              <a:custGeom>
                <a:avLst/>
                <a:gdLst>
                  <a:gd name="T0" fmla="*/ 12 w 13"/>
                  <a:gd name="T1" fmla="*/ 0 h 23"/>
                  <a:gd name="T2" fmla="*/ 12 w 13"/>
                  <a:gd name="T3" fmla="*/ 0 h 23"/>
                  <a:gd name="T4" fmla="*/ 12 w 13"/>
                  <a:gd name="T5" fmla="*/ 0 h 23"/>
                  <a:gd name="T6" fmla="*/ 12 w 13"/>
                  <a:gd name="T7" fmla="*/ 0 h 23"/>
                  <a:gd name="T8" fmla="*/ 9 w 13"/>
                  <a:gd name="T9" fmla="*/ 0 h 23"/>
                  <a:gd name="T10" fmla="*/ 7 w 13"/>
                  <a:gd name="T11" fmla="*/ 2 h 23"/>
                  <a:gd name="T12" fmla="*/ 6 w 13"/>
                  <a:gd name="T13" fmla="*/ 4 h 23"/>
                  <a:gd name="T14" fmla="*/ 5 w 13"/>
                  <a:gd name="T15" fmla="*/ 6 h 23"/>
                  <a:gd name="T16" fmla="*/ 5 w 13"/>
                  <a:gd name="T17" fmla="*/ 6 h 23"/>
                  <a:gd name="T18" fmla="*/ 4 w 13"/>
                  <a:gd name="T19" fmla="*/ 7 h 23"/>
                  <a:gd name="T20" fmla="*/ 3 w 13"/>
                  <a:gd name="T21" fmla="*/ 9 h 23"/>
                  <a:gd name="T22" fmla="*/ 3 w 13"/>
                  <a:gd name="T23" fmla="*/ 9 h 23"/>
                  <a:gd name="T24" fmla="*/ 3 w 13"/>
                  <a:gd name="T25" fmla="*/ 10 h 23"/>
                  <a:gd name="T26" fmla="*/ 2 w 13"/>
                  <a:gd name="T27" fmla="*/ 14 h 23"/>
                  <a:gd name="T28" fmla="*/ 2 w 13"/>
                  <a:gd name="T29" fmla="*/ 14 h 23"/>
                  <a:gd name="T30" fmla="*/ 1 w 13"/>
                  <a:gd name="T31" fmla="*/ 14 h 23"/>
                  <a:gd name="T32" fmla="*/ 0 w 13"/>
                  <a:gd name="T33" fmla="*/ 19 h 23"/>
                  <a:gd name="T34" fmla="*/ 1 w 13"/>
                  <a:gd name="T35" fmla="*/ 21 h 23"/>
                  <a:gd name="T36" fmla="*/ 0 w 13"/>
                  <a:gd name="T37" fmla="*/ 22 h 23"/>
                  <a:gd name="T38" fmla="*/ 1 w 13"/>
                  <a:gd name="T39" fmla="*/ 23 h 23"/>
                  <a:gd name="T40" fmla="*/ 2 w 13"/>
                  <a:gd name="T41" fmla="*/ 23 h 23"/>
                  <a:gd name="T42" fmla="*/ 6 w 13"/>
                  <a:gd name="T43" fmla="*/ 19 h 23"/>
                  <a:gd name="T44" fmla="*/ 6 w 13"/>
                  <a:gd name="T45" fmla="*/ 18 h 23"/>
                  <a:gd name="T46" fmla="*/ 7 w 13"/>
                  <a:gd name="T47" fmla="*/ 18 h 23"/>
                  <a:gd name="T48" fmla="*/ 7 w 13"/>
                  <a:gd name="T49" fmla="*/ 16 h 23"/>
                  <a:gd name="T50" fmla="*/ 7 w 13"/>
                  <a:gd name="T51" fmla="*/ 14 h 23"/>
                  <a:gd name="T52" fmla="*/ 7 w 13"/>
                  <a:gd name="T53" fmla="*/ 14 h 23"/>
                  <a:gd name="T54" fmla="*/ 7 w 13"/>
                  <a:gd name="T55" fmla="*/ 13 h 23"/>
                  <a:gd name="T56" fmla="*/ 7 w 13"/>
                  <a:gd name="T57" fmla="*/ 12 h 23"/>
                  <a:gd name="T58" fmla="*/ 7 w 13"/>
                  <a:gd name="T59" fmla="*/ 12 h 23"/>
                  <a:gd name="T60" fmla="*/ 8 w 13"/>
                  <a:gd name="T61" fmla="*/ 10 h 23"/>
                  <a:gd name="T62" fmla="*/ 8 w 13"/>
                  <a:gd name="T63" fmla="*/ 10 h 23"/>
                  <a:gd name="T64" fmla="*/ 8 w 13"/>
                  <a:gd name="T65" fmla="*/ 9 h 23"/>
                  <a:gd name="T66" fmla="*/ 8 w 13"/>
                  <a:gd name="T67" fmla="*/ 9 h 23"/>
                  <a:gd name="T68" fmla="*/ 9 w 13"/>
                  <a:gd name="T69" fmla="*/ 9 h 23"/>
                  <a:gd name="T70" fmla="*/ 12 w 13"/>
                  <a:gd name="T71" fmla="*/ 2 h 23"/>
                  <a:gd name="T72" fmla="*/ 12 w 13"/>
                  <a:gd name="T73" fmla="*/ 3 h 23"/>
                  <a:gd name="T74" fmla="*/ 11 w 13"/>
                  <a:gd name="T75" fmla="*/ 3 h 23"/>
                  <a:gd name="T76" fmla="*/ 11 w 13"/>
                  <a:gd name="T77" fmla="*/ 2 h 23"/>
                  <a:gd name="T78" fmla="*/ 10 w 13"/>
                  <a:gd name="T79" fmla="*/ 1 h 23"/>
                  <a:gd name="T80" fmla="*/ 10 w 13"/>
                  <a:gd name="T81" fmla="*/ 0 h 23"/>
                  <a:gd name="T82" fmla="*/ 9 w 13"/>
                  <a:gd name="T8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" h="23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moveTo>
                      <a:pt x="9" y="0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7" y="3"/>
                      <a:pt x="6" y="3"/>
                      <a:pt x="6" y="4"/>
                    </a:cubicBezTo>
                    <a:cubicBezTo>
                      <a:pt x="5" y="4"/>
                      <a:pt x="5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8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1"/>
                      <a:pt x="2" y="12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7"/>
                      <a:pt x="0" y="19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5" y="23"/>
                      <a:pt x="5" y="20"/>
                      <a:pt x="6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7"/>
                      <a:pt x="7" y="16"/>
                      <a:pt x="7" y="16"/>
                    </a:cubicBezTo>
                    <a:cubicBezTo>
                      <a:pt x="7" y="15"/>
                      <a:pt x="7" y="15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2"/>
                      <a:pt x="8" y="11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1" y="8"/>
                      <a:pt x="13" y="5"/>
                      <a:pt x="12" y="2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4"/>
              <p:cNvSpPr/>
              <p:nvPr/>
            </p:nvSpPr>
            <p:spPr bwMode="auto">
              <a:xfrm>
                <a:off x="4188" y="2298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1 w 3"/>
                  <a:gd name="T7" fmla="*/ 3 h 4"/>
                  <a:gd name="T8" fmla="*/ 1 w 3"/>
                  <a:gd name="T9" fmla="*/ 4 h 4"/>
                  <a:gd name="T10" fmla="*/ 2 w 3"/>
                  <a:gd name="T11" fmla="*/ 4 h 4"/>
                  <a:gd name="T12" fmla="*/ 2 w 3"/>
                  <a:gd name="T13" fmla="*/ 3 h 4"/>
                  <a:gd name="T14" fmla="*/ 3 w 3"/>
                  <a:gd name="T15" fmla="*/ 2 h 4"/>
                  <a:gd name="T16" fmla="*/ 2 w 3"/>
                  <a:gd name="T17" fmla="*/ 1 h 4"/>
                  <a:gd name="T18" fmla="*/ 2 w 3"/>
                  <a:gd name="T19" fmla="*/ 1 h 4"/>
                  <a:gd name="T20" fmla="*/ 1 w 3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2" name="文本框 29"/>
            <p:cNvSpPr txBox="1"/>
            <p:nvPr/>
          </p:nvSpPr>
          <p:spPr>
            <a:xfrm>
              <a:off x="5748435" y="3311062"/>
              <a:ext cx="790352" cy="779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600" b="1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155877" y="3701659"/>
            <a:ext cx="1267376" cy="1072142"/>
            <a:chOff x="1532445" y="4430260"/>
            <a:chExt cx="1689614" cy="1429854"/>
          </a:xfrm>
        </p:grpSpPr>
        <p:sp>
          <p:nvSpPr>
            <p:cNvPr id="55" name="文本框 38"/>
            <p:cNvSpPr txBox="1"/>
            <p:nvPr/>
          </p:nvSpPr>
          <p:spPr>
            <a:xfrm>
              <a:off x="1748262" y="4430260"/>
              <a:ext cx="1277281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500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矩形 47"/>
            <p:cNvSpPr>
              <a:spLocks noChangeArrowheads="1"/>
            </p:cNvSpPr>
            <p:nvPr/>
          </p:nvSpPr>
          <p:spPr bwMode="auto">
            <a:xfrm>
              <a:off x="1532445" y="4830370"/>
              <a:ext cx="1689614" cy="102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765237" y="3761833"/>
            <a:ext cx="1267376" cy="1072141"/>
            <a:chOff x="9010618" y="4672716"/>
            <a:chExt cx="1689614" cy="1429853"/>
          </a:xfrm>
        </p:grpSpPr>
        <p:sp>
          <p:nvSpPr>
            <p:cNvPr id="58" name="文本框 27"/>
            <p:cNvSpPr txBox="1"/>
            <p:nvPr/>
          </p:nvSpPr>
          <p:spPr>
            <a:xfrm>
              <a:off x="9206956" y="4672716"/>
              <a:ext cx="1277281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50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矩形 47"/>
            <p:cNvSpPr>
              <a:spLocks noChangeArrowheads="1"/>
            </p:cNvSpPr>
            <p:nvPr/>
          </p:nvSpPr>
          <p:spPr bwMode="auto">
            <a:xfrm>
              <a:off x="9010618" y="5072825"/>
              <a:ext cx="1689614" cy="102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754339" y="1197001"/>
            <a:ext cx="1267376" cy="1072141"/>
            <a:chOff x="8996089" y="1252146"/>
            <a:chExt cx="1689614" cy="1429853"/>
          </a:xfrm>
        </p:grpSpPr>
        <p:sp>
          <p:nvSpPr>
            <p:cNvPr id="61" name="文本框 29"/>
            <p:cNvSpPr txBox="1"/>
            <p:nvPr/>
          </p:nvSpPr>
          <p:spPr>
            <a:xfrm>
              <a:off x="8996089" y="1252146"/>
              <a:ext cx="1277281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E870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500" dirty="0">
                <a:solidFill>
                  <a:srgbClr val="E8707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矩形 47"/>
            <p:cNvSpPr>
              <a:spLocks noChangeArrowheads="1"/>
            </p:cNvSpPr>
            <p:nvPr/>
          </p:nvSpPr>
          <p:spPr bwMode="auto">
            <a:xfrm>
              <a:off x="8996089" y="1652255"/>
              <a:ext cx="1689614" cy="102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174257" y="1274089"/>
            <a:ext cx="1267376" cy="1072139"/>
            <a:chOff x="1556948" y="1354953"/>
            <a:chExt cx="1689614" cy="1429851"/>
          </a:xfrm>
        </p:grpSpPr>
        <p:sp>
          <p:nvSpPr>
            <p:cNvPr id="64" name="文本框 41"/>
            <p:cNvSpPr txBox="1"/>
            <p:nvPr/>
          </p:nvSpPr>
          <p:spPr>
            <a:xfrm>
              <a:off x="1758256" y="1354953"/>
              <a:ext cx="1277281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663A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500" dirty="0">
                <a:solidFill>
                  <a:srgbClr val="663A7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矩形 47"/>
            <p:cNvSpPr>
              <a:spLocks noChangeArrowheads="1"/>
            </p:cNvSpPr>
            <p:nvPr/>
          </p:nvSpPr>
          <p:spPr bwMode="auto">
            <a:xfrm>
              <a:off x="1556948" y="1755060"/>
              <a:ext cx="1689614" cy="102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2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2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1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1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8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0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1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8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2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2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1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1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8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575035" y="1329901"/>
            <a:ext cx="1640144" cy="1639550"/>
            <a:chOff x="2329032" y="904800"/>
            <a:chExt cx="2752780" cy="2752780"/>
          </a:xfrm>
        </p:grpSpPr>
        <p:sp>
          <p:nvSpPr>
            <p:cNvPr id="7" name="椭圆 6"/>
            <p:cNvSpPr/>
            <p:nvPr/>
          </p:nvSpPr>
          <p:spPr>
            <a:xfrm>
              <a:off x="2329032" y="904800"/>
              <a:ext cx="2752780" cy="27527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127000" dist="762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490959" y="1059959"/>
              <a:ext cx="2431374" cy="24313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943"/>
          <p:cNvSpPr txBox="1"/>
          <p:nvPr/>
        </p:nvSpPr>
        <p:spPr>
          <a:xfrm>
            <a:off x="1015807" y="1871969"/>
            <a:ext cx="8361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>
                <a:solidFill>
                  <a:srgbClr val="FFB850"/>
                </a:solidFill>
                <a:latin typeface="Impact" panose="020B0806030902050204" pitchFamily="34" charset="0"/>
              </a:rPr>
              <a:t>78%</a:t>
            </a:r>
            <a:endParaRPr lang="zh-CN" altLang="en-US" sz="2700" dirty="0">
              <a:solidFill>
                <a:srgbClr val="FFB850"/>
              </a:solidFill>
              <a:latin typeface="Impact" panose="020B080603090205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28843" y="1442576"/>
            <a:ext cx="1356279" cy="1374330"/>
            <a:chOff x="1582158" y="2049866"/>
            <a:chExt cx="2594754" cy="2630239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2861295" y="2118156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35000">
              <a:off x="2908723" y="211908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270000">
              <a:off x="2956078" y="212187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405000">
              <a:off x="3003287" y="212652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540000">
              <a:off x="3050279" y="213302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675000">
              <a:off x="3096978" y="214136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810000">
              <a:off x="3143314" y="215153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945000">
              <a:off x="3189215" y="216351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1080000">
              <a:off x="3234610" y="217728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215000">
              <a:off x="3279430" y="219282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1350000">
              <a:off x="3323605" y="221011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485000">
              <a:off x="3367066" y="222912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1620000">
              <a:off x="3409749" y="224982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755000">
              <a:off x="3451585" y="2272191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1890000">
              <a:off x="3492511" y="229617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2025000">
              <a:off x="3532464" y="232175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2160000">
              <a:off x="3571382" y="234887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2295000">
              <a:off x="3609206" y="237750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2430000">
              <a:off x="3645875" y="240760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2565000">
              <a:off x="3681335" y="243911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2700000">
              <a:off x="3715532" y="247199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2835000">
              <a:off x="3748411" y="250618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2970000">
              <a:off x="3779922" y="254164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3105000">
              <a:off x="3810016" y="257831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3240000">
              <a:off x="3838646" y="2616141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3375000">
              <a:off x="3865772" y="265506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3510000">
              <a:off x="3891346" y="269501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3645000">
              <a:off x="3915333" y="273593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3780000">
              <a:off x="3937696" y="277777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3915000">
              <a:off x="3958399" y="282045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4050000">
              <a:off x="3977410" y="286392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4185000">
              <a:off x="3994700" y="290809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4320000">
              <a:off x="4010239" y="295291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4455000">
              <a:off x="4024012" y="299830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4590000">
              <a:off x="4035989" y="304421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4725000">
              <a:off x="4046156" y="309054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4860000">
              <a:off x="4054495" y="313724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4995000">
              <a:off x="4060995" y="318423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5130000">
              <a:off x="4065645" y="323144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5265000">
              <a:off x="4068436" y="327880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5535000">
              <a:off x="4068436" y="337365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5670000">
              <a:off x="4065645" y="342101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5805000">
              <a:off x="4060995" y="346822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5940000">
              <a:off x="4054495" y="351521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6075000">
              <a:off x="4046156" y="356191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6210000">
              <a:off x="4035989" y="360824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rot="6345000">
              <a:off x="4024012" y="365414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rot="6480000">
              <a:off x="4010239" y="369954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6615000">
              <a:off x="3994700" y="374436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6750000">
              <a:off x="3977410" y="378853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6885000">
              <a:off x="3958399" y="3832001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rot="7020000">
              <a:off x="3937696" y="387468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7155000">
              <a:off x="3915333" y="391652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rot="7290000">
              <a:off x="3891346" y="395744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rot="7425000">
              <a:off x="3865772" y="399740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rot="7560000">
              <a:off x="3838646" y="403631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rot="7695000">
              <a:off x="3810016" y="4074141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rot="7830000">
              <a:off x="3779922" y="411081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7965000">
              <a:off x="3748411" y="414627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8100000">
              <a:off x="3715532" y="418046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8235000">
              <a:off x="3681335" y="421334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8370000">
              <a:off x="3645875" y="424485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8505000">
              <a:off x="3609206" y="427495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8640000">
              <a:off x="3571382" y="430358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rot="8775000">
              <a:off x="3532464" y="433070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rot="8910000">
              <a:off x="3492511" y="435628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rot="9045000">
              <a:off x="3451585" y="438026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rot="9180000">
              <a:off x="3409749" y="440263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rot="9315000">
              <a:off x="3367066" y="442333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rot="9450000">
              <a:off x="3323605" y="444234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rot="9585000">
              <a:off x="3279430" y="445963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9720000">
              <a:off x="3234610" y="447517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rot="9855000">
              <a:off x="3189215" y="448894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rot="9990000">
              <a:off x="3143314" y="450092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rot="10125000">
              <a:off x="3096978" y="451109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rot="10260000">
              <a:off x="3050279" y="451942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rot="10395000">
              <a:off x="3003287" y="452592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10530000">
              <a:off x="2956078" y="453058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rot="10665000">
              <a:off x="2908723" y="453337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rot="10935000">
              <a:off x="2813865" y="453337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rot="11070000">
              <a:off x="2766510" y="453058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rot="11205000">
              <a:off x="2719301" y="452592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rot="11340000">
              <a:off x="2672311" y="451942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rot="11475000">
              <a:off x="2625610" y="451109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rot="11610000">
              <a:off x="2579275" y="450092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rot="11745000">
              <a:off x="2533374" y="448894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rot="11880000">
              <a:off x="2487980" y="447517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rot="12015000">
              <a:off x="2443158" y="445963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rot="12150000">
              <a:off x="2398985" y="444234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rot="12285000">
              <a:off x="2355522" y="442333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rot="12420000">
              <a:off x="2312841" y="440263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rot="12555000">
              <a:off x="2271004" y="438026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12690000">
              <a:off x="2230078" y="435628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rot="12825000">
              <a:off x="2190124" y="433070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12960000">
              <a:off x="2151206" y="430358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13095000">
              <a:off x="2113383" y="427495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rot="13230000">
              <a:off x="2076713" y="424485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rot="13365000">
              <a:off x="2041253" y="421334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rot="13500000">
              <a:off x="2007056" y="418046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rot="13635000">
              <a:off x="1974179" y="414627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rot="13770000">
              <a:off x="1942667" y="411081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rot="13905000">
              <a:off x="1912573" y="4074141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rot="14040000">
              <a:off x="1883942" y="403631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rot="14175000">
              <a:off x="1856818" y="399740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rot="14310000">
              <a:off x="1831243" y="395744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rot="14445000">
              <a:off x="1807255" y="391652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rot="14580000">
              <a:off x="1784893" y="387468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rot="14715000">
              <a:off x="1764191" y="3832001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rot="14850000">
              <a:off x="1745178" y="378853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rot="14985000">
              <a:off x="1727888" y="374436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rot="15120000">
              <a:off x="1712347" y="369954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rot="15255000">
              <a:off x="1698577" y="365414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rot="15390000">
              <a:off x="1686600" y="360824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15525000">
              <a:off x="1676433" y="356191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rot="15660000">
              <a:off x="1668093" y="351521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rot="15795000">
              <a:off x="1661594" y="346822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rot="15930000">
              <a:off x="1656943" y="342101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rot="16065000">
              <a:off x="1654152" y="337365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rot="16335000">
              <a:off x="1654152" y="327880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rot="16470000">
              <a:off x="1656943" y="323144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 rot="16605000">
              <a:off x="1661594" y="318423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rot="16740000">
              <a:off x="1668093" y="313724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rot="16875000">
              <a:off x="1676433" y="309054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rot="17010000">
              <a:off x="1686600" y="304421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rot="17145000">
              <a:off x="1698577" y="2998309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 rot="17280000">
              <a:off x="1712347" y="2952913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rot="17415000">
              <a:off x="1727888" y="2908094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 rot="17550000">
              <a:off x="1745178" y="2863920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 rot="17685000">
              <a:off x="1764191" y="2820458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 rot="17820000">
              <a:off x="1784893" y="2777775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/>
            <p:nvPr/>
          </p:nvCxnSpPr>
          <p:spPr>
            <a:xfrm rot="17955000">
              <a:off x="1807255" y="2735938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 rot="18090000">
              <a:off x="1831243" y="2695013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/>
            <p:nvPr/>
          </p:nvCxnSpPr>
          <p:spPr>
            <a:xfrm rot="18225000">
              <a:off x="1856818" y="2655060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/>
            <p:cNvCxnSpPr/>
            <p:nvPr/>
          </p:nvCxnSpPr>
          <p:spPr>
            <a:xfrm rot="18360000">
              <a:off x="1883942" y="2616141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/>
            <p:cNvCxnSpPr/>
            <p:nvPr/>
          </p:nvCxnSpPr>
          <p:spPr>
            <a:xfrm rot="18495000">
              <a:off x="1912573" y="2578319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/>
            <p:nvPr/>
          </p:nvCxnSpPr>
          <p:spPr>
            <a:xfrm rot="18630000">
              <a:off x="1942667" y="2541647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146"/>
            <p:cNvCxnSpPr/>
            <p:nvPr/>
          </p:nvCxnSpPr>
          <p:spPr>
            <a:xfrm rot="18765000">
              <a:off x="1974179" y="2506188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 rot="18900000">
              <a:off x="2007056" y="2471992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 rot="19035000">
              <a:off x="2041253" y="2439114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rot="19170000">
              <a:off x="2076713" y="2407602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 rot="19305000">
              <a:off x="2113383" y="2377508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 rot="19440000">
              <a:off x="2151206" y="2348877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 rot="19575000">
              <a:off x="2190124" y="2321752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 rot="19710000">
              <a:off x="2230078" y="2296177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 rot="19845000">
              <a:off x="2271004" y="2272191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 rot="19980000">
              <a:off x="2312841" y="2249827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 rot="20115000">
              <a:off x="2355522" y="2229124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 rot="20250000">
              <a:off x="2398985" y="2210113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 rot="20385000">
              <a:off x="2443158" y="2192824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 rot="20520000">
              <a:off x="2487980" y="2177282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/>
            <p:cNvCxnSpPr/>
            <p:nvPr/>
          </p:nvCxnSpPr>
          <p:spPr>
            <a:xfrm rot="20655000">
              <a:off x="2533374" y="2163512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/>
            <p:nvPr/>
          </p:nvCxnSpPr>
          <p:spPr>
            <a:xfrm rot="20790000">
              <a:off x="2579275" y="2151533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 rot="20925000">
              <a:off x="2625610" y="2141368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 rot="21060000">
              <a:off x="2672311" y="2133029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164"/>
            <p:cNvCxnSpPr/>
            <p:nvPr/>
          </p:nvCxnSpPr>
          <p:spPr>
            <a:xfrm rot="21195000">
              <a:off x="2719301" y="2126529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/>
            <p:nvPr/>
          </p:nvCxnSpPr>
          <p:spPr>
            <a:xfrm rot="21330000">
              <a:off x="2766510" y="2121878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/>
            <p:cNvCxnSpPr/>
            <p:nvPr/>
          </p:nvCxnSpPr>
          <p:spPr>
            <a:xfrm rot="21465000">
              <a:off x="2813865" y="2119087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8" name="组合 167"/>
            <p:cNvGrpSpPr/>
            <p:nvPr/>
          </p:nvGrpSpPr>
          <p:grpSpPr>
            <a:xfrm>
              <a:off x="1582158" y="3397290"/>
              <a:ext cx="2561358" cy="0"/>
              <a:chOff x="1701800" y="2755900"/>
              <a:chExt cx="2746511" cy="0"/>
            </a:xfrm>
          </p:grpSpPr>
          <p:cxnSp>
            <p:nvCxnSpPr>
              <p:cNvPr id="178" name="直接连接符 177"/>
              <p:cNvCxnSpPr/>
              <p:nvPr/>
            </p:nvCxnSpPr>
            <p:spPr>
              <a:xfrm flipH="1">
                <a:off x="4185511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接连接符 178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9" name="组合 168"/>
            <p:cNvGrpSpPr/>
            <p:nvPr/>
          </p:nvGrpSpPr>
          <p:grpSpPr>
            <a:xfrm rot="5400000">
              <a:off x="1579198" y="3399426"/>
              <a:ext cx="2561359" cy="0"/>
              <a:chOff x="1701801" y="2755900"/>
              <a:chExt cx="2746511" cy="1"/>
            </a:xfrm>
          </p:grpSpPr>
          <p:cxnSp>
            <p:nvCxnSpPr>
              <p:cNvPr id="176" name="直接连接符 175"/>
              <p:cNvCxnSpPr/>
              <p:nvPr/>
            </p:nvCxnSpPr>
            <p:spPr>
              <a:xfrm flipH="1">
                <a:off x="4185512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接连接符 176"/>
              <p:cNvCxnSpPr/>
              <p:nvPr/>
            </p:nvCxnSpPr>
            <p:spPr>
              <a:xfrm>
                <a:off x="1701801" y="2755901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0" name="组合 169"/>
            <p:cNvGrpSpPr/>
            <p:nvPr/>
          </p:nvGrpSpPr>
          <p:grpSpPr>
            <a:xfrm rot="2700000">
              <a:off x="1648710" y="3330546"/>
              <a:ext cx="2561359" cy="0"/>
              <a:chOff x="1701800" y="2755900"/>
              <a:chExt cx="2746511" cy="1"/>
            </a:xfrm>
          </p:grpSpPr>
          <p:cxnSp>
            <p:nvCxnSpPr>
              <p:cNvPr id="174" name="直接连接符 173"/>
              <p:cNvCxnSpPr/>
              <p:nvPr/>
            </p:nvCxnSpPr>
            <p:spPr>
              <a:xfrm flipH="1">
                <a:off x="4185511" y="2755901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接连接符 174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组合 170"/>
            <p:cNvGrpSpPr/>
            <p:nvPr/>
          </p:nvGrpSpPr>
          <p:grpSpPr>
            <a:xfrm rot="18900000" flipH="1">
              <a:off x="1615553" y="3432524"/>
              <a:ext cx="2561359" cy="0"/>
              <a:chOff x="1701800" y="2755900"/>
              <a:chExt cx="2746511" cy="1"/>
            </a:xfrm>
          </p:grpSpPr>
          <p:cxnSp>
            <p:nvCxnSpPr>
              <p:cNvPr id="172" name="直接连接符 171"/>
              <p:cNvCxnSpPr/>
              <p:nvPr/>
            </p:nvCxnSpPr>
            <p:spPr>
              <a:xfrm flipH="1">
                <a:off x="4185511" y="2755901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0" name="组合 179"/>
          <p:cNvGrpSpPr/>
          <p:nvPr/>
        </p:nvGrpSpPr>
        <p:grpSpPr>
          <a:xfrm>
            <a:off x="2674960" y="1329901"/>
            <a:ext cx="1640144" cy="1639550"/>
            <a:chOff x="2329031" y="904800"/>
            <a:chExt cx="2752780" cy="2752780"/>
          </a:xfrm>
        </p:grpSpPr>
        <p:sp>
          <p:nvSpPr>
            <p:cNvPr id="181" name="椭圆 180"/>
            <p:cNvSpPr/>
            <p:nvPr/>
          </p:nvSpPr>
          <p:spPr>
            <a:xfrm>
              <a:off x="2329031" y="904800"/>
              <a:ext cx="2752780" cy="27527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127000" dist="762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>
              <a:off x="2490959" y="1059959"/>
              <a:ext cx="2431374" cy="24313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183" name="文本框 1607"/>
          <p:cNvSpPr txBox="1"/>
          <p:nvPr/>
        </p:nvSpPr>
        <p:spPr>
          <a:xfrm>
            <a:off x="3115730" y="1871969"/>
            <a:ext cx="8361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>
                <a:solidFill>
                  <a:srgbClr val="01ACBE"/>
                </a:solidFill>
                <a:latin typeface="Impact" panose="020B0806030902050204" pitchFamily="34" charset="0"/>
              </a:rPr>
              <a:t>50%</a:t>
            </a:r>
            <a:endParaRPr lang="zh-CN" altLang="en-US" sz="2700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grpSp>
        <p:nvGrpSpPr>
          <p:cNvPr id="184" name="组合 183"/>
          <p:cNvGrpSpPr/>
          <p:nvPr/>
        </p:nvGrpSpPr>
        <p:grpSpPr>
          <a:xfrm>
            <a:off x="2828764" y="1442578"/>
            <a:ext cx="1356280" cy="1374331"/>
            <a:chOff x="3654108" y="2497101"/>
            <a:chExt cx="1808138" cy="1832865"/>
          </a:xfrm>
        </p:grpSpPr>
        <p:cxnSp>
          <p:nvCxnSpPr>
            <p:cNvPr id="185" name="直接连接符 184"/>
            <p:cNvCxnSpPr/>
            <p:nvPr/>
          </p:nvCxnSpPr>
          <p:spPr>
            <a:xfrm>
              <a:off x="4545467" y="2544688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rot="135000">
              <a:off x="4578516" y="254533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rot="270000">
              <a:off x="4611516" y="254728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rot="405000">
              <a:off x="4644414" y="255052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 rot="540000">
              <a:off x="4677159" y="255505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/>
            <p:cNvCxnSpPr/>
            <p:nvPr/>
          </p:nvCxnSpPr>
          <p:spPr>
            <a:xfrm rot="675000">
              <a:off x="4709701" y="256086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 rot="810000">
              <a:off x="4741990" y="256794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 rot="945000">
              <a:off x="4773976" y="257629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 rot="1080000">
              <a:off x="4805609" y="2585890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 rot="1215000">
              <a:off x="4836841" y="2596720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rot="1350000">
              <a:off x="4867625" y="2608768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 rot="1485000">
              <a:off x="4897910" y="262201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rot="1620000">
              <a:off x="4927654" y="2636442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/>
            <p:nvPr/>
          </p:nvCxnSpPr>
          <p:spPr>
            <a:xfrm rot="1755000">
              <a:off x="4956806" y="265202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/>
            <p:cNvCxnSpPr/>
            <p:nvPr/>
          </p:nvCxnSpPr>
          <p:spPr>
            <a:xfrm rot="1890000">
              <a:off x="4985325" y="2668740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/>
            <p:cNvCxnSpPr/>
            <p:nvPr/>
          </p:nvCxnSpPr>
          <p:spPr>
            <a:xfrm rot="2025000">
              <a:off x="5013167" y="2686562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接连接符 200"/>
            <p:cNvCxnSpPr/>
            <p:nvPr/>
          </p:nvCxnSpPr>
          <p:spPr>
            <a:xfrm rot="2160000">
              <a:off x="5040287" y="270546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/>
            <p:nvPr/>
          </p:nvCxnSpPr>
          <p:spPr>
            <a:xfrm rot="2295000">
              <a:off x="5066644" y="272541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/>
            <p:nvPr/>
          </p:nvCxnSpPr>
          <p:spPr>
            <a:xfrm rot="2430000">
              <a:off x="5092197" y="274638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rot="2565000">
              <a:off x="5116906" y="276834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/>
          </p:nvCxnSpPr>
          <p:spPr>
            <a:xfrm rot="2700000">
              <a:off x="5140736" y="279125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/>
            <p:nvPr/>
          </p:nvCxnSpPr>
          <p:spPr>
            <a:xfrm rot="2835000">
              <a:off x="5163648" y="281508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rot="2970000">
              <a:off x="5185606" y="283979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/>
            <p:nvPr/>
          </p:nvCxnSpPr>
          <p:spPr>
            <a:xfrm rot="3105000">
              <a:off x="5206577" y="2865350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 rot="3240000">
              <a:off x="5226528" y="289170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rot="3375000">
              <a:off x="5245430" y="291882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 rot="3510000">
              <a:off x="5263251" y="294666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/>
            <p:nvPr/>
          </p:nvCxnSpPr>
          <p:spPr>
            <a:xfrm rot="3645000">
              <a:off x="5279967" y="297518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rot="3780000">
              <a:off x="5295550" y="300433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rot="3915000">
              <a:off x="5309976" y="303408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rot="4050000">
              <a:off x="5323224" y="306436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rot="4185000">
              <a:off x="5335273" y="3095152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rot="4320000">
              <a:off x="5346101" y="312638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 rot="4455000">
              <a:off x="5355698" y="315801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 rot="4590000">
              <a:off x="5364045" y="319000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/>
            <p:nvPr/>
          </p:nvCxnSpPr>
          <p:spPr>
            <a:xfrm rot="4725000">
              <a:off x="5371130" y="3222291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/>
            <p:nvPr/>
          </p:nvCxnSpPr>
          <p:spPr>
            <a:xfrm rot="4860000">
              <a:off x="5376940" y="325483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接连接符 221"/>
            <p:cNvCxnSpPr/>
            <p:nvPr/>
          </p:nvCxnSpPr>
          <p:spPr>
            <a:xfrm rot="4995000">
              <a:off x="5381470" y="328757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接连接符 222"/>
            <p:cNvCxnSpPr/>
            <p:nvPr/>
          </p:nvCxnSpPr>
          <p:spPr>
            <a:xfrm rot="5130000">
              <a:off x="5384710" y="332047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接连接符 223"/>
            <p:cNvCxnSpPr/>
            <p:nvPr/>
          </p:nvCxnSpPr>
          <p:spPr>
            <a:xfrm rot="5265000">
              <a:off x="5386656" y="335347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/>
            <p:nvPr/>
          </p:nvCxnSpPr>
          <p:spPr>
            <a:xfrm rot="5535000">
              <a:off x="5386656" y="341957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 rot="5670000">
              <a:off x="5384710" y="345257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226"/>
            <p:cNvCxnSpPr/>
            <p:nvPr/>
          </p:nvCxnSpPr>
          <p:spPr>
            <a:xfrm rot="5805000">
              <a:off x="5381470" y="3485472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/>
            <p:cNvCxnSpPr/>
            <p:nvPr/>
          </p:nvCxnSpPr>
          <p:spPr>
            <a:xfrm rot="5940000">
              <a:off x="5376940" y="3518218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/>
            <p:cNvCxnSpPr/>
            <p:nvPr/>
          </p:nvCxnSpPr>
          <p:spPr>
            <a:xfrm rot="6075000">
              <a:off x="5371130" y="3550761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接连接符 229"/>
            <p:cNvCxnSpPr/>
            <p:nvPr/>
          </p:nvCxnSpPr>
          <p:spPr>
            <a:xfrm rot="6210000">
              <a:off x="5364045" y="358304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接连接符 230"/>
            <p:cNvCxnSpPr/>
            <p:nvPr/>
          </p:nvCxnSpPr>
          <p:spPr>
            <a:xfrm rot="6345000">
              <a:off x="5355698" y="361503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 rot="6480000">
              <a:off x="5346101" y="3646668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232"/>
            <p:cNvCxnSpPr/>
            <p:nvPr/>
          </p:nvCxnSpPr>
          <p:spPr>
            <a:xfrm rot="6615000">
              <a:off x="5335273" y="3677901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接连接符 233"/>
            <p:cNvCxnSpPr/>
            <p:nvPr/>
          </p:nvCxnSpPr>
          <p:spPr>
            <a:xfrm rot="6750000">
              <a:off x="5323224" y="370868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/>
            <p:nvPr/>
          </p:nvCxnSpPr>
          <p:spPr>
            <a:xfrm rot="6885000">
              <a:off x="5309976" y="373896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 rot="7020000">
              <a:off x="5295550" y="3768712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236"/>
            <p:cNvCxnSpPr/>
            <p:nvPr/>
          </p:nvCxnSpPr>
          <p:spPr>
            <a:xfrm rot="7155000">
              <a:off x="5279967" y="379786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接连接符 237"/>
            <p:cNvCxnSpPr/>
            <p:nvPr/>
          </p:nvCxnSpPr>
          <p:spPr>
            <a:xfrm rot="7290000">
              <a:off x="5263251" y="382638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/>
            <p:nvPr/>
          </p:nvCxnSpPr>
          <p:spPr>
            <a:xfrm rot="7425000">
              <a:off x="5245430" y="385422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/>
            <p:nvPr/>
          </p:nvCxnSpPr>
          <p:spPr>
            <a:xfrm rot="7560000">
              <a:off x="5226528" y="388134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连接符 240"/>
            <p:cNvCxnSpPr/>
            <p:nvPr/>
          </p:nvCxnSpPr>
          <p:spPr>
            <a:xfrm rot="7695000">
              <a:off x="5206577" y="390770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 rot="7830000">
              <a:off x="5185606" y="393325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 rot="7965000">
              <a:off x="5163648" y="395796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接连接符 243"/>
            <p:cNvCxnSpPr/>
            <p:nvPr/>
          </p:nvCxnSpPr>
          <p:spPr>
            <a:xfrm rot="8100000">
              <a:off x="5140736" y="398179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接连接符 244"/>
            <p:cNvCxnSpPr/>
            <p:nvPr/>
          </p:nvCxnSpPr>
          <p:spPr>
            <a:xfrm rot="8235000">
              <a:off x="5116906" y="400470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接连接符 245"/>
            <p:cNvCxnSpPr/>
            <p:nvPr/>
          </p:nvCxnSpPr>
          <p:spPr>
            <a:xfrm rot="8370000">
              <a:off x="5092197" y="402666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接连接符 246"/>
            <p:cNvCxnSpPr/>
            <p:nvPr/>
          </p:nvCxnSpPr>
          <p:spPr>
            <a:xfrm rot="8505000">
              <a:off x="5066644" y="404763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直接连接符 247"/>
            <p:cNvCxnSpPr/>
            <p:nvPr/>
          </p:nvCxnSpPr>
          <p:spPr>
            <a:xfrm rot="8640000">
              <a:off x="5040287" y="406758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接连接符 248"/>
            <p:cNvCxnSpPr/>
            <p:nvPr/>
          </p:nvCxnSpPr>
          <p:spPr>
            <a:xfrm rot="8775000">
              <a:off x="5013167" y="408648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接连接符 249"/>
            <p:cNvCxnSpPr/>
            <p:nvPr/>
          </p:nvCxnSpPr>
          <p:spPr>
            <a:xfrm rot="8910000">
              <a:off x="4985325" y="4104311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接连接符 250"/>
            <p:cNvCxnSpPr/>
            <p:nvPr/>
          </p:nvCxnSpPr>
          <p:spPr>
            <a:xfrm rot="9045000">
              <a:off x="4956806" y="412102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接连接符 251"/>
            <p:cNvCxnSpPr/>
            <p:nvPr/>
          </p:nvCxnSpPr>
          <p:spPr>
            <a:xfrm rot="9180000">
              <a:off x="4927654" y="4136610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接连接符 252"/>
            <p:cNvCxnSpPr/>
            <p:nvPr/>
          </p:nvCxnSpPr>
          <p:spPr>
            <a:xfrm rot="9315000">
              <a:off x="4897910" y="415103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接连接符 253"/>
            <p:cNvCxnSpPr/>
            <p:nvPr/>
          </p:nvCxnSpPr>
          <p:spPr>
            <a:xfrm rot="9450000">
              <a:off x="4867625" y="416428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直接连接符 254"/>
            <p:cNvCxnSpPr/>
            <p:nvPr/>
          </p:nvCxnSpPr>
          <p:spPr>
            <a:xfrm rot="9585000">
              <a:off x="4836841" y="4176331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接连接符 255"/>
            <p:cNvCxnSpPr/>
            <p:nvPr/>
          </p:nvCxnSpPr>
          <p:spPr>
            <a:xfrm rot="9720000">
              <a:off x="4805609" y="4187161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接连接符 256"/>
            <p:cNvCxnSpPr/>
            <p:nvPr/>
          </p:nvCxnSpPr>
          <p:spPr>
            <a:xfrm rot="9855000">
              <a:off x="4773976" y="4196758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接连接符 257"/>
            <p:cNvCxnSpPr/>
            <p:nvPr/>
          </p:nvCxnSpPr>
          <p:spPr>
            <a:xfrm rot="9990000">
              <a:off x="4741990" y="420510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连接符 258"/>
            <p:cNvCxnSpPr/>
            <p:nvPr/>
          </p:nvCxnSpPr>
          <p:spPr>
            <a:xfrm rot="10125000">
              <a:off x="4709701" y="421218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/>
            <p:nvPr/>
          </p:nvCxnSpPr>
          <p:spPr>
            <a:xfrm rot="10260000">
              <a:off x="4677159" y="4218000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/>
            <p:nvPr/>
          </p:nvCxnSpPr>
          <p:spPr>
            <a:xfrm rot="10395000">
              <a:off x="4644414" y="4222528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rot="10530000">
              <a:off x="4611516" y="422576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/>
            <p:nvPr/>
          </p:nvCxnSpPr>
          <p:spPr>
            <a:xfrm rot="10665000">
              <a:off x="4578516" y="422771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接连接符 263"/>
            <p:cNvCxnSpPr/>
            <p:nvPr/>
          </p:nvCxnSpPr>
          <p:spPr>
            <a:xfrm rot="10935000">
              <a:off x="4512417" y="4227714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接连接符 264"/>
            <p:cNvCxnSpPr/>
            <p:nvPr/>
          </p:nvCxnSpPr>
          <p:spPr>
            <a:xfrm rot="11070000">
              <a:off x="4479417" y="422576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rot="11205000">
              <a:off x="4446519" y="4222528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rot="11340000">
              <a:off x="4413775" y="4218000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rot="11475000">
              <a:off x="4381232" y="421218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rot="11610000">
              <a:off x="4348943" y="4205104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/>
            <p:nvPr/>
          </p:nvCxnSpPr>
          <p:spPr>
            <a:xfrm rot="11745000">
              <a:off x="4316957" y="4196758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 rot="11880000">
              <a:off x="4285325" y="4187161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/>
            <p:nvPr/>
          </p:nvCxnSpPr>
          <p:spPr>
            <a:xfrm rot="12015000">
              <a:off x="4254092" y="4176331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/>
            <p:nvPr/>
          </p:nvCxnSpPr>
          <p:spPr>
            <a:xfrm rot="12150000">
              <a:off x="4223309" y="4164284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/>
            <p:nvPr/>
          </p:nvCxnSpPr>
          <p:spPr>
            <a:xfrm rot="12285000">
              <a:off x="4193023" y="415103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/>
            <p:nvPr/>
          </p:nvCxnSpPr>
          <p:spPr>
            <a:xfrm rot="12420000">
              <a:off x="4163280" y="4136610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/>
            <p:nvPr/>
          </p:nvCxnSpPr>
          <p:spPr>
            <a:xfrm rot="12555000">
              <a:off x="4134127" y="412102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/>
            <p:nvPr/>
          </p:nvCxnSpPr>
          <p:spPr>
            <a:xfrm rot="12690000">
              <a:off x="4105608" y="4104311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/>
            <p:nvPr/>
          </p:nvCxnSpPr>
          <p:spPr>
            <a:xfrm rot="12825000">
              <a:off x="4077766" y="408648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/>
            <p:nvPr/>
          </p:nvCxnSpPr>
          <p:spPr>
            <a:xfrm rot="12960000">
              <a:off x="4050646" y="406758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/>
            <p:nvPr/>
          </p:nvCxnSpPr>
          <p:spPr>
            <a:xfrm rot="13095000">
              <a:off x="4024289" y="404763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/>
            <p:nvPr/>
          </p:nvCxnSpPr>
          <p:spPr>
            <a:xfrm rot="13230000">
              <a:off x="3998736" y="4026664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/>
            <p:nvPr/>
          </p:nvCxnSpPr>
          <p:spPr>
            <a:xfrm rot="13365000">
              <a:off x="3974027" y="400470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/>
            <p:nvPr/>
          </p:nvCxnSpPr>
          <p:spPr>
            <a:xfrm rot="13500000">
              <a:off x="3950197" y="398179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 rot="13635000">
              <a:off x="3927286" y="395796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/>
            <p:nvPr/>
          </p:nvCxnSpPr>
          <p:spPr>
            <a:xfrm rot="13770000">
              <a:off x="3905327" y="393325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/>
            <p:nvPr/>
          </p:nvCxnSpPr>
          <p:spPr>
            <a:xfrm rot="13905000">
              <a:off x="3884357" y="3907703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/>
            <p:nvPr/>
          </p:nvCxnSpPr>
          <p:spPr>
            <a:xfrm rot="14040000">
              <a:off x="3864405" y="388134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/>
            <p:nvPr/>
          </p:nvCxnSpPr>
          <p:spPr>
            <a:xfrm rot="14175000">
              <a:off x="3845504" y="385422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 rot="14310000">
              <a:off x="3827682" y="382638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/>
            <p:nvPr/>
          </p:nvCxnSpPr>
          <p:spPr>
            <a:xfrm rot="14445000">
              <a:off x="3810966" y="379786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/>
            <p:nvPr/>
          </p:nvCxnSpPr>
          <p:spPr>
            <a:xfrm rot="14580000">
              <a:off x="3795383" y="3768712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 rot="14715000">
              <a:off x="3780957" y="373896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/>
            <p:nvPr/>
          </p:nvCxnSpPr>
          <p:spPr>
            <a:xfrm rot="14850000">
              <a:off x="3767709" y="3708683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/>
            <p:nvPr/>
          </p:nvCxnSpPr>
          <p:spPr>
            <a:xfrm rot="14985000">
              <a:off x="3755660" y="3677901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 rot="15120000">
              <a:off x="3744830" y="3646668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 rot="15255000">
              <a:off x="3735235" y="361503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/>
            <p:nvPr/>
          </p:nvCxnSpPr>
          <p:spPr>
            <a:xfrm rot="15390000">
              <a:off x="3726888" y="358304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 rot="15525000">
              <a:off x="3719803" y="3550761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/>
            <p:nvPr/>
          </p:nvCxnSpPr>
          <p:spPr>
            <a:xfrm rot="15660000">
              <a:off x="3713992" y="3518218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/>
            <p:nvPr/>
          </p:nvCxnSpPr>
          <p:spPr>
            <a:xfrm rot="15795000">
              <a:off x="3709463" y="3485472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/>
            <p:nvPr/>
          </p:nvCxnSpPr>
          <p:spPr>
            <a:xfrm rot="15930000">
              <a:off x="3706223" y="345257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/>
            <p:nvPr/>
          </p:nvCxnSpPr>
          <p:spPr>
            <a:xfrm rot="16065000">
              <a:off x="3704277" y="341957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/>
            <p:nvPr/>
          </p:nvCxnSpPr>
          <p:spPr>
            <a:xfrm rot="16335000">
              <a:off x="3704277" y="335347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/>
            <p:nvPr/>
          </p:nvCxnSpPr>
          <p:spPr>
            <a:xfrm rot="16470000">
              <a:off x="3706223" y="332047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/>
            <p:nvPr/>
          </p:nvCxnSpPr>
          <p:spPr>
            <a:xfrm rot="16605000">
              <a:off x="3709463" y="328757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305"/>
            <p:cNvCxnSpPr/>
            <p:nvPr/>
          </p:nvCxnSpPr>
          <p:spPr>
            <a:xfrm rot="16740000">
              <a:off x="3713992" y="3254833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306"/>
            <p:cNvCxnSpPr/>
            <p:nvPr/>
          </p:nvCxnSpPr>
          <p:spPr>
            <a:xfrm rot="16875000">
              <a:off x="3719803" y="3222291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接连接符 307"/>
            <p:cNvCxnSpPr/>
            <p:nvPr/>
          </p:nvCxnSpPr>
          <p:spPr>
            <a:xfrm rot="17010000">
              <a:off x="3726888" y="3190003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接连接符 308"/>
            <p:cNvCxnSpPr/>
            <p:nvPr/>
          </p:nvCxnSpPr>
          <p:spPr>
            <a:xfrm rot="17145000">
              <a:off x="3735235" y="315801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直接连接符 309"/>
            <p:cNvCxnSpPr/>
            <p:nvPr/>
          </p:nvCxnSpPr>
          <p:spPr>
            <a:xfrm rot="17280000">
              <a:off x="3744830" y="3126383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接连接符 310"/>
            <p:cNvCxnSpPr/>
            <p:nvPr/>
          </p:nvCxnSpPr>
          <p:spPr>
            <a:xfrm rot="17415000">
              <a:off x="3755660" y="3095152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接连接符 311"/>
            <p:cNvCxnSpPr/>
            <p:nvPr/>
          </p:nvCxnSpPr>
          <p:spPr>
            <a:xfrm rot="17550000">
              <a:off x="3767709" y="306436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接连接符 312"/>
            <p:cNvCxnSpPr/>
            <p:nvPr/>
          </p:nvCxnSpPr>
          <p:spPr>
            <a:xfrm rot="17685000">
              <a:off x="3780957" y="3034083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接连接符 313"/>
            <p:cNvCxnSpPr/>
            <p:nvPr/>
          </p:nvCxnSpPr>
          <p:spPr>
            <a:xfrm rot="17820000">
              <a:off x="3795383" y="300433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接连接符 314"/>
            <p:cNvCxnSpPr/>
            <p:nvPr/>
          </p:nvCxnSpPr>
          <p:spPr>
            <a:xfrm rot="17955000">
              <a:off x="3810966" y="297518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接连接符 315"/>
            <p:cNvCxnSpPr/>
            <p:nvPr/>
          </p:nvCxnSpPr>
          <p:spPr>
            <a:xfrm rot="18090000">
              <a:off x="3827682" y="294666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接连接符 316"/>
            <p:cNvCxnSpPr/>
            <p:nvPr/>
          </p:nvCxnSpPr>
          <p:spPr>
            <a:xfrm rot="18225000">
              <a:off x="3845504" y="291882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接连接符 317"/>
            <p:cNvCxnSpPr/>
            <p:nvPr/>
          </p:nvCxnSpPr>
          <p:spPr>
            <a:xfrm rot="18360000">
              <a:off x="3864405" y="289170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接连接符 318"/>
            <p:cNvCxnSpPr/>
            <p:nvPr/>
          </p:nvCxnSpPr>
          <p:spPr>
            <a:xfrm rot="18495000">
              <a:off x="3884357" y="2865350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接连接符 319"/>
            <p:cNvCxnSpPr/>
            <p:nvPr/>
          </p:nvCxnSpPr>
          <p:spPr>
            <a:xfrm rot="18630000">
              <a:off x="3905327" y="283979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320"/>
            <p:cNvCxnSpPr/>
            <p:nvPr/>
          </p:nvCxnSpPr>
          <p:spPr>
            <a:xfrm rot="18765000">
              <a:off x="3927286" y="281508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接连接符 321"/>
            <p:cNvCxnSpPr/>
            <p:nvPr/>
          </p:nvCxnSpPr>
          <p:spPr>
            <a:xfrm rot="18900000">
              <a:off x="3950197" y="279125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接连接符 322"/>
            <p:cNvCxnSpPr/>
            <p:nvPr/>
          </p:nvCxnSpPr>
          <p:spPr>
            <a:xfrm rot="19035000">
              <a:off x="3974027" y="276834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接连接符 323"/>
            <p:cNvCxnSpPr/>
            <p:nvPr/>
          </p:nvCxnSpPr>
          <p:spPr>
            <a:xfrm rot="19170000">
              <a:off x="3998736" y="274638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接连接符 324"/>
            <p:cNvCxnSpPr/>
            <p:nvPr/>
          </p:nvCxnSpPr>
          <p:spPr>
            <a:xfrm rot="19305000">
              <a:off x="4024289" y="272541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接连接符 325"/>
            <p:cNvCxnSpPr/>
            <p:nvPr/>
          </p:nvCxnSpPr>
          <p:spPr>
            <a:xfrm rot="19440000">
              <a:off x="4050646" y="270546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接连接符 326"/>
            <p:cNvCxnSpPr/>
            <p:nvPr/>
          </p:nvCxnSpPr>
          <p:spPr>
            <a:xfrm rot="19575000">
              <a:off x="4077766" y="2686562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接连接符 327"/>
            <p:cNvCxnSpPr/>
            <p:nvPr/>
          </p:nvCxnSpPr>
          <p:spPr>
            <a:xfrm rot="19710000">
              <a:off x="4105608" y="266874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接连接符 328"/>
            <p:cNvCxnSpPr/>
            <p:nvPr/>
          </p:nvCxnSpPr>
          <p:spPr>
            <a:xfrm rot="19845000">
              <a:off x="4134127" y="265202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接连接符 329"/>
            <p:cNvCxnSpPr/>
            <p:nvPr/>
          </p:nvCxnSpPr>
          <p:spPr>
            <a:xfrm rot="19980000">
              <a:off x="4163280" y="2636442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接连接符 330"/>
            <p:cNvCxnSpPr/>
            <p:nvPr/>
          </p:nvCxnSpPr>
          <p:spPr>
            <a:xfrm rot="20115000">
              <a:off x="4193023" y="262201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接连接符 331"/>
            <p:cNvCxnSpPr/>
            <p:nvPr/>
          </p:nvCxnSpPr>
          <p:spPr>
            <a:xfrm rot="20250000">
              <a:off x="4223309" y="2608768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接连接符 332"/>
            <p:cNvCxnSpPr/>
            <p:nvPr/>
          </p:nvCxnSpPr>
          <p:spPr>
            <a:xfrm rot="20385000">
              <a:off x="4254092" y="259672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接连接符 333"/>
            <p:cNvCxnSpPr/>
            <p:nvPr/>
          </p:nvCxnSpPr>
          <p:spPr>
            <a:xfrm rot="20520000">
              <a:off x="4285325" y="258589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接连接符 334"/>
            <p:cNvCxnSpPr/>
            <p:nvPr/>
          </p:nvCxnSpPr>
          <p:spPr>
            <a:xfrm rot="20655000">
              <a:off x="4316957" y="257629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接连接符 335"/>
            <p:cNvCxnSpPr/>
            <p:nvPr/>
          </p:nvCxnSpPr>
          <p:spPr>
            <a:xfrm rot="20790000">
              <a:off x="4348943" y="256794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接连接符 336"/>
            <p:cNvCxnSpPr/>
            <p:nvPr/>
          </p:nvCxnSpPr>
          <p:spPr>
            <a:xfrm rot="20925000">
              <a:off x="4381232" y="256086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接连接符 337"/>
            <p:cNvCxnSpPr/>
            <p:nvPr/>
          </p:nvCxnSpPr>
          <p:spPr>
            <a:xfrm rot="21060000">
              <a:off x="4413775" y="2555053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接连接符 338"/>
            <p:cNvCxnSpPr/>
            <p:nvPr/>
          </p:nvCxnSpPr>
          <p:spPr>
            <a:xfrm rot="21195000">
              <a:off x="4446519" y="2550523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接连接符 339"/>
            <p:cNvCxnSpPr/>
            <p:nvPr/>
          </p:nvCxnSpPr>
          <p:spPr>
            <a:xfrm rot="21330000">
              <a:off x="4479417" y="2547283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接连接符 340"/>
            <p:cNvCxnSpPr/>
            <p:nvPr/>
          </p:nvCxnSpPr>
          <p:spPr>
            <a:xfrm rot="21465000">
              <a:off x="4512417" y="254533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2" name="组合 341"/>
            <p:cNvGrpSpPr/>
            <p:nvPr/>
          </p:nvGrpSpPr>
          <p:grpSpPr>
            <a:xfrm>
              <a:off x="3654108" y="3436045"/>
              <a:ext cx="1784866" cy="0"/>
              <a:chOff x="1701800" y="2755900"/>
              <a:chExt cx="2746508" cy="0"/>
            </a:xfrm>
          </p:grpSpPr>
          <p:cxnSp>
            <p:nvCxnSpPr>
              <p:cNvPr id="352" name="直接连接符 351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直接连接符 352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3" name="组合 342"/>
            <p:cNvGrpSpPr/>
            <p:nvPr/>
          </p:nvGrpSpPr>
          <p:grpSpPr>
            <a:xfrm rot="5400000">
              <a:off x="3652046" y="3437533"/>
              <a:ext cx="1784866" cy="0"/>
              <a:chOff x="1701800" y="2755900"/>
              <a:chExt cx="2746508" cy="0"/>
            </a:xfrm>
          </p:grpSpPr>
          <p:cxnSp>
            <p:nvCxnSpPr>
              <p:cNvPr id="350" name="直接连接符 349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直接连接符 350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4" name="组合 343"/>
            <p:cNvGrpSpPr/>
            <p:nvPr/>
          </p:nvGrpSpPr>
          <p:grpSpPr>
            <a:xfrm rot="2700000">
              <a:off x="3700486" y="3389534"/>
              <a:ext cx="1784866" cy="0"/>
              <a:chOff x="1701800" y="2755900"/>
              <a:chExt cx="2746508" cy="0"/>
            </a:xfrm>
          </p:grpSpPr>
          <p:cxnSp>
            <p:nvCxnSpPr>
              <p:cNvPr id="348" name="直接连接符 347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直接连接符 348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5" name="组合 344"/>
            <p:cNvGrpSpPr/>
            <p:nvPr/>
          </p:nvGrpSpPr>
          <p:grpSpPr>
            <a:xfrm rot="18900000" flipH="1">
              <a:off x="3677380" y="3460596"/>
              <a:ext cx="1784866" cy="0"/>
              <a:chOff x="1701800" y="2755900"/>
              <a:chExt cx="2746508" cy="0"/>
            </a:xfrm>
          </p:grpSpPr>
          <p:cxnSp>
            <p:nvCxnSpPr>
              <p:cNvPr id="346" name="直接连接符 345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直接连接符 346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4" name="组合 353"/>
          <p:cNvGrpSpPr/>
          <p:nvPr/>
        </p:nvGrpSpPr>
        <p:grpSpPr>
          <a:xfrm>
            <a:off x="4774883" y="1329901"/>
            <a:ext cx="1640144" cy="1639550"/>
            <a:chOff x="2329031" y="904800"/>
            <a:chExt cx="2752780" cy="2752780"/>
          </a:xfrm>
        </p:grpSpPr>
        <p:sp>
          <p:nvSpPr>
            <p:cNvPr id="355" name="椭圆 354"/>
            <p:cNvSpPr/>
            <p:nvPr/>
          </p:nvSpPr>
          <p:spPr>
            <a:xfrm>
              <a:off x="2329031" y="904800"/>
              <a:ext cx="2752780" cy="27527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127000" dist="762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56" name="椭圆 355"/>
            <p:cNvSpPr/>
            <p:nvPr/>
          </p:nvSpPr>
          <p:spPr>
            <a:xfrm>
              <a:off x="2490959" y="1059959"/>
              <a:ext cx="2431374" cy="24313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357" name="文本框 1785"/>
          <p:cNvSpPr txBox="1"/>
          <p:nvPr/>
        </p:nvSpPr>
        <p:spPr>
          <a:xfrm>
            <a:off x="5215654" y="1871969"/>
            <a:ext cx="8361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>
                <a:solidFill>
                  <a:srgbClr val="E87071"/>
                </a:solidFill>
                <a:latin typeface="Impact" panose="020B0806030902050204" pitchFamily="34" charset="0"/>
              </a:rPr>
              <a:t>37%</a:t>
            </a:r>
            <a:endParaRPr lang="zh-CN" altLang="en-US" sz="2700" dirty="0">
              <a:solidFill>
                <a:srgbClr val="E87071"/>
              </a:solidFill>
              <a:latin typeface="Impact" panose="020B0806030902050204" pitchFamily="34" charset="0"/>
            </a:endParaRPr>
          </a:p>
        </p:txBody>
      </p:sp>
      <p:grpSp>
        <p:nvGrpSpPr>
          <p:cNvPr id="358" name="组合 357"/>
          <p:cNvGrpSpPr/>
          <p:nvPr/>
        </p:nvGrpSpPr>
        <p:grpSpPr>
          <a:xfrm>
            <a:off x="4928691" y="1442578"/>
            <a:ext cx="1356279" cy="1374331"/>
            <a:chOff x="6132084" y="2497101"/>
            <a:chExt cx="1808137" cy="1832865"/>
          </a:xfrm>
        </p:grpSpPr>
        <p:cxnSp>
          <p:nvCxnSpPr>
            <p:cNvPr id="359" name="直接连接符 358"/>
            <p:cNvCxnSpPr/>
            <p:nvPr/>
          </p:nvCxnSpPr>
          <p:spPr>
            <a:xfrm>
              <a:off x="7023442" y="2544688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接连接符 359"/>
            <p:cNvCxnSpPr/>
            <p:nvPr/>
          </p:nvCxnSpPr>
          <p:spPr>
            <a:xfrm rot="135000">
              <a:off x="7056492" y="2545337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直接连接符 360"/>
            <p:cNvCxnSpPr/>
            <p:nvPr/>
          </p:nvCxnSpPr>
          <p:spPr>
            <a:xfrm rot="270000">
              <a:off x="7089492" y="254728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接连接符 361"/>
            <p:cNvCxnSpPr/>
            <p:nvPr/>
          </p:nvCxnSpPr>
          <p:spPr>
            <a:xfrm rot="405000">
              <a:off x="7122388" y="255052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直接连接符 362"/>
            <p:cNvCxnSpPr/>
            <p:nvPr/>
          </p:nvCxnSpPr>
          <p:spPr>
            <a:xfrm rot="540000">
              <a:off x="7155134" y="255505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接连接符 363"/>
            <p:cNvCxnSpPr/>
            <p:nvPr/>
          </p:nvCxnSpPr>
          <p:spPr>
            <a:xfrm rot="675000">
              <a:off x="7187676" y="2560864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接连接符 364"/>
            <p:cNvCxnSpPr/>
            <p:nvPr/>
          </p:nvCxnSpPr>
          <p:spPr>
            <a:xfrm rot="810000">
              <a:off x="7219965" y="2567947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直接连接符 365"/>
            <p:cNvCxnSpPr/>
            <p:nvPr/>
          </p:nvCxnSpPr>
          <p:spPr>
            <a:xfrm rot="945000">
              <a:off x="7251951" y="2576294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接连接符 366"/>
            <p:cNvCxnSpPr/>
            <p:nvPr/>
          </p:nvCxnSpPr>
          <p:spPr>
            <a:xfrm rot="1080000">
              <a:off x="7283584" y="2585890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接连接符 367"/>
            <p:cNvCxnSpPr/>
            <p:nvPr/>
          </p:nvCxnSpPr>
          <p:spPr>
            <a:xfrm rot="1215000">
              <a:off x="7314817" y="2596720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接连接符 368"/>
            <p:cNvCxnSpPr/>
            <p:nvPr/>
          </p:nvCxnSpPr>
          <p:spPr>
            <a:xfrm rot="1350000">
              <a:off x="7345599" y="2608768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接连接符 369"/>
            <p:cNvCxnSpPr/>
            <p:nvPr/>
          </p:nvCxnSpPr>
          <p:spPr>
            <a:xfrm rot="1485000">
              <a:off x="7375886" y="262201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接连接符 370"/>
            <p:cNvCxnSpPr/>
            <p:nvPr/>
          </p:nvCxnSpPr>
          <p:spPr>
            <a:xfrm rot="1620000">
              <a:off x="7405628" y="2636442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接连接符 371"/>
            <p:cNvCxnSpPr/>
            <p:nvPr/>
          </p:nvCxnSpPr>
          <p:spPr>
            <a:xfrm rot="1755000">
              <a:off x="7434782" y="265202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接连接符 372"/>
            <p:cNvCxnSpPr/>
            <p:nvPr/>
          </p:nvCxnSpPr>
          <p:spPr>
            <a:xfrm rot="1890000">
              <a:off x="7463301" y="2668740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接连接符 373"/>
            <p:cNvCxnSpPr/>
            <p:nvPr/>
          </p:nvCxnSpPr>
          <p:spPr>
            <a:xfrm rot="2025000">
              <a:off x="7491142" y="2686562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直接连接符 374"/>
            <p:cNvCxnSpPr/>
            <p:nvPr/>
          </p:nvCxnSpPr>
          <p:spPr>
            <a:xfrm rot="2160000">
              <a:off x="7518262" y="2705464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直接连接符 375"/>
            <p:cNvCxnSpPr/>
            <p:nvPr/>
          </p:nvCxnSpPr>
          <p:spPr>
            <a:xfrm rot="2295000">
              <a:off x="7544618" y="272541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直接连接符 376"/>
            <p:cNvCxnSpPr/>
            <p:nvPr/>
          </p:nvCxnSpPr>
          <p:spPr>
            <a:xfrm rot="2430000">
              <a:off x="7570172" y="2746387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直接连接符 377"/>
            <p:cNvCxnSpPr/>
            <p:nvPr/>
          </p:nvCxnSpPr>
          <p:spPr>
            <a:xfrm rot="2565000">
              <a:off x="7594881" y="276834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接连接符 378"/>
            <p:cNvCxnSpPr/>
            <p:nvPr/>
          </p:nvCxnSpPr>
          <p:spPr>
            <a:xfrm rot="2700000">
              <a:off x="7618711" y="2791257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直接连接符 379"/>
            <p:cNvCxnSpPr/>
            <p:nvPr/>
          </p:nvCxnSpPr>
          <p:spPr>
            <a:xfrm rot="2835000">
              <a:off x="7641623" y="2815085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接连接符 380"/>
            <p:cNvCxnSpPr/>
            <p:nvPr/>
          </p:nvCxnSpPr>
          <p:spPr>
            <a:xfrm rot="2970000">
              <a:off x="7663581" y="2839795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接连接符 381"/>
            <p:cNvCxnSpPr/>
            <p:nvPr/>
          </p:nvCxnSpPr>
          <p:spPr>
            <a:xfrm rot="3105000">
              <a:off x="7684552" y="2865350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直接连接符 382"/>
            <p:cNvCxnSpPr/>
            <p:nvPr/>
          </p:nvCxnSpPr>
          <p:spPr>
            <a:xfrm rot="3240000">
              <a:off x="7704503" y="289170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接连接符 383"/>
            <p:cNvCxnSpPr/>
            <p:nvPr/>
          </p:nvCxnSpPr>
          <p:spPr>
            <a:xfrm rot="3375000">
              <a:off x="7723404" y="291882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接连接符 384"/>
            <p:cNvCxnSpPr/>
            <p:nvPr/>
          </p:nvCxnSpPr>
          <p:spPr>
            <a:xfrm rot="3510000">
              <a:off x="7741226" y="2946667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直接连接符 385"/>
            <p:cNvCxnSpPr/>
            <p:nvPr/>
          </p:nvCxnSpPr>
          <p:spPr>
            <a:xfrm rot="3645000">
              <a:off x="7757942" y="2975185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直接连接符 386"/>
            <p:cNvCxnSpPr/>
            <p:nvPr/>
          </p:nvCxnSpPr>
          <p:spPr>
            <a:xfrm rot="3780000">
              <a:off x="7773525" y="3004339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直接连接符 387"/>
            <p:cNvCxnSpPr/>
            <p:nvPr/>
          </p:nvCxnSpPr>
          <p:spPr>
            <a:xfrm rot="3915000">
              <a:off x="7787952" y="303408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直接连接符 388"/>
            <p:cNvCxnSpPr/>
            <p:nvPr/>
          </p:nvCxnSpPr>
          <p:spPr>
            <a:xfrm rot="4050000">
              <a:off x="7801199" y="3064369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直接连接符 389"/>
            <p:cNvCxnSpPr/>
            <p:nvPr/>
          </p:nvCxnSpPr>
          <p:spPr>
            <a:xfrm rot="4185000">
              <a:off x="7813247" y="3095152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直接连接符 390"/>
            <p:cNvCxnSpPr/>
            <p:nvPr/>
          </p:nvCxnSpPr>
          <p:spPr>
            <a:xfrm rot="4320000">
              <a:off x="7824077" y="312638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接连接符 391"/>
            <p:cNvCxnSpPr/>
            <p:nvPr/>
          </p:nvCxnSpPr>
          <p:spPr>
            <a:xfrm rot="4455000">
              <a:off x="7833674" y="3158017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直接连接符 392"/>
            <p:cNvCxnSpPr/>
            <p:nvPr/>
          </p:nvCxnSpPr>
          <p:spPr>
            <a:xfrm rot="4590000">
              <a:off x="7842019" y="319000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直接连接符 393"/>
            <p:cNvCxnSpPr/>
            <p:nvPr/>
          </p:nvCxnSpPr>
          <p:spPr>
            <a:xfrm rot="4725000">
              <a:off x="7849104" y="3222291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接连接符 394"/>
            <p:cNvCxnSpPr/>
            <p:nvPr/>
          </p:nvCxnSpPr>
          <p:spPr>
            <a:xfrm rot="4860000">
              <a:off x="7854915" y="325483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直接连接符 395"/>
            <p:cNvCxnSpPr/>
            <p:nvPr/>
          </p:nvCxnSpPr>
          <p:spPr>
            <a:xfrm rot="4995000">
              <a:off x="7859445" y="3287579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直接连接符 396"/>
            <p:cNvCxnSpPr/>
            <p:nvPr/>
          </p:nvCxnSpPr>
          <p:spPr>
            <a:xfrm rot="5130000">
              <a:off x="7862685" y="332047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直接连接符 397"/>
            <p:cNvCxnSpPr/>
            <p:nvPr/>
          </p:nvCxnSpPr>
          <p:spPr>
            <a:xfrm rot="5265000">
              <a:off x="7864630" y="3353475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直接连接符 398"/>
            <p:cNvCxnSpPr/>
            <p:nvPr/>
          </p:nvCxnSpPr>
          <p:spPr>
            <a:xfrm rot="5535000">
              <a:off x="7864630" y="341957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直接连接符 399"/>
            <p:cNvCxnSpPr/>
            <p:nvPr/>
          </p:nvCxnSpPr>
          <p:spPr>
            <a:xfrm rot="5670000">
              <a:off x="7862685" y="345257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直接连接符 400"/>
            <p:cNvCxnSpPr/>
            <p:nvPr/>
          </p:nvCxnSpPr>
          <p:spPr>
            <a:xfrm rot="5805000">
              <a:off x="7859445" y="3485472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直接连接符 401"/>
            <p:cNvCxnSpPr/>
            <p:nvPr/>
          </p:nvCxnSpPr>
          <p:spPr>
            <a:xfrm rot="5940000">
              <a:off x="7854915" y="3518218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直接连接符 402"/>
            <p:cNvCxnSpPr/>
            <p:nvPr/>
          </p:nvCxnSpPr>
          <p:spPr>
            <a:xfrm rot="6075000">
              <a:off x="7849104" y="3550761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接连接符 403"/>
            <p:cNvCxnSpPr/>
            <p:nvPr/>
          </p:nvCxnSpPr>
          <p:spPr>
            <a:xfrm rot="6210000">
              <a:off x="7842019" y="3583049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直接连接符 404"/>
            <p:cNvCxnSpPr/>
            <p:nvPr/>
          </p:nvCxnSpPr>
          <p:spPr>
            <a:xfrm rot="6345000">
              <a:off x="7833674" y="3615035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直接连接符 405"/>
            <p:cNvCxnSpPr/>
            <p:nvPr/>
          </p:nvCxnSpPr>
          <p:spPr>
            <a:xfrm rot="6480000">
              <a:off x="7824077" y="3646668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直接连接符 406"/>
            <p:cNvCxnSpPr/>
            <p:nvPr/>
          </p:nvCxnSpPr>
          <p:spPr>
            <a:xfrm rot="6615000">
              <a:off x="7813247" y="3677901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直接连接符 407"/>
            <p:cNvCxnSpPr/>
            <p:nvPr/>
          </p:nvCxnSpPr>
          <p:spPr>
            <a:xfrm rot="6750000">
              <a:off x="7801199" y="370868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直接连接符 408"/>
            <p:cNvCxnSpPr/>
            <p:nvPr/>
          </p:nvCxnSpPr>
          <p:spPr>
            <a:xfrm rot="6885000">
              <a:off x="7787952" y="3738969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直接连接符 409"/>
            <p:cNvCxnSpPr/>
            <p:nvPr/>
          </p:nvCxnSpPr>
          <p:spPr>
            <a:xfrm rot="7020000">
              <a:off x="7773525" y="3768712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直接连接符 410"/>
            <p:cNvCxnSpPr/>
            <p:nvPr/>
          </p:nvCxnSpPr>
          <p:spPr>
            <a:xfrm rot="7155000">
              <a:off x="7757942" y="379786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直接连接符 411"/>
            <p:cNvCxnSpPr/>
            <p:nvPr/>
          </p:nvCxnSpPr>
          <p:spPr>
            <a:xfrm rot="7290000">
              <a:off x="7741226" y="382638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直接连接符 412"/>
            <p:cNvCxnSpPr/>
            <p:nvPr/>
          </p:nvCxnSpPr>
          <p:spPr>
            <a:xfrm rot="7425000">
              <a:off x="7723404" y="385422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直接连接符 413"/>
            <p:cNvCxnSpPr/>
            <p:nvPr/>
          </p:nvCxnSpPr>
          <p:spPr>
            <a:xfrm rot="7560000">
              <a:off x="7704503" y="388134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直接连接符 414"/>
            <p:cNvCxnSpPr/>
            <p:nvPr/>
          </p:nvCxnSpPr>
          <p:spPr>
            <a:xfrm rot="7695000">
              <a:off x="7684552" y="390770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直接连接符 415"/>
            <p:cNvCxnSpPr/>
            <p:nvPr/>
          </p:nvCxnSpPr>
          <p:spPr>
            <a:xfrm rot="7830000">
              <a:off x="7663581" y="393325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直接连接符 416"/>
            <p:cNvCxnSpPr/>
            <p:nvPr/>
          </p:nvCxnSpPr>
          <p:spPr>
            <a:xfrm rot="7965000">
              <a:off x="7641623" y="395796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直接连接符 417"/>
            <p:cNvCxnSpPr/>
            <p:nvPr/>
          </p:nvCxnSpPr>
          <p:spPr>
            <a:xfrm rot="8100000">
              <a:off x="7618711" y="398179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直接连接符 418"/>
            <p:cNvCxnSpPr/>
            <p:nvPr/>
          </p:nvCxnSpPr>
          <p:spPr>
            <a:xfrm rot="8235000">
              <a:off x="7594881" y="400470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直接连接符 419"/>
            <p:cNvCxnSpPr/>
            <p:nvPr/>
          </p:nvCxnSpPr>
          <p:spPr>
            <a:xfrm rot="8370000">
              <a:off x="7570172" y="402666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直接连接符 420"/>
            <p:cNvCxnSpPr/>
            <p:nvPr/>
          </p:nvCxnSpPr>
          <p:spPr>
            <a:xfrm rot="8505000">
              <a:off x="7544618" y="404763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直接连接符 421"/>
            <p:cNvCxnSpPr/>
            <p:nvPr/>
          </p:nvCxnSpPr>
          <p:spPr>
            <a:xfrm rot="8640000">
              <a:off x="7518262" y="406758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直接连接符 422"/>
            <p:cNvCxnSpPr/>
            <p:nvPr/>
          </p:nvCxnSpPr>
          <p:spPr>
            <a:xfrm rot="8775000">
              <a:off x="7491142" y="408648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直接连接符 423"/>
            <p:cNvCxnSpPr/>
            <p:nvPr/>
          </p:nvCxnSpPr>
          <p:spPr>
            <a:xfrm rot="8910000">
              <a:off x="7463301" y="410431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直接连接符 424"/>
            <p:cNvCxnSpPr/>
            <p:nvPr/>
          </p:nvCxnSpPr>
          <p:spPr>
            <a:xfrm rot="9045000">
              <a:off x="7434782" y="412102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直接连接符 425"/>
            <p:cNvCxnSpPr/>
            <p:nvPr/>
          </p:nvCxnSpPr>
          <p:spPr>
            <a:xfrm rot="9180000">
              <a:off x="7405628" y="4136610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直接连接符 426"/>
            <p:cNvCxnSpPr/>
            <p:nvPr/>
          </p:nvCxnSpPr>
          <p:spPr>
            <a:xfrm rot="9315000">
              <a:off x="7375886" y="415103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直接连接符 427"/>
            <p:cNvCxnSpPr/>
            <p:nvPr/>
          </p:nvCxnSpPr>
          <p:spPr>
            <a:xfrm rot="9450000">
              <a:off x="7345599" y="416428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直接连接符 428"/>
            <p:cNvCxnSpPr/>
            <p:nvPr/>
          </p:nvCxnSpPr>
          <p:spPr>
            <a:xfrm rot="9585000">
              <a:off x="7314817" y="417633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直接连接符 429"/>
            <p:cNvCxnSpPr/>
            <p:nvPr/>
          </p:nvCxnSpPr>
          <p:spPr>
            <a:xfrm rot="9720000">
              <a:off x="7283584" y="418716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直接连接符 430"/>
            <p:cNvCxnSpPr/>
            <p:nvPr/>
          </p:nvCxnSpPr>
          <p:spPr>
            <a:xfrm rot="9855000">
              <a:off x="7251951" y="4196758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直接连接符 431"/>
            <p:cNvCxnSpPr/>
            <p:nvPr/>
          </p:nvCxnSpPr>
          <p:spPr>
            <a:xfrm rot="9990000">
              <a:off x="7219965" y="420510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直接连接符 432"/>
            <p:cNvCxnSpPr/>
            <p:nvPr/>
          </p:nvCxnSpPr>
          <p:spPr>
            <a:xfrm rot="10125000">
              <a:off x="7187676" y="421218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直接连接符 433"/>
            <p:cNvCxnSpPr/>
            <p:nvPr/>
          </p:nvCxnSpPr>
          <p:spPr>
            <a:xfrm rot="10260000">
              <a:off x="7155134" y="4218000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直接连接符 434"/>
            <p:cNvCxnSpPr/>
            <p:nvPr/>
          </p:nvCxnSpPr>
          <p:spPr>
            <a:xfrm rot="10395000">
              <a:off x="7122388" y="4222528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直接连接符 435"/>
            <p:cNvCxnSpPr/>
            <p:nvPr/>
          </p:nvCxnSpPr>
          <p:spPr>
            <a:xfrm rot="10530000">
              <a:off x="7089492" y="422576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直接连接符 436"/>
            <p:cNvCxnSpPr/>
            <p:nvPr/>
          </p:nvCxnSpPr>
          <p:spPr>
            <a:xfrm rot="10665000">
              <a:off x="7056492" y="422771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直接连接符 437"/>
            <p:cNvCxnSpPr/>
            <p:nvPr/>
          </p:nvCxnSpPr>
          <p:spPr>
            <a:xfrm rot="10935000">
              <a:off x="6990391" y="422771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直接连接符 438"/>
            <p:cNvCxnSpPr/>
            <p:nvPr/>
          </p:nvCxnSpPr>
          <p:spPr>
            <a:xfrm rot="11070000">
              <a:off x="6957391" y="422576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直接连接符 439"/>
            <p:cNvCxnSpPr/>
            <p:nvPr/>
          </p:nvCxnSpPr>
          <p:spPr>
            <a:xfrm rot="11205000">
              <a:off x="6924495" y="4222528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直接连接符 440"/>
            <p:cNvCxnSpPr/>
            <p:nvPr/>
          </p:nvCxnSpPr>
          <p:spPr>
            <a:xfrm rot="11340000">
              <a:off x="6891749" y="4218000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直接连接符 441"/>
            <p:cNvCxnSpPr/>
            <p:nvPr/>
          </p:nvCxnSpPr>
          <p:spPr>
            <a:xfrm rot="11475000">
              <a:off x="6859207" y="421218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直接连接符 442"/>
            <p:cNvCxnSpPr/>
            <p:nvPr/>
          </p:nvCxnSpPr>
          <p:spPr>
            <a:xfrm rot="11610000">
              <a:off x="6826918" y="420510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接连接符 443"/>
            <p:cNvCxnSpPr/>
            <p:nvPr/>
          </p:nvCxnSpPr>
          <p:spPr>
            <a:xfrm rot="11745000">
              <a:off x="6794932" y="4196758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接连接符 444"/>
            <p:cNvCxnSpPr/>
            <p:nvPr/>
          </p:nvCxnSpPr>
          <p:spPr>
            <a:xfrm rot="11880000">
              <a:off x="6763300" y="418716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接连接符 445"/>
            <p:cNvCxnSpPr/>
            <p:nvPr/>
          </p:nvCxnSpPr>
          <p:spPr>
            <a:xfrm rot="12015000">
              <a:off x="6732066" y="417633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直接连接符 446"/>
            <p:cNvCxnSpPr/>
            <p:nvPr/>
          </p:nvCxnSpPr>
          <p:spPr>
            <a:xfrm rot="12150000">
              <a:off x="6701284" y="416428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直接连接符 447"/>
            <p:cNvCxnSpPr/>
            <p:nvPr/>
          </p:nvCxnSpPr>
          <p:spPr>
            <a:xfrm rot="12285000">
              <a:off x="6670997" y="415103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直接连接符 448"/>
            <p:cNvCxnSpPr/>
            <p:nvPr/>
          </p:nvCxnSpPr>
          <p:spPr>
            <a:xfrm rot="12420000">
              <a:off x="6641256" y="4136610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直接连接符 449"/>
            <p:cNvCxnSpPr/>
            <p:nvPr/>
          </p:nvCxnSpPr>
          <p:spPr>
            <a:xfrm rot="12555000">
              <a:off x="6612101" y="412102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直接连接符 450"/>
            <p:cNvCxnSpPr/>
            <p:nvPr/>
          </p:nvCxnSpPr>
          <p:spPr>
            <a:xfrm rot="12690000">
              <a:off x="6583582" y="410431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直接连接符 451"/>
            <p:cNvCxnSpPr/>
            <p:nvPr/>
          </p:nvCxnSpPr>
          <p:spPr>
            <a:xfrm rot="12825000">
              <a:off x="6555741" y="408648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直接连接符 452"/>
            <p:cNvCxnSpPr/>
            <p:nvPr/>
          </p:nvCxnSpPr>
          <p:spPr>
            <a:xfrm rot="12960000">
              <a:off x="6528621" y="406758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直接连接符 453"/>
            <p:cNvCxnSpPr/>
            <p:nvPr/>
          </p:nvCxnSpPr>
          <p:spPr>
            <a:xfrm rot="13095000">
              <a:off x="6502264" y="404763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直接连接符 454"/>
            <p:cNvCxnSpPr/>
            <p:nvPr/>
          </p:nvCxnSpPr>
          <p:spPr>
            <a:xfrm rot="13230000">
              <a:off x="6476711" y="402666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直接连接符 455"/>
            <p:cNvCxnSpPr/>
            <p:nvPr/>
          </p:nvCxnSpPr>
          <p:spPr>
            <a:xfrm rot="13365000">
              <a:off x="6452002" y="400470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直接连接符 456"/>
            <p:cNvCxnSpPr/>
            <p:nvPr/>
          </p:nvCxnSpPr>
          <p:spPr>
            <a:xfrm rot="13500000">
              <a:off x="6428172" y="398179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直接连接符 457"/>
            <p:cNvCxnSpPr/>
            <p:nvPr/>
          </p:nvCxnSpPr>
          <p:spPr>
            <a:xfrm rot="13635000">
              <a:off x="6405261" y="395796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直接连接符 458"/>
            <p:cNvCxnSpPr/>
            <p:nvPr/>
          </p:nvCxnSpPr>
          <p:spPr>
            <a:xfrm rot="13770000">
              <a:off x="6383302" y="393325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直接连接符 459"/>
            <p:cNvCxnSpPr/>
            <p:nvPr/>
          </p:nvCxnSpPr>
          <p:spPr>
            <a:xfrm rot="13905000">
              <a:off x="6362331" y="390770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直接连接符 460"/>
            <p:cNvCxnSpPr/>
            <p:nvPr/>
          </p:nvCxnSpPr>
          <p:spPr>
            <a:xfrm rot="14040000">
              <a:off x="6342380" y="388134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直接连接符 461"/>
            <p:cNvCxnSpPr/>
            <p:nvPr/>
          </p:nvCxnSpPr>
          <p:spPr>
            <a:xfrm rot="14175000">
              <a:off x="6323478" y="385422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直接连接符 462"/>
            <p:cNvCxnSpPr/>
            <p:nvPr/>
          </p:nvCxnSpPr>
          <p:spPr>
            <a:xfrm rot="14310000">
              <a:off x="6305657" y="382638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直接连接符 463"/>
            <p:cNvCxnSpPr/>
            <p:nvPr/>
          </p:nvCxnSpPr>
          <p:spPr>
            <a:xfrm rot="14445000">
              <a:off x="6288941" y="379786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直接连接符 464"/>
            <p:cNvCxnSpPr/>
            <p:nvPr/>
          </p:nvCxnSpPr>
          <p:spPr>
            <a:xfrm rot="14580000">
              <a:off x="6273358" y="3768712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直接连接符 465"/>
            <p:cNvCxnSpPr/>
            <p:nvPr/>
          </p:nvCxnSpPr>
          <p:spPr>
            <a:xfrm rot="14715000">
              <a:off x="6258932" y="373896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直接连接符 466"/>
            <p:cNvCxnSpPr/>
            <p:nvPr/>
          </p:nvCxnSpPr>
          <p:spPr>
            <a:xfrm rot="14850000">
              <a:off x="6245684" y="370868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接连接符 467"/>
            <p:cNvCxnSpPr/>
            <p:nvPr/>
          </p:nvCxnSpPr>
          <p:spPr>
            <a:xfrm rot="14985000">
              <a:off x="6233636" y="367790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接连接符 468"/>
            <p:cNvCxnSpPr/>
            <p:nvPr/>
          </p:nvCxnSpPr>
          <p:spPr>
            <a:xfrm rot="15120000">
              <a:off x="6222805" y="3646668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直接连接符 469"/>
            <p:cNvCxnSpPr/>
            <p:nvPr/>
          </p:nvCxnSpPr>
          <p:spPr>
            <a:xfrm rot="15255000">
              <a:off x="6213209" y="361503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接连接符 470"/>
            <p:cNvCxnSpPr/>
            <p:nvPr/>
          </p:nvCxnSpPr>
          <p:spPr>
            <a:xfrm rot="15390000">
              <a:off x="6204864" y="358304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直接连接符 471"/>
            <p:cNvCxnSpPr/>
            <p:nvPr/>
          </p:nvCxnSpPr>
          <p:spPr>
            <a:xfrm rot="15525000">
              <a:off x="6197779" y="355076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直接连接符 472"/>
            <p:cNvCxnSpPr/>
            <p:nvPr/>
          </p:nvCxnSpPr>
          <p:spPr>
            <a:xfrm rot="15660000">
              <a:off x="6191967" y="3518218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直接连接符 473"/>
            <p:cNvCxnSpPr/>
            <p:nvPr/>
          </p:nvCxnSpPr>
          <p:spPr>
            <a:xfrm rot="15795000">
              <a:off x="6187438" y="3485472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直接连接符 474"/>
            <p:cNvCxnSpPr/>
            <p:nvPr/>
          </p:nvCxnSpPr>
          <p:spPr>
            <a:xfrm rot="15930000">
              <a:off x="6184198" y="345257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接连接符 475"/>
            <p:cNvCxnSpPr/>
            <p:nvPr/>
          </p:nvCxnSpPr>
          <p:spPr>
            <a:xfrm rot="16065000">
              <a:off x="6182253" y="341957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接连接符 476"/>
            <p:cNvCxnSpPr/>
            <p:nvPr/>
          </p:nvCxnSpPr>
          <p:spPr>
            <a:xfrm rot="16335000">
              <a:off x="6182253" y="335347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接连接符 477"/>
            <p:cNvCxnSpPr/>
            <p:nvPr/>
          </p:nvCxnSpPr>
          <p:spPr>
            <a:xfrm rot="16470000">
              <a:off x="6184198" y="332047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接连接符 478"/>
            <p:cNvCxnSpPr/>
            <p:nvPr/>
          </p:nvCxnSpPr>
          <p:spPr>
            <a:xfrm rot="16605000">
              <a:off x="6187438" y="328757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接连接符 479"/>
            <p:cNvCxnSpPr/>
            <p:nvPr/>
          </p:nvCxnSpPr>
          <p:spPr>
            <a:xfrm rot="16740000">
              <a:off x="6191967" y="325483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直接连接符 480"/>
            <p:cNvCxnSpPr/>
            <p:nvPr/>
          </p:nvCxnSpPr>
          <p:spPr>
            <a:xfrm rot="16875000">
              <a:off x="6197779" y="322229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接连接符 481"/>
            <p:cNvCxnSpPr/>
            <p:nvPr/>
          </p:nvCxnSpPr>
          <p:spPr>
            <a:xfrm rot="17010000">
              <a:off x="6204864" y="319000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接连接符 482"/>
            <p:cNvCxnSpPr/>
            <p:nvPr/>
          </p:nvCxnSpPr>
          <p:spPr>
            <a:xfrm rot="17145000">
              <a:off x="6213209" y="315801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接连接符 483"/>
            <p:cNvCxnSpPr/>
            <p:nvPr/>
          </p:nvCxnSpPr>
          <p:spPr>
            <a:xfrm rot="17280000">
              <a:off x="6222805" y="312638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接连接符 484"/>
            <p:cNvCxnSpPr/>
            <p:nvPr/>
          </p:nvCxnSpPr>
          <p:spPr>
            <a:xfrm rot="17415000">
              <a:off x="6233636" y="3095152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接连接符 485"/>
            <p:cNvCxnSpPr/>
            <p:nvPr/>
          </p:nvCxnSpPr>
          <p:spPr>
            <a:xfrm rot="17550000">
              <a:off x="6245684" y="306436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直接连接符 486"/>
            <p:cNvCxnSpPr/>
            <p:nvPr/>
          </p:nvCxnSpPr>
          <p:spPr>
            <a:xfrm rot="17685000">
              <a:off x="6258932" y="303408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直接连接符 487"/>
            <p:cNvCxnSpPr/>
            <p:nvPr/>
          </p:nvCxnSpPr>
          <p:spPr>
            <a:xfrm rot="17820000">
              <a:off x="6273358" y="300433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直接连接符 488"/>
            <p:cNvCxnSpPr/>
            <p:nvPr/>
          </p:nvCxnSpPr>
          <p:spPr>
            <a:xfrm rot="17955000">
              <a:off x="6288941" y="297518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直接连接符 489"/>
            <p:cNvCxnSpPr/>
            <p:nvPr/>
          </p:nvCxnSpPr>
          <p:spPr>
            <a:xfrm rot="18090000">
              <a:off x="6305657" y="294666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直接连接符 490"/>
            <p:cNvCxnSpPr/>
            <p:nvPr/>
          </p:nvCxnSpPr>
          <p:spPr>
            <a:xfrm rot="18225000">
              <a:off x="6323478" y="291882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直接连接符 491"/>
            <p:cNvCxnSpPr/>
            <p:nvPr/>
          </p:nvCxnSpPr>
          <p:spPr>
            <a:xfrm rot="18360000">
              <a:off x="6342380" y="289170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直接连接符 492"/>
            <p:cNvCxnSpPr/>
            <p:nvPr/>
          </p:nvCxnSpPr>
          <p:spPr>
            <a:xfrm rot="18495000">
              <a:off x="6362331" y="286535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直接连接符 493"/>
            <p:cNvCxnSpPr/>
            <p:nvPr/>
          </p:nvCxnSpPr>
          <p:spPr>
            <a:xfrm rot="18630000">
              <a:off x="6383302" y="2839795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直接连接符 494"/>
            <p:cNvCxnSpPr/>
            <p:nvPr/>
          </p:nvCxnSpPr>
          <p:spPr>
            <a:xfrm rot="18765000">
              <a:off x="6405261" y="2815085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直接连接符 495"/>
            <p:cNvCxnSpPr/>
            <p:nvPr/>
          </p:nvCxnSpPr>
          <p:spPr>
            <a:xfrm rot="18900000">
              <a:off x="6428172" y="279125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直接连接符 496"/>
            <p:cNvCxnSpPr/>
            <p:nvPr/>
          </p:nvCxnSpPr>
          <p:spPr>
            <a:xfrm rot="19035000">
              <a:off x="6452002" y="276834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直接连接符 497"/>
            <p:cNvCxnSpPr/>
            <p:nvPr/>
          </p:nvCxnSpPr>
          <p:spPr>
            <a:xfrm rot="19170000">
              <a:off x="6476711" y="274638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直接连接符 498"/>
            <p:cNvCxnSpPr/>
            <p:nvPr/>
          </p:nvCxnSpPr>
          <p:spPr>
            <a:xfrm rot="19305000">
              <a:off x="6502264" y="272541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直接连接符 499"/>
            <p:cNvCxnSpPr/>
            <p:nvPr/>
          </p:nvCxnSpPr>
          <p:spPr>
            <a:xfrm rot="19440000">
              <a:off x="6528621" y="270546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直接连接符 500"/>
            <p:cNvCxnSpPr/>
            <p:nvPr/>
          </p:nvCxnSpPr>
          <p:spPr>
            <a:xfrm rot="19575000">
              <a:off x="6555741" y="2686562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直接连接符 501"/>
            <p:cNvCxnSpPr/>
            <p:nvPr/>
          </p:nvCxnSpPr>
          <p:spPr>
            <a:xfrm rot="19710000">
              <a:off x="6583582" y="266874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直接连接符 502"/>
            <p:cNvCxnSpPr/>
            <p:nvPr/>
          </p:nvCxnSpPr>
          <p:spPr>
            <a:xfrm rot="19845000">
              <a:off x="6612101" y="265202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直接连接符 503"/>
            <p:cNvCxnSpPr/>
            <p:nvPr/>
          </p:nvCxnSpPr>
          <p:spPr>
            <a:xfrm rot="19980000">
              <a:off x="6641256" y="2636442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直接连接符 504"/>
            <p:cNvCxnSpPr/>
            <p:nvPr/>
          </p:nvCxnSpPr>
          <p:spPr>
            <a:xfrm rot="20115000">
              <a:off x="6670997" y="262201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直接连接符 505"/>
            <p:cNvCxnSpPr/>
            <p:nvPr/>
          </p:nvCxnSpPr>
          <p:spPr>
            <a:xfrm rot="20250000">
              <a:off x="6701284" y="2608768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直接连接符 506"/>
            <p:cNvCxnSpPr/>
            <p:nvPr/>
          </p:nvCxnSpPr>
          <p:spPr>
            <a:xfrm rot="20385000">
              <a:off x="6732066" y="259672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直接连接符 507"/>
            <p:cNvCxnSpPr/>
            <p:nvPr/>
          </p:nvCxnSpPr>
          <p:spPr>
            <a:xfrm rot="20520000">
              <a:off x="6763300" y="258589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直接连接符 508"/>
            <p:cNvCxnSpPr/>
            <p:nvPr/>
          </p:nvCxnSpPr>
          <p:spPr>
            <a:xfrm rot="20655000">
              <a:off x="6794932" y="257629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直接连接符 509"/>
            <p:cNvCxnSpPr/>
            <p:nvPr/>
          </p:nvCxnSpPr>
          <p:spPr>
            <a:xfrm rot="20790000">
              <a:off x="6826918" y="256794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直接连接符 510"/>
            <p:cNvCxnSpPr/>
            <p:nvPr/>
          </p:nvCxnSpPr>
          <p:spPr>
            <a:xfrm rot="20925000">
              <a:off x="6859207" y="256086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直接连接符 511"/>
            <p:cNvCxnSpPr/>
            <p:nvPr/>
          </p:nvCxnSpPr>
          <p:spPr>
            <a:xfrm rot="21060000">
              <a:off x="6891749" y="2555053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接连接符 512"/>
            <p:cNvCxnSpPr/>
            <p:nvPr/>
          </p:nvCxnSpPr>
          <p:spPr>
            <a:xfrm rot="21195000">
              <a:off x="6924495" y="2550523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接连接符 513"/>
            <p:cNvCxnSpPr/>
            <p:nvPr/>
          </p:nvCxnSpPr>
          <p:spPr>
            <a:xfrm rot="21330000">
              <a:off x="6957391" y="2547283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接连接符 514"/>
            <p:cNvCxnSpPr/>
            <p:nvPr/>
          </p:nvCxnSpPr>
          <p:spPr>
            <a:xfrm rot="21465000">
              <a:off x="6990391" y="254533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6" name="组合 515"/>
            <p:cNvGrpSpPr/>
            <p:nvPr/>
          </p:nvGrpSpPr>
          <p:grpSpPr>
            <a:xfrm>
              <a:off x="6132084" y="3436045"/>
              <a:ext cx="1784866" cy="0"/>
              <a:chOff x="1701800" y="2755900"/>
              <a:chExt cx="2746508" cy="0"/>
            </a:xfrm>
          </p:grpSpPr>
          <p:cxnSp>
            <p:nvCxnSpPr>
              <p:cNvPr id="526" name="直接连接符 525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7" name="直接连接符 526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7" name="组合 516"/>
            <p:cNvGrpSpPr/>
            <p:nvPr/>
          </p:nvGrpSpPr>
          <p:grpSpPr>
            <a:xfrm rot="5400000">
              <a:off x="6130021" y="3437533"/>
              <a:ext cx="1784866" cy="0"/>
              <a:chOff x="1701800" y="2755900"/>
              <a:chExt cx="2746508" cy="0"/>
            </a:xfrm>
          </p:grpSpPr>
          <p:cxnSp>
            <p:nvCxnSpPr>
              <p:cNvPr id="524" name="直接连接符 523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直接连接符 524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8" name="组合 517"/>
            <p:cNvGrpSpPr/>
            <p:nvPr/>
          </p:nvGrpSpPr>
          <p:grpSpPr>
            <a:xfrm rot="2700000">
              <a:off x="6178461" y="3389534"/>
              <a:ext cx="1784866" cy="0"/>
              <a:chOff x="1701800" y="2755900"/>
              <a:chExt cx="2746508" cy="0"/>
            </a:xfrm>
          </p:grpSpPr>
          <p:cxnSp>
            <p:nvCxnSpPr>
              <p:cNvPr id="522" name="直接连接符 521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3" name="直接连接符 522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9" name="组合 518"/>
            <p:cNvGrpSpPr/>
            <p:nvPr/>
          </p:nvGrpSpPr>
          <p:grpSpPr>
            <a:xfrm rot="18900000" flipH="1">
              <a:off x="6155355" y="3460596"/>
              <a:ext cx="1784866" cy="0"/>
              <a:chOff x="1701800" y="2755900"/>
              <a:chExt cx="2746508" cy="0"/>
            </a:xfrm>
          </p:grpSpPr>
          <p:cxnSp>
            <p:nvCxnSpPr>
              <p:cNvPr id="520" name="直接连接符 519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直接连接符 520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8" name="组合 527"/>
          <p:cNvGrpSpPr/>
          <p:nvPr/>
        </p:nvGrpSpPr>
        <p:grpSpPr>
          <a:xfrm>
            <a:off x="6874807" y="1329901"/>
            <a:ext cx="1640144" cy="1639550"/>
            <a:chOff x="2329031" y="904800"/>
            <a:chExt cx="2752780" cy="2752780"/>
          </a:xfrm>
        </p:grpSpPr>
        <p:sp>
          <p:nvSpPr>
            <p:cNvPr id="529" name="椭圆 528"/>
            <p:cNvSpPr/>
            <p:nvPr/>
          </p:nvSpPr>
          <p:spPr>
            <a:xfrm>
              <a:off x="2329031" y="904800"/>
              <a:ext cx="2752780" cy="27527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127000" dist="762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530" name="椭圆 529"/>
            <p:cNvSpPr/>
            <p:nvPr/>
          </p:nvSpPr>
          <p:spPr>
            <a:xfrm>
              <a:off x="2490959" y="1059959"/>
              <a:ext cx="2431374" cy="24313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531" name="文本框 1607"/>
          <p:cNvSpPr txBox="1"/>
          <p:nvPr/>
        </p:nvSpPr>
        <p:spPr>
          <a:xfrm>
            <a:off x="7315579" y="1871969"/>
            <a:ext cx="8361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>
                <a:solidFill>
                  <a:srgbClr val="7030A0"/>
                </a:solidFill>
                <a:latin typeface="Impact" panose="020B0806030902050204" pitchFamily="34" charset="0"/>
              </a:rPr>
              <a:t>92%</a:t>
            </a:r>
            <a:endParaRPr lang="zh-CN" altLang="en-US" sz="2700" dirty="0">
              <a:solidFill>
                <a:srgbClr val="7030A0"/>
              </a:solidFill>
              <a:latin typeface="Impact" panose="020B0806030902050204" pitchFamily="34" charset="0"/>
            </a:endParaRPr>
          </a:p>
        </p:txBody>
      </p:sp>
      <p:grpSp>
        <p:nvGrpSpPr>
          <p:cNvPr id="532" name="组合 531"/>
          <p:cNvGrpSpPr/>
          <p:nvPr/>
        </p:nvGrpSpPr>
        <p:grpSpPr>
          <a:xfrm>
            <a:off x="7028613" y="1442577"/>
            <a:ext cx="1356280" cy="1374331"/>
            <a:chOff x="9370263" y="1923879"/>
            <a:chExt cx="1808138" cy="1832865"/>
          </a:xfrm>
        </p:grpSpPr>
        <p:cxnSp>
          <p:nvCxnSpPr>
            <p:cNvPr id="533" name="直接连接符 532"/>
            <p:cNvCxnSpPr/>
            <p:nvPr/>
          </p:nvCxnSpPr>
          <p:spPr>
            <a:xfrm>
              <a:off x="10261622" y="197146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直接连接符 533"/>
            <p:cNvCxnSpPr/>
            <p:nvPr/>
          </p:nvCxnSpPr>
          <p:spPr>
            <a:xfrm rot="135000">
              <a:off x="10294671" y="197211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接连接符 534"/>
            <p:cNvCxnSpPr/>
            <p:nvPr/>
          </p:nvCxnSpPr>
          <p:spPr>
            <a:xfrm rot="270000">
              <a:off x="10327671" y="19740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接连接符 535"/>
            <p:cNvCxnSpPr/>
            <p:nvPr/>
          </p:nvCxnSpPr>
          <p:spPr>
            <a:xfrm rot="405000">
              <a:off x="10360569" y="197730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接连接符 536"/>
            <p:cNvCxnSpPr/>
            <p:nvPr/>
          </p:nvCxnSpPr>
          <p:spPr>
            <a:xfrm rot="540000">
              <a:off x="10393314" y="198183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接连接符 537"/>
            <p:cNvCxnSpPr/>
            <p:nvPr/>
          </p:nvCxnSpPr>
          <p:spPr>
            <a:xfrm rot="675000">
              <a:off x="10425856" y="198764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接连接符 538"/>
            <p:cNvCxnSpPr/>
            <p:nvPr/>
          </p:nvCxnSpPr>
          <p:spPr>
            <a:xfrm rot="810000">
              <a:off x="10458145" y="199472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接连接符 539"/>
            <p:cNvCxnSpPr/>
            <p:nvPr/>
          </p:nvCxnSpPr>
          <p:spPr>
            <a:xfrm rot="945000">
              <a:off x="10490131" y="200307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直接连接符 540"/>
            <p:cNvCxnSpPr/>
            <p:nvPr/>
          </p:nvCxnSpPr>
          <p:spPr>
            <a:xfrm rot="1080000">
              <a:off x="10521764" y="201266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直接连接符 541"/>
            <p:cNvCxnSpPr/>
            <p:nvPr/>
          </p:nvCxnSpPr>
          <p:spPr>
            <a:xfrm rot="1215000">
              <a:off x="10552996" y="202349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直接连接符 542"/>
            <p:cNvCxnSpPr/>
            <p:nvPr/>
          </p:nvCxnSpPr>
          <p:spPr>
            <a:xfrm rot="1350000">
              <a:off x="10583780" y="203554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接连接符 543"/>
            <p:cNvCxnSpPr/>
            <p:nvPr/>
          </p:nvCxnSpPr>
          <p:spPr>
            <a:xfrm rot="1485000">
              <a:off x="10614065" y="204879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直接连接符 544"/>
            <p:cNvCxnSpPr/>
            <p:nvPr/>
          </p:nvCxnSpPr>
          <p:spPr>
            <a:xfrm rot="1620000">
              <a:off x="10643809" y="206322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接连接符 545"/>
            <p:cNvCxnSpPr/>
            <p:nvPr/>
          </p:nvCxnSpPr>
          <p:spPr>
            <a:xfrm rot="1755000">
              <a:off x="10672961" y="207880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接连接符 546"/>
            <p:cNvCxnSpPr/>
            <p:nvPr/>
          </p:nvCxnSpPr>
          <p:spPr>
            <a:xfrm rot="1890000">
              <a:off x="10701480" y="209551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接连接符 547"/>
            <p:cNvCxnSpPr/>
            <p:nvPr/>
          </p:nvCxnSpPr>
          <p:spPr>
            <a:xfrm rot="2025000">
              <a:off x="10729322" y="211334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直接连接符 548"/>
            <p:cNvCxnSpPr/>
            <p:nvPr/>
          </p:nvCxnSpPr>
          <p:spPr>
            <a:xfrm rot="2160000">
              <a:off x="10756442" y="213224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直接连接符 549"/>
            <p:cNvCxnSpPr/>
            <p:nvPr/>
          </p:nvCxnSpPr>
          <p:spPr>
            <a:xfrm rot="2295000">
              <a:off x="10782799" y="215219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直接连接符 550"/>
            <p:cNvCxnSpPr/>
            <p:nvPr/>
          </p:nvCxnSpPr>
          <p:spPr>
            <a:xfrm rot="2430000">
              <a:off x="10808352" y="217316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接连接符 551"/>
            <p:cNvCxnSpPr/>
            <p:nvPr/>
          </p:nvCxnSpPr>
          <p:spPr>
            <a:xfrm rot="2565000">
              <a:off x="10833061" y="219512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直接连接符 552"/>
            <p:cNvCxnSpPr/>
            <p:nvPr/>
          </p:nvCxnSpPr>
          <p:spPr>
            <a:xfrm rot="2700000">
              <a:off x="10856891" y="221803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直接连接符 553"/>
            <p:cNvCxnSpPr/>
            <p:nvPr/>
          </p:nvCxnSpPr>
          <p:spPr>
            <a:xfrm rot="2835000">
              <a:off x="10879803" y="224186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直接连接符 554"/>
            <p:cNvCxnSpPr/>
            <p:nvPr/>
          </p:nvCxnSpPr>
          <p:spPr>
            <a:xfrm rot="2970000">
              <a:off x="10901761" y="226657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直接连接符 555"/>
            <p:cNvCxnSpPr/>
            <p:nvPr/>
          </p:nvCxnSpPr>
          <p:spPr>
            <a:xfrm rot="3105000">
              <a:off x="10922732" y="229212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接连接符 556"/>
            <p:cNvCxnSpPr/>
            <p:nvPr/>
          </p:nvCxnSpPr>
          <p:spPr>
            <a:xfrm rot="3240000">
              <a:off x="10942683" y="231848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接连接符 557"/>
            <p:cNvCxnSpPr/>
            <p:nvPr/>
          </p:nvCxnSpPr>
          <p:spPr>
            <a:xfrm rot="3375000">
              <a:off x="10961585" y="234560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接连接符 558"/>
            <p:cNvCxnSpPr/>
            <p:nvPr/>
          </p:nvCxnSpPr>
          <p:spPr>
            <a:xfrm rot="3510000">
              <a:off x="10979406" y="237344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接连接符 559"/>
            <p:cNvCxnSpPr/>
            <p:nvPr/>
          </p:nvCxnSpPr>
          <p:spPr>
            <a:xfrm rot="3645000">
              <a:off x="10996122" y="240196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rot="3780000">
              <a:off x="11011705" y="243111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rot="3915000">
              <a:off x="11026131" y="24608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直接连接符 562"/>
            <p:cNvCxnSpPr/>
            <p:nvPr/>
          </p:nvCxnSpPr>
          <p:spPr>
            <a:xfrm rot="4050000">
              <a:off x="11039379" y="249114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直接连接符 563"/>
            <p:cNvCxnSpPr/>
            <p:nvPr/>
          </p:nvCxnSpPr>
          <p:spPr>
            <a:xfrm rot="4185000">
              <a:off x="11051428" y="252193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直接连接符 564"/>
            <p:cNvCxnSpPr/>
            <p:nvPr/>
          </p:nvCxnSpPr>
          <p:spPr>
            <a:xfrm rot="4320000">
              <a:off x="11062256" y="25531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直接连接符 565"/>
            <p:cNvCxnSpPr/>
            <p:nvPr/>
          </p:nvCxnSpPr>
          <p:spPr>
            <a:xfrm rot="4455000">
              <a:off x="11071853" y="258479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直接连接符 566"/>
            <p:cNvCxnSpPr/>
            <p:nvPr/>
          </p:nvCxnSpPr>
          <p:spPr>
            <a:xfrm rot="4590000">
              <a:off x="11080200" y="261678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直接连接符 567"/>
            <p:cNvCxnSpPr/>
            <p:nvPr/>
          </p:nvCxnSpPr>
          <p:spPr>
            <a:xfrm rot="4725000">
              <a:off x="11087285" y="264906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接连接符 568"/>
            <p:cNvCxnSpPr/>
            <p:nvPr/>
          </p:nvCxnSpPr>
          <p:spPr>
            <a:xfrm rot="4860000">
              <a:off x="11093095" y="268161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直接连接符 569"/>
            <p:cNvCxnSpPr/>
            <p:nvPr/>
          </p:nvCxnSpPr>
          <p:spPr>
            <a:xfrm rot="4995000">
              <a:off x="11097625" y="271435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直接连接符 570"/>
            <p:cNvCxnSpPr/>
            <p:nvPr/>
          </p:nvCxnSpPr>
          <p:spPr>
            <a:xfrm rot="5130000">
              <a:off x="11100865" y="274725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接连接符 571"/>
            <p:cNvCxnSpPr/>
            <p:nvPr/>
          </p:nvCxnSpPr>
          <p:spPr>
            <a:xfrm rot="5265000">
              <a:off x="11102811" y="278025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直接连接符 572"/>
            <p:cNvCxnSpPr/>
            <p:nvPr/>
          </p:nvCxnSpPr>
          <p:spPr>
            <a:xfrm rot="5535000">
              <a:off x="11102811" y="284635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直接连接符 573"/>
            <p:cNvCxnSpPr/>
            <p:nvPr/>
          </p:nvCxnSpPr>
          <p:spPr>
            <a:xfrm rot="5670000">
              <a:off x="11100865" y="287935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直接连接符 574"/>
            <p:cNvCxnSpPr/>
            <p:nvPr/>
          </p:nvCxnSpPr>
          <p:spPr>
            <a:xfrm rot="5805000">
              <a:off x="11097625" y="291225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接连接符 575"/>
            <p:cNvCxnSpPr/>
            <p:nvPr/>
          </p:nvCxnSpPr>
          <p:spPr>
            <a:xfrm rot="5940000">
              <a:off x="11093095" y="294499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接连接符 576"/>
            <p:cNvCxnSpPr/>
            <p:nvPr/>
          </p:nvCxnSpPr>
          <p:spPr>
            <a:xfrm rot="6075000">
              <a:off x="11087285" y="297753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接连接符 577"/>
            <p:cNvCxnSpPr/>
            <p:nvPr/>
          </p:nvCxnSpPr>
          <p:spPr>
            <a:xfrm rot="6210000">
              <a:off x="11080200" y="300982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直接连接符 578"/>
            <p:cNvCxnSpPr/>
            <p:nvPr/>
          </p:nvCxnSpPr>
          <p:spPr>
            <a:xfrm rot="6345000">
              <a:off x="11071853" y="304181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接连接符 579"/>
            <p:cNvCxnSpPr/>
            <p:nvPr/>
          </p:nvCxnSpPr>
          <p:spPr>
            <a:xfrm rot="6480000">
              <a:off x="11062256" y="307344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接连接符 580"/>
            <p:cNvCxnSpPr/>
            <p:nvPr/>
          </p:nvCxnSpPr>
          <p:spPr>
            <a:xfrm rot="6615000">
              <a:off x="11051428" y="310467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直接连接符 581"/>
            <p:cNvCxnSpPr/>
            <p:nvPr/>
          </p:nvCxnSpPr>
          <p:spPr>
            <a:xfrm rot="6750000">
              <a:off x="11039379" y="31354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直接连接符 582"/>
            <p:cNvCxnSpPr/>
            <p:nvPr/>
          </p:nvCxnSpPr>
          <p:spPr>
            <a:xfrm rot="6885000">
              <a:off x="11026131" y="316574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直接连接符 583"/>
            <p:cNvCxnSpPr/>
            <p:nvPr/>
          </p:nvCxnSpPr>
          <p:spPr>
            <a:xfrm rot="7020000">
              <a:off x="11011705" y="319549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接连接符 584"/>
            <p:cNvCxnSpPr/>
            <p:nvPr/>
          </p:nvCxnSpPr>
          <p:spPr>
            <a:xfrm rot="7155000">
              <a:off x="10996122" y="322464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直接连接符 585"/>
            <p:cNvCxnSpPr/>
            <p:nvPr/>
          </p:nvCxnSpPr>
          <p:spPr>
            <a:xfrm rot="7290000">
              <a:off x="10979406" y="325316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直接连接符 586"/>
            <p:cNvCxnSpPr/>
            <p:nvPr/>
          </p:nvCxnSpPr>
          <p:spPr>
            <a:xfrm rot="7425000">
              <a:off x="10961585" y="328100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接连接符 587"/>
            <p:cNvCxnSpPr/>
            <p:nvPr/>
          </p:nvCxnSpPr>
          <p:spPr>
            <a:xfrm rot="7560000">
              <a:off x="10942683" y="330812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接连接符 588"/>
            <p:cNvCxnSpPr/>
            <p:nvPr/>
          </p:nvCxnSpPr>
          <p:spPr>
            <a:xfrm rot="7695000">
              <a:off x="10922732" y="333448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接连接符 589"/>
            <p:cNvCxnSpPr/>
            <p:nvPr/>
          </p:nvCxnSpPr>
          <p:spPr>
            <a:xfrm rot="7830000">
              <a:off x="10901761" y="336003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接连接符 590"/>
            <p:cNvCxnSpPr/>
            <p:nvPr/>
          </p:nvCxnSpPr>
          <p:spPr>
            <a:xfrm rot="7965000">
              <a:off x="10879803" y="338474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直接连接符 591"/>
            <p:cNvCxnSpPr/>
            <p:nvPr/>
          </p:nvCxnSpPr>
          <p:spPr>
            <a:xfrm rot="8100000">
              <a:off x="10856891" y="340857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接连接符 592"/>
            <p:cNvCxnSpPr/>
            <p:nvPr/>
          </p:nvCxnSpPr>
          <p:spPr>
            <a:xfrm rot="8235000">
              <a:off x="10833061" y="343148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直接连接符 593"/>
            <p:cNvCxnSpPr/>
            <p:nvPr/>
          </p:nvCxnSpPr>
          <p:spPr>
            <a:xfrm rot="8370000">
              <a:off x="10808352" y="345344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接连接符 594"/>
            <p:cNvCxnSpPr/>
            <p:nvPr/>
          </p:nvCxnSpPr>
          <p:spPr>
            <a:xfrm rot="8505000">
              <a:off x="10782799" y="347441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直接连接符 595"/>
            <p:cNvCxnSpPr/>
            <p:nvPr/>
          </p:nvCxnSpPr>
          <p:spPr>
            <a:xfrm rot="8640000">
              <a:off x="10756442" y="349436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直接连接符 596"/>
            <p:cNvCxnSpPr/>
            <p:nvPr/>
          </p:nvCxnSpPr>
          <p:spPr>
            <a:xfrm rot="8775000">
              <a:off x="10729322" y="351326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直接连接符 597"/>
            <p:cNvCxnSpPr/>
            <p:nvPr/>
          </p:nvCxnSpPr>
          <p:spPr>
            <a:xfrm rot="8910000">
              <a:off x="10701480" y="353108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接连接符 598"/>
            <p:cNvCxnSpPr/>
            <p:nvPr/>
          </p:nvCxnSpPr>
          <p:spPr>
            <a:xfrm rot="9045000">
              <a:off x="10672961" y="354780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接连接符 599"/>
            <p:cNvCxnSpPr/>
            <p:nvPr/>
          </p:nvCxnSpPr>
          <p:spPr>
            <a:xfrm rot="9180000">
              <a:off x="10643809" y="356338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接连接符 600"/>
            <p:cNvCxnSpPr/>
            <p:nvPr/>
          </p:nvCxnSpPr>
          <p:spPr>
            <a:xfrm rot="9315000">
              <a:off x="10614065" y="357781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直接连接符 601"/>
            <p:cNvCxnSpPr/>
            <p:nvPr/>
          </p:nvCxnSpPr>
          <p:spPr>
            <a:xfrm rot="9450000">
              <a:off x="10583780" y="359106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接连接符 602"/>
            <p:cNvCxnSpPr/>
            <p:nvPr/>
          </p:nvCxnSpPr>
          <p:spPr>
            <a:xfrm rot="9585000">
              <a:off x="10552996" y="360310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直接连接符 603"/>
            <p:cNvCxnSpPr/>
            <p:nvPr/>
          </p:nvCxnSpPr>
          <p:spPr>
            <a:xfrm rot="9720000">
              <a:off x="10521764" y="361393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直接连接符 604"/>
            <p:cNvCxnSpPr/>
            <p:nvPr/>
          </p:nvCxnSpPr>
          <p:spPr>
            <a:xfrm rot="9855000">
              <a:off x="10490131" y="362353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直接连接符 605"/>
            <p:cNvCxnSpPr/>
            <p:nvPr/>
          </p:nvCxnSpPr>
          <p:spPr>
            <a:xfrm rot="9990000">
              <a:off x="10458145" y="363188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直接连接符 606"/>
            <p:cNvCxnSpPr/>
            <p:nvPr/>
          </p:nvCxnSpPr>
          <p:spPr>
            <a:xfrm rot="10125000">
              <a:off x="10425856" y="363896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直接连接符 607"/>
            <p:cNvCxnSpPr/>
            <p:nvPr/>
          </p:nvCxnSpPr>
          <p:spPr>
            <a:xfrm rot="10260000">
              <a:off x="10393314" y="364477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接连接符 608"/>
            <p:cNvCxnSpPr/>
            <p:nvPr/>
          </p:nvCxnSpPr>
          <p:spPr>
            <a:xfrm rot="10395000">
              <a:off x="10360569" y="364930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接连接符 609"/>
            <p:cNvCxnSpPr/>
            <p:nvPr/>
          </p:nvCxnSpPr>
          <p:spPr>
            <a:xfrm rot="10530000">
              <a:off x="10327671" y="365254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接连接符 610"/>
            <p:cNvCxnSpPr/>
            <p:nvPr/>
          </p:nvCxnSpPr>
          <p:spPr>
            <a:xfrm rot="10665000">
              <a:off x="10294671" y="365449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直接连接符 611"/>
            <p:cNvCxnSpPr/>
            <p:nvPr/>
          </p:nvCxnSpPr>
          <p:spPr>
            <a:xfrm rot="10935000">
              <a:off x="10228572" y="365449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直接连接符 612"/>
            <p:cNvCxnSpPr/>
            <p:nvPr/>
          </p:nvCxnSpPr>
          <p:spPr>
            <a:xfrm rot="11070000">
              <a:off x="10195572" y="365254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直接连接符 613"/>
            <p:cNvCxnSpPr/>
            <p:nvPr/>
          </p:nvCxnSpPr>
          <p:spPr>
            <a:xfrm rot="11205000">
              <a:off x="10162674" y="364930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直接连接符 614"/>
            <p:cNvCxnSpPr/>
            <p:nvPr/>
          </p:nvCxnSpPr>
          <p:spPr>
            <a:xfrm rot="11340000">
              <a:off x="10129930" y="364477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直接连接符 615"/>
            <p:cNvCxnSpPr/>
            <p:nvPr/>
          </p:nvCxnSpPr>
          <p:spPr>
            <a:xfrm rot="11475000">
              <a:off x="10097387" y="363896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直接连接符 616"/>
            <p:cNvCxnSpPr/>
            <p:nvPr/>
          </p:nvCxnSpPr>
          <p:spPr>
            <a:xfrm rot="11610000">
              <a:off x="10065098" y="363188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直接连接符 617"/>
            <p:cNvCxnSpPr/>
            <p:nvPr/>
          </p:nvCxnSpPr>
          <p:spPr>
            <a:xfrm rot="11745000">
              <a:off x="10033112" y="362353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直接连接符 618"/>
            <p:cNvCxnSpPr/>
            <p:nvPr/>
          </p:nvCxnSpPr>
          <p:spPr>
            <a:xfrm rot="11880000">
              <a:off x="10001480" y="361393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0" name="直接连接符 619"/>
            <p:cNvCxnSpPr/>
            <p:nvPr/>
          </p:nvCxnSpPr>
          <p:spPr>
            <a:xfrm rot="12015000">
              <a:off x="9970247" y="360310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直接连接符 620"/>
            <p:cNvCxnSpPr/>
            <p:nvPr/>
          </p:nvCxnSpPr>
          <p:spPr>
            <a:xfrm rot="12150000">
              <a:off x="9939464" y="359106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2" name="直接连接符 621"/>
            <p:cNvCxnSpPr/>
            <p:nvPr/>
          </p:nvCxnSpPr>
          <p:spPr>
            <a:xfrm rot="12285000">
              <a:off x="9909178" y="357781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直接连接符 622"/>
            <p:cNvCxnSpPr/>
            <p:nvPr/>
          </p:nvCxnSpPr>
          <p:spPr>
            <a:xfrm rot="12420000">
              <a:off x="9879435" y="356338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直接连接符 623"/>
            <p:cNvCxnSpPr/>
            <p:nvPr/>
          </p:nvCxnSpPr>
          <p:spPr>
            <a:xfrm rot="12555000">
              <a:off x="9850282" y="354780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直接连接符 624"/>
            <p:cNvCxnSpPr/>
            <p:nvPr/>
          </p:nvCxnSpPr>
          <p:spPr>
            <a:xfrm rot="12690000">
              <a:off x="9821763" y="353108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直接连接符 625"/>
            <p:cNvCxnSpPr/>
            <p:nvPr/>
          </p:nvCxnSpPr>
          <p:spPr>
            <a:xfrm rot="12825000">
              <a:off x="9793921" y="351326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直接连接符 626"/>
            <p:cNvCxnSpPr/>
            <p:nvPr/>
          </p:nvCxnSpPr>
          <p:spPr>
            <a:xfrm rot="12960000">
              <a:off x="9766801" y="349436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直接连接符 627"/>
            <p:cNvCxnSpPr/>
            <p:nvPr/>
          </p:nvCxnSpPr>
          <p:spPr>
            <a:xfrm rot="13095000">
              <a:off x="9740444" y="347441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直接连接符 628"/>
            <p:cNvCxnSpPr/>
            <p:nvPr/>
          </p:nvCxnSpPr>
          <p:spPr>
            <a:xfrm rot="13230000">
              <a:off x="9714891" y="345344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直接连接符 629"/>
            <p:cNvCxnSpPr/>
            <p:nvPr/>
          </p:nvCxnSpPr>
          <p:spPr>
            <a:xfrm rot="13365000">
              <a:off x="9690182" y="343148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直接连接符 630"/>
            <p:cNvCxnSpPr/>
            <p:nvPr/>
          </p:nvCxnSpPr>
          <p:spPr>
            <a:xfrm rot="13500000">
              <a:off x="9666352" y="340857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直接连接符 631"/>
            <p:cNvCxnSpPr/>
            <p:nvPr/>
          </p:nvCxnSpPr>
          <p:spPr>
            <a:xfrm rot="13635000">
              <a:off x="9643441" y="338474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直接连接符 632"/>
            <p:cNvCxnSpPr/>
            <p:nvPr/>
          </p:nvCxnSpPr>
          <p:spPr>
            <a:xfrm rot="13770000">
              <a:off x="9621482" y="336003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直接连接符 633"/>
            <p:cNvCxnSpPr/>
            <p:nvPr/>
          </p:nvCxnSpPr>
          <p:spPr>
            <a:xfrm rot="13905000">
              <a:off x="9600512" y="333448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直接连接符 634"/>
            <p:cNvCxnSpPr/>
            <p:nvPr/>
          </p:nvCxnSpPr>
          <p:spPr>
            <a:xfrm rot="14040000">
              <a:off x="9580560" y="330812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直接连接符 635"/>
            <p:cNvCxnSpPr/>
            <p:nvPr/>
          </p:nvCxnSpPr>
          <p:spPr>
            <a:xfrm rot="14175000">
              <a:off x="9561659" y="328100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直接连接符 636"/>
            <p:cNvCxnSpPr/>
            <p:nvPr/>
          </p:nvCxnSpPr>
          <p:spPr>
            <a:xfrm rot="14310000">
              <a:off x="9543837" y="325316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直接连接符 637"/>
            <p:cNvCxnSpPr/>
            <p:nvPr/>
          </p:nvCxnSpPr>
          <p:spPr>
            <a:xfrm rot="14445000">
              <a:off x="9527121" y="322464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直接连接符 638"/>
            <p:cNvCxnSpPr/>
            <p:nvPr/>
          </p:nvCxnSpPr>
          <p:spPr>
            <a:xfrm rot="14580000">
              <a:off x="9511538" y="319549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直接连接符 639"/>
            <p:cNvCxnSpPr/>
            <p:nvPr/>
          </p:nvCxnSpPr>
          <p:spPr>
            <a:xfrm rot="14715000">
              <a:off x="9497112" y="316574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直接连接符 640"/>
            <p:cNvCxnSpPr/>
            <p:nvPr/>
          </p:nvCxnSpPr>
          <p:spPr>
            <a:xfrm rot="14850000">
              <a:off x="9483864" y="31354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2" name="直接连接符 641"/>
            <p:cNvCxnSpPr/>
            <p:nvPr/>
          </p:nvCxnSpPr>
          <p:spPr>
            <a:xfrm rot="14985000">
              <a:off x="9471815" y="310467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直接连接符 642"/>
            <p:cNvCxnSpPr/>
            <p:nvPr/>
          </p:nvCxnSpPr>
          <p:spPr>
            <a:xfrm rot="15120000">
              <a:off x="9460985" y="307344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直接连接符 643"/>
            <p:cNvCxnSpPr/>
            <p:nvPr/>
          </p:nvCxnSpPr>
          <p:spPr>
            <a:xfrm rot="15255000">
              <a:off x="9451390" y="304181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直接连接符 644"/>
            <p:cNvCxnSpPr/>
            <p:nvPr/>
          </p:nvCxnSpPr>
          <p:spPr>
            <a:xfrm rot="15390000">
              <a:off x="9443043" y="300982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直接连接符 645"/>
            <p:cNvCxnSpPr/>
            <p:nvPr/>
          </p:nvCxnSpPr>
          <p:spPr>
            <a:xfrm rot="15525000">
              <a:off x="9435958" y="297753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直接连接符 646"/>
            <p:cNvCxnSpPr/>
            <p:nvPr/>
          </p:nvCxnSpPr>
          <p:spPr>
            <a:xfrm rot="15660000">
              <a:off x="9430147" y="294499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直接连接符 647"/>
            <p:cNvCxnSpPr/>
            <p:nvPr/>
          </p:nvCxnSpPr>
          <p:spPr>
            <a:xfrm rot="15795000">
              <a:off x="9425618" y="291225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直接连接符 648"/>
            <p:cNvCxnSpPr/>
            <p:nvPr/>
          </p:nvCxnSpPr>
          <p:spPr>
            <a:xfrm rot="15930000">
              <a:off x="9422378" y="287935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直接连接符 649"/>
            <p:cNvCxnSpPr/>
            <p:nvPr/>
          </p:nvCxnSpPr>
          <p:spPr>
            <a:xfrm rot="16065000">
              <a:off x="9420432" y="284635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直接连接符 650"/>
            <p:cNvCxnSpPr/>
            <p:nvPr/>
          </p:nvCxnSpPr>
          <p:spPr>
            <a:xfrm rot="16335000">
              <a:off x="9420432" y="278025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2" name="直接连接符 651"/>
            <p:cNvCxnSpPr/>
            <p:nvPr/>
          </p:nvCxnSpPr>
          <p:spPr>
            <a:xfrm rot="16470000">
              <a:off x="9422378" y="274725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3" name="直接连接符 652"/>
            <p:cNvCxnSpPr/>
            <p:nvPr/>
          </p:nvCxnSpPr>
          <p:spPr>
            <a:xfrm rot="16605000">
              <a:off x="9425618" y="271435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直接连接符 653"/>
            <p:cNvCxnSpPr/>
            <p:nvPr/>
          </p:nvCxnSpPr>
          <p:spPr>
            <a:xfrm rot="16740000">
              <a:off x="9430147" y="268161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直接连接符 654"/>
            <p:cNvCxnSpPr/>
            <p:nvPr/>
          </p:nvCxnSpPr>
          <p:spPr>
            <a:xfrm rot="16875000">
              <a:off x="9435958" y="264906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直接连接符 655"/>
            <p:cNvCxnSpPr/>
            <p:nvPr/>
          </p:nvCxnSpPr>
          <p:spPr>
            <a:xfrm rot="17010000">
              <a:off x="9443043" y="261678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直接连接符 656"/>
            <p:cNvCxnSpPr/>
            <p:nvPr/>
          </p:nvCxnSpPr>
          <p:spPr>
            <a:xfrm rot="17145000">
              <a:off x="9451390" y="258479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直接连接符 657"/>
            <p:cNvCxnSpPr/>
            <p:nvPr/>
          </p:nvCxnSpPr>
          <p:spPr>
            <a:xfrm rot="17280000">
              <a:off x="9460985" y="25531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直接连接符 658"/>
            <p:cNvCxnSpPr/>
            <p:nvPr/>
          </p:nvCxnSpPr>
          <p:spPr>
            <a:xfrm rot="17415000">
              <a:off x="9471815" y="252193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直接连接符 659"/>
            <p:cNvCxnSpPr/>
            <p:nvPr/>
          </p:nvCxnSpPr>
          <p:spPr>
            <a:xfrm rot="17550000">
              <a:off x="9483864" y="249114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直接连接符 660"/>
            <p:cNvCxnSpPr/>
            <p:nvPr/>
          </p:nvCxnSpPr>
          <p:spPr>
            <a:xfrm rot="17685000">
              <a:off x="9497112" y="24608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直接连接符 661"/>
            <p:cNvCxnSpPr/>
            <p:nvPr/>
          </p:nvCxnSpPr>
          <p:spPr>
            <a:xfrm rot="17820000">
              <a:off x="9511538" y="243111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直接连接符 662"/>
            <p:cNvCxnSpPr/>
            <p:nvPr/>
          </p:nvCxnSpPr>
          <p:spPr>
            <a:xfrm rot="17955000">
              <a:off x="9527121" y="240196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直接连接符 663"/>
            <p:cNvCxnSpPr/>
            <p:nvPr/>
          </p:nvCxnSpPr>
          <p:spPr>
            <a:xfrm rot="18090000">
              <a:off x="9543837" y="237344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直接连接符 664"/>
            <p:cNvCxnSpPr/>
            <p:nvPr/>
          </p:nvCxnSpPr>
          <p:spPr>
            <a:xfrm rot="18225000">
              <a:off x="9561659" y="234560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直接连接符 665"/>
            <p:cNvCxnSpPr/>
            <p:nvPr/>
          </p:nvCxnSpPr>
          <p:spPr>
            <a:xfrm rot="18360000">
              <a:off x="9580560" y="231848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直接连接符 666"/>
            <p:cNvCxnSpPr/>
            <p:nvPr/>
          </p:nvCxnSpPr>
          <p:spPr>
            <a:xfrm rot="18495000">
              <a:off x="9600512" y="229212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直接连接符 667"/>
            <p:cNvCxnSpPr/>
            <p:nvPr/>
          </p:nvCxnSpPr>
          <p:spPr>
            <a:xfrm rot="18630000">
              <a:off x="9621482" y="226657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直接连接符 668"/>
            <p:cNvCxnSpPr/>
            <p:nvPr/>
          </p:nvCxnSpPr>
          <p:spPr>
            <a:xfrm rot="18765000">
              <a:off x="9643441" y="224186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直接连接符 669"/>
            <p:cNvCxnSpPr/>
            <p:nvPr/>
          </p:nvCxnSpPr>
          <p:spPr>
            <a:xfrm rot="18900000">
              <a:off x="9666352" y="221803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直接连接符 670"/>
            <p:cNvCxnSpPr/>
            <p:nvPr/>
          </p:nvCxnSpPr>
          <p:spPr>
            <a:xfrm rot="19035000">
              <a:off x="9690182" y="219512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直接连接符 671"/>
            <p:cNvCxnSpPr/>
            <p:nvPr/>
          </p:nvCxnSpPr>
          <p:spPr>
            <a:xfrm rot="19170000">
              <a:off x="9714891" y="217316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直接连接符 672"/>
            <p:cNvCxnSpPr/>
            <p:nvPr/>
          </p:nvCxnSpPr>
          <p:spPr>
            <a:xfrm rot="19305000">
              <a:off x="9740444" y="215219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直接连接符 673"/>
            <p:cNvCxnSpPr/>
            <p:nvPr/>
          </p:nvCxnSpPr>
          <p:spPr>
            <a:xfrm rot="19440000">
              <a:off x="9766801" y="213224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直接连接符 674"/>
            <p:cNvCxnSpPr/>
            <p:nvPr/>
          </p:nvCxnSpPr>
          <p:spPr>
            <a:xfrm rot="19575000">
              <a:off x="9793921" y="211334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直接连接符 675"/>
            <p:cNvCxnSpPr/>
            <p:nvPr/>
          </p:nvCxnSpPr>
          <p:spPr>
            <a:xfrm rot="19710000">
              <a:off x="9821763" y="2095518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直接连接符 676"/>
            <p:cNvCxnSpPr/>
            <p:nvPr/>
          </p:nvCxnSpPr>
          <p:spPr>
            <a:xfrm rot="19845000">
              <a:off x="9850282" y="207880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直接连接符 677"/>
            <p:cNvCxnSpPr/>
            <p:nvPr/>
          </p:nvCxnSpPr>
          <p:spPr>
            <a:xfrm rot="19980000">
              <a:off x="9879435" y="206322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直接连接符 678"/>
            <p:cNvCxnSpPr/>
            <p:nvPr/>
          </p:nvCxnSpPr>
          <p:spPr>
            <a:xfrm rot="20115000">
              <a:off x="9909178" y="204879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直接连接符 679"/>
            <p:cNvCxnSpPr/>
            <p:nvPr/>
          </p:nvCxnSpPr>
          <p:spPr>
            <a:xfrm rot="20250000">
              <a:off x="9939464" y="203554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直接连接符 680"/>
            <p:cNvCxnSpPr/>
            <p:nvPr/>
          </p:nvCxnSpPr>
          <p:spPr>
            <a:xfrm rot="20385000">
              <a:off x="9970247" y="2023498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直接连接符 681"/>
            <p:cNvCxnSpPr/>
            <p:nvPr/>
          </p:nvCxnSpPr>
          <p:spPr>
            <a:xfrm rot="20520000">
              <a:off x="10001480" y="2012668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直接连接符 682"/>
            <p:cNvCxnSpPr/>
            <p:nvPr/>
          </p:nvCxnSpPr>
          <p:spPr>
            <a:xfrm rot="20655000">
              <a:off x="10033112" y="2003072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4" name="直接连接符 683"/>
            <p:cNvCxnSpPr/>
            <p:nvPr/>
          </p:nvCxnSpPr>
          <p:spPr>
            <a:xfrm rot="20790000">
              <a:off x="10065098" y="1994725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直接连接符 684"/>
            <p:cNvCxnSpPr/>
            <p:nvPr/>
          </p:nvCxnSpPr>
          <p:spPr>
            <a:xfrm rot="20925000">
              <a:off x="10097387" y="1987642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直接连接符 685"/>
            <p:cNvCxnSpPr/>
            <p:nvPr/>
          </p:nvCxnSpPr>
          <p:spPr>
            <a:xfrm rot="21060000">
              <a:off x="10129930" y="1981831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直接连接符 686"/>
            <p:cNvCxnSpPr/>
            <p:nvPr/>
          </p:nvCxnSpPr>
          <p:spPr>
            <a:xfrm rot="21195000">
              <a:off x="10162674" y="1977301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直接连接符 687"/>
            <p:cNvCxnSpPr/>
            <p:nvPr/>
          </p:nvCxnSpPr>
          <p:spPr>
            <a:xfrm rot="21330000">
              <a:off x="10195572" y="1974061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直接连接符 688"/>
            <p:cNvCxnSpPr/>
            <p:nvPr/>
          </p:nvCxnSpPr>
          <p:spPr>
            <a:xfrm rot="21465000">
              <a:off x="10228572" y="1972115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0" name="组合 689"/>
            <p:cNvGrpSpPr/>
            <p:nvPr/>
          </p:nvGrpSpPr>
          <p:grpSpPr>
            <a:xfrm>
              <a:off x="9370263" y="2862823"/>
              <a:ext cx="1784866" cy="0"/>
              <a:chOff x="1701800" y="2755900"/>
              <a:chExt cx="2746508" cy="0"/>
            </a:xfrm>
          </p:grpSpPr>
          <p:cxnSp>
            <p:nvCxnSpPr>
              <p:cNvPr id="700" name="直接连接符 699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1" name="直接连接符 700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1" name="组合 690"/>
            <p:cNvGrpSpPr/>
            <p:nvPr/>
          </p:nvGrpSpPr>
          <p:grpSpPr>
            <a:xfrm rot="5400000">
              <a:off x="9368201" y="2864311"/>
              <a:ext cx="1784866" cy="0"/>
              <a:chOff x="1701800" y="2755900"/>
              <a:chExt cx="2746508" cy="0"/>
            </a:xfrm>
          </p:grpSpPr>
          <p:cxnSp>
            <p:nvCxnSpPr>
              <p:cNvPr id="698" name="直接连接符 697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9" name="直接连接符 698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2" name="组合 691"/>
            <p:cNvGrpSpPr/>
            <p:nvPr/>
          </p:nvGrpSpPr>
          <p:grpSpPr>
            <a:xfrm rot="2700000">
              <a:off x="9416641" y="2816312"/>
              <a:ext cx="1784866" cy="0"/>
              <a:chOff x="1701800" y="2755900"/>
              <a:chExt cx="2746508" cy="0"/>
            </a:xfrm>
          </p:grpSpPr>
          <p:cxnSp>
            <p:nvCxnSpPr>
              <p:cNvPr id="696" name="直接连接符 695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7" name="直接连接符 696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3" name="组合 692"/>
            <p:cNvGrpSpPr/>
            <p:nvPr/>
          </p:nvGrpSpPr>
          <p:grpSpPr>
            <a:xfrm rot="18900000" flipH="1">
              <a:off x="9393535" y="2887374"/>
              <a:ext cx="1784866" cy="0"/>
              <a:chOff x="1701800" y="2755900"/>
              <a:chExt cx="2746508" cy="0"/>
            </a:xfrm>
          </p:grpSpPr>
          <p:cxnSp>
            <p:nvCxnSpPr>
              <p:cNvPr id="694" name="直接连接符 693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5" name="直接连接符 694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2" name="组合 701"/>
          <p:cNvGrpSpPr/>
          <p:nvPr/>
        </p:nvGrpSpPr>
        <p:grpSpPr>
          <a:xfrm>
            <a:off x="4992168" y="3241409"/>
            <a:ext cx="1403053" cy="1492739"/>
            <a:chOff x="6655354" y="4322879"/>
            <a:chExt cx="1870493" cy="1990779"/>
          </a:xfrm>
        </p:grpSpPr>
        <p:sp>
          <p:nvSpPr>
            <p:cNvPr id="703" name="文本框 168"/>
            <p:cNvSpPr txBox="1"/>
            <p:nvPr/>
          </p:nvSpPr>
          <p:spPr>
            <a:xfrm>
              <a:off x="6655354" y="4322879"/>
              <a:ext cx="1870493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F661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sz="1500" dirty="0">
                <a:solidFill>
                  <a:srgbClr val="F661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4" name="文本框 113"/>
            <p:cNvSpPr txBox="1"/>
            <p:nvPr/>
          </p:nvSpPr>
          <p:spPr>
            <a:xfrm>
              <a:off x="6673660" y="4805204"/>
              <a:ext cx="1727322" cy="1508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单击添加详细文字说明，或复制文本黏贴自此右键只保留文字单击添加详细文字说明，或复制文本黏贴自此右键只保留文字</a:t>
              </a: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5" name="组合 704"/>
          <p:cNvGrpSpPr/>
          <p:nvPr/>
        </p:nvGrpSpPr>
        <p:grpSpPr>
          <a:xfrm>
            <a:off x="2894628" y="3241409"/>
            <a:ext cx="1403053" cy="1492739"/>
            <a:chOff x="3858998" y="4322879"/>
            <a:chExt cx="1870493" cy="1990779"/>
          </a:xfrm>
        </p:grpSpPr>
        <p:sp>
          <p:nvSpPr>
            <p:cNvPr id="706" name="文本框 170"/>
            <p:cNvSpPr txBox="1"/>
            <p:nvPr/>
          </p:nvSpPr>
          <p:spPr>
            <a:xfrm>
              <a:off x="3858998" y="4322879"/>
              <a:ext cx="1870493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sz="150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7" name="文本框 113"/>
            <p:cNvSpPr txBox="1"/>
            <p:nvPr/>
          </p:nvSpPr>
          <p:spPr>
            <a:xfrm>
              <a:off x="3915404" y="4805204"/>
              <a:ext cx="1727322" cy="1508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单击添加详细文字说明，或复制文本黏贴自此右键只保留文字单击添加详细文字说明，或复制文本黏贴自此右键只保留文字</a:t>
              </a: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8" name="组合 707"/>
          <p:cNvGrpSpPr/>
          <p:nvPr/>
        </p:nvGrpSpPr>
        <p:grpSpPr>
          <a:xfrm>
            <a:off x="7187028" y="3241409"/>
            <a:ext cx="1403053" cy="1492739"/>
            <a:chOff x="9581453" y="4322879"/>
            <a:chExt cx="1870493" cy="1990779"/>
          </a:xfrm>
        </p:grpSpPr>
        <p:sp>
          <p:nvSpPr>
            <p:cNvPr id="709" name="文本框 166"/>
            <p:cNvSpPr txBox="1"/>
            <p:nvPr/>
          </p:nvSpPr>
          <p:spPr>
            <a:xfrm>
              <a:off x="9581453" y="4322879"/>
              <a:ext cx="1870493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7030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sz="15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0" name="文本框 113"/>
            <p:cNvSpPr txBox="1"/>
            <p:nvPr/>
          </p:nvSpPr>
          <p:spPr>
            <a:xfrm>
              <a:off x="9634793" y="4805204"/>
              <a:ext cx="1727322" cy="1508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单击添加详细文字说明，或复制文本黏贴自此右键只保留文字单击添加详细文字说明，或复制文本黏贴自此右键只保留文字</a:t>
              </a: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1" name="组合 710"/>
          <p:cNvGrpSpPr/>
          <p:nvPr/>
        </p:nvGrpSpPr>
        <p:grpSpPr>
          <a:xfrm>
            <a:off x="720884" y="3241409"/>
            <a:ext cx="1404339" cy="1492739"/>
            <a:chOff x="961052" y="4322879"/>
            <a:chExt cx="1872208" cy="1990779"/>
          </a:xfrm>
        </p:grpSpPr>
        <p:sp>
          <p:nvSpPr>
            <p:cNvPr id="712" name="文本框 161"/>
            <p:cNvSpPr txBox="1"/>
            <p:nvPr/>
          </p:nvSpPr>
          <p:spPr>
            <a:xfrm>
              <a:off x="962766" y="4322879"/>
              <a:ext cx="1870494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sz="1500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3" name="文本框 113"/>
            <p:cNvSpPr txBox="1"/>
            <p:nvPr/>
          </p:nvSpPr>
          <p:spPr>
            <a:xfrm>
              <a:off x="961052" y="4805204"/>
              <a:ext cx="1727322" cy="1508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单击添加详细文字说明，或复制文本黏贴自此右键只保留文字单击添加详细文字说明，或复制文本黏贴自此右键只保留文字</a:t>
              </a: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18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18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1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18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3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35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3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35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5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52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5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52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1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10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3" grpId="0"/>
      <p:bldP spid="357" grpId="0"/>
      <p:bldP spid="5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组合 71"/>
          <p:cNvGrpSpPr/>
          <p:nvPr/>
        </p:nvGrpSpPr>
        <p:grpSpPr>
          <a:xfrm>
            <a:off x="4506813" y="1320612"/>
            <a:ext cx="3679329" cy="870656"/>
            <a:chOff x="6088831" y="1503025"/>
            <a:chExt cx="4905133" cy="1161143"/>
          </a:xfrm>
        </p:grpSpPr>
        <p:sp>
          <p:nvSpPr>
            <p:cNvPr id="73" name="任意多边形 72"/>
            <p:cNvSpPr/>
            <p:nvPr/>
          </p:nvSpPr>
          <p:spPr bwMode="auto">
            <a:xfrm>
              <a:off x="6310059" y="1643364"/>
              <a:ext cx="4546918" cy="886816"/>
            </a:xfrm>
            <a:custGeom>
              <a:avLst/>
              <a:gdLst>
                <a:gd name="connsiteX0" fmla="*/ 796 w 4546918"/>
                <a:gd name="connsiteY0" fmla="*/ 0 h 886816"/>
                <a:gd name="connsiteX1" fmla="*/ 1987487 w 4546918"/>
                <a:gd name="connsiteY1" fmla="*/ 0 h 886816"/>
                <a:gd name="connsiteX2" fmla="*/ 2238061 w 4546918"/>
                <a:gd name="connsiteY2" fmla="*/ 0 h 886816"/>
                <a:gd name="connsiteX3" fmla="*/ 4224752 w 4546918"/>
                <a:gd name="connsiteY3" fmla="*/ 0 h 886816"/>
                <a:gd name="connsiteX4" fmla="*/ 4546918 w 4546918"/>
                <a:gd name="connsiteY4" fmla="*/ 443408 h 886816"/>
                <a:gd name="connsiteX5" fmla="*/ 4224752 w 4546918"/>
                <a:gd name="connsiteY5" fmla="*/ 886816 h 886816"/>
                <a:gd name="connsiteX6" fmla="*/ 2238061 w 4546918"/>
                <a:gd name="connsiteY6" fmla="*/ 886816 h 886816"/>
                <a:gd name="connsiteX7" fmla="*/ 1969589 w 4546918"/>
                <a:gd name="connsiteY7" fmla="*/ 886816 h 886816"/>
                <a:gd name="connsiteX8" fmla="*/ 332606 w 4546918"/>
                <a:gd name="connsiteY8" fmla="*/ 886816 h 886816"/>
                <a:gd name="connsiteX9" fmla="*/ 0 w 4546918"/>
                <a:gd name="connsiteY9" fmla="*/ 886816 h 886816"/>
                <a:gd name="connsiteX10" fmla="*/ 75528 w 4546918"/>
                <a:gd name="connsiteY10" fmla="*/ 795275 h 886816"/>
                <a:gd name="connsiteX11" fmla="*/ 77419 w 4546918"/>
                <a:gd name="connsiteY11" fmla="*/ 791790 h 886816"/>
                <a:gd name="connsiteX12" fmla="*/ 90287 w 4546918"/>
                <a:gd name="connsiteY12" fmla="*/ 775964 h 886816"/>
                <a:gd name="connsiteX13" fmla="*/ 197676 w 4546918"/>
                <a:gd name="connsiteY13" fmla="*/ 443408 h 886816"/>
                <a:gd name="connsiteX14" fmla="*/ 796 w 4546918"/>
                <a:gd name="connsiteY14" fmla="*/ 0 h 886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46918" h="886816">
                  <a:moveTo>
                    <a:pt x="796" y="0"/>
                  </a:moveTo>
                  <a:cubicBezTo>
                    <a:pt x="796" y="0"/>
                    <a:pt x="796" y="0"/>
                    <a:pt x="1987487" y="0"/>
                  </a:cubicBezTo>
                  <a:cubicBezTo>
                    <a:pt x="1987487" y="0"/>
                    <a:pt x="1987487" y="0"/>
                    <a:pt x="2238061" y="0"/>
                  </a:cubicBezTo>
                  <a:cubicBezTo>
                    <a:pt x="2238061" y="0"/>
                    <a:pt x="2238061" y="0"/>
                    <a:pt x="4224752" y="0"/>
                  </a:cubicBezTo>
                  <a:cubicBezTo>
                    <a:pt x="4403733" y="0"/>
                    <a:pt x="4546918" y="190032"/>
                    <a:pt x="4546918" y="443408"/>
                  </a:cubicBezTo>
                  <a:cubicBezTo>
                    <a:pt x="4546918" y="675669"/>
                    <a:pt x="4403733" y="886816"/>
                    <a:pt x="4224752" y="886816"/>
                  </a:cubicBezTo>
                  <a:cubicBezTo>
                    <a:pt x="4224752" y="886816"/>
                    <a:pt x="4224752" y="886816"/>
                    <a:pt x="2238061" y="886816"/>
                  </a:cubicBezTo>
                  <a:cubicBezTo>
                    <a:pt x="2238061" y="886816"/>
                    <a:pt x="2238061" y="886816"/>
                    <a:pt x="1969589" y="886816"/>
                  </a:cubicBezTo>
                  <a:cubicBezTo>
                    <a:pt x="1969589" y="886816"/>
                    <a:pt x="1969589" y="886816"/>
                    <a:pt x="332606" y="886816"/>
                  </a:cubicBezTo>
                  <a:lnTo>
                    <a:pt x="0" y="886816"/>
                  </a:lnTo>
                  <a:lnTo>
                    <a:pt x="75528" y="795275"/>
                  </a:lnTo>
                  <a:lnTo>
                    <a:pt x="77419" y="791790"/>
                  </a:lnTo>
                  <a:lnTo>
                    <a:pt x="90287" y="775964"/>
                  </a:lnTo>
                  <a:cubicBezTo>
                    <a:pt x="143981" y="702063"/>
                    <a:pt x="197676" y="591211"/>
                    <a:pt x="197676" y="443408"/>
                  </a:cubicBezTo>
                  <a:cubicBezTo>
                    <a:pt x="197676" y="168917"/>
                    <a:pt x="796" y="0"/>
                    <a:pt x="796" y="0"/>
                  </a:cubicBezTo>
                  <a:close/>
                </a:path>
              </a:pathLst>
            </a:custGeom>
            <a:solidFill>
              <a:srgbClr val="FEB750"/>
            </a:solidFill>
            <a:ln>
              <a:noFill/>
            </a:ln>
            <a:effectLst>
              <a:innerShdw blurRad="431800" dist="127000" dir="13500000">
                <a:srgbClr val="955901"/>
              </a:innerShdw>
            </a:effectLst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6088831" y="1503025"/>
              <a:ext cx="4905133" cy="1161143"/>
              <a:chOff x="6088831" y="1503025"/>
              <a:chExt cx="4905133" cy="1161143"/>
            </a:xfrm>
          </p:grpSpPr>
          <p:sp>
            <p:nvSpPr>
              <p:cNvPr id="75" name="任意多边形 74"/>
              <p:cNvSpPr/>
              <p:nvPr/>
            </p:nvSpPr>
            <p:spPr bwMode="auto">
              <a:xfrm>
                <a:off x="6088831" y="1503025"/>
                <a:ext cx="4905133" cy="1161143"/>
              </a:xfrm>
              <a:custGeom>
                <a:avLst/>
                <a:gdLst>
                  <a:gd name="connsiteX0" fmla="*/ 77654 w 4905133"/>
                  <a:gd name="connsiteY0" fmla="*/ 0 h 1161143"/>
                  <a:gd name="connsiteX1" fmla="*/ 123900 w 4905133"/>
                  <a:gd name="connsiteY1" fmla="*/ 0 h 1161143"/>
                  <a:gd name="connsiteX2" fmla="*/ 1891845 w 4905133"/>
                  <a:gd name="connsiteY2" fmla="*/ 0 h 1161143"/>
                  <a:gd name="connsiteX3" fmla="*/ 2186852 w 4905133"/>
                  <a:gd name="connsiteY3" fmla="*/ 0 h 1161143"/>
                  <a:gd name="connsiteX4" fmla="*/ 4525838 w 4905133"/>
                  <a:gd name="connsiteY4" fmla="*/ 0 h 1161143"/>
                  <a:gd name="connsiteX5" fmla="*/ 4905133 w 4905133"/>
                  <a:gd name="connsiteY5" fmla="*/ 580572 h 1161143"/>
                  <a:gd name="connsiteX6" fmla="*/ 4525838 w 4905133"/>
                  <a:gd name="connsiteY6" fmla="*/ 1161143 h 1161143"/>
                  <a:gd name="connsiteX7" fmla="*/ 2186852 w 4905133"/>
                  <a:gd name="connsiteY7" fmla="*/ 1161143 h 1161143"/>
                  <a:gd name="connsiteX8" fmla="*/ 1870773 w 4905133"/>
                  <a:gd name="connsiteY8" fmla="*/ 1161143 h 1161143"/>
                  <a:gd name="connsiteX9" fmla="*/ 303835 w 4905133"/>
                  <a:gd name="connsiteY9" fmla="*/ 1161143 h 1161143"/>
                  <a:gd name="connsiteX10" fmla="*/ 0 w 4905133"/>
                  <a:gd name="connsiteY10" fmla="*/ 1161143 h 1161143"/>
                  <a:gd name="connsiteX11" fmla="*/ 0 w 4905133"/>
                  <a:gd name="connsiteY11" fmla="*/ 1131131 h 1161143"/>
                  <a:gd name="connsiteX12" fmla="*/ 15849 w 4905133"/>
                  <a:gd name="connsiteY12" fmla="*/ 1126211 h 1161143"/>
                  <a:gd name="connsiteX13" fmla="*/ 122750 w 4905133"/>
                  <a:gd name="connsiteY13" fmla="*/ 1068187 h 1161143"/>
                  <a:gd name="connsiteX14" fmla="*/ 176330 w 4905133"/>
                  <a:gd name="connsiteY14" fmla="*/ 1023979 h 1161143"/>
                  <a:gd name="connsiteX15" fmla="*/ 319643 w 4905133"/>
                  <a:gd name="connsiteY15" fmla="*/ 1023979 h 1161143"/>
                  <a:gd name="connsiteX16" fmla="*/ 2041682 w 4905133"/>
                  <a:gd name="connsiteY16" fmla="*/ 1023979 h 1161143"/>
                  <a:gd name="connsiteX17" fmla="*/ 2324103 w 4905133"/>
                  <a:gd name="connsiteY17" fmla="*/ 1023979 h 1161143"/>
                  <a:gd name="connsiteX18" fmla="*/ 4414020 w 4905133"/>
                  <a:gd name="connsiteY18" fmla="*/ 1023979 h 1161143"/>
                  <a:gd name="connsiteX19" fmla="*/ 4752925 w 4905133"/>
                  <a:gd name="connsiteY19" fmla="*/ 580571 h 1161143"/>
                  <a:gd name="connsiteX20" fmla="*/ 4414020 w 4905133"/>
                  <a:gd name="connsiteY20" fmla="*/ 137163 h 1161143"/>
                  <a:gd name="connsiteX21" fmla="*/ 2324103 w 4905133"/>
                  <a:gd name="connsiteY21" fmla="*/ 137163 h 1161143"/>
                  <a:gd name="connsiteX22" fmla="*/ 2060510 w 4905133"/>
                  <a:gd name="connsiteY22" fmla="*/ 137163 h 1161143"/>
                  <a:gd name="connsiteX23" fmla="*/ 283940 w 4905133"/>
                  <a:gd name="connsiteY23" fmla="*/ 137163 h 1161143"/>
                  <a:gd name="connsiteX24" fmla="*/ 245459 w 4905133"/>
                  <a:gd name="connsiteY24" fmla="*/ 137163 h 1161143"/>
                  <a:gd name="connsiteX25" fmla="*/ 215890 w 4905133"/>
                  <a:gd name="connsiteY25" fmla="*/ 101325 h 1161143"/>
                  <a:gd name="connsiteX26" fmla="*/ 122750 w 4905133"/>
                  <a:gd name="connsiteY26" fmla="*/ 24478 h 116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905133" h="1161143">
                    <a:moveTo>
                      <a:pt x="77654" y="0"/>
                    </a:moveTo>
                    <a:lnTo>
                      <a:pt x="123900" y="0"/>
                    </a:lnTo>
                    <a:cubicBezTo>
                      <a:pt x="466525" y="0"/>
                      <a:pt x="1014725" y="0"/>
                      <a:pt x="1891845" y="0"/>
                    </a:cubicBezTo>
                    <a:cubicBezTo>
                      <a:pt x="1891845" y="0"/>
                      <a:pt x="1891845" y="0"/>
                      <a:pt x="2186852" y="0"/>
                    </a:cubicBezTo>
                    <a:cubicBezTo>
                      <a:pt x="2186852" y="0"/>
                      <a:pt x="2186852" y="0"/>
                      <a:pt x="4525838" y="0"/>
                    </a:cubicBezTo>
                    <a:cubicBezTo>
                      <a:pt x="4736558" y="0"/>
                      <a:pt x="4905133" y="248816"/>
                      <a:pt x="4905133" y="580572"/>
                    </a:cubicBezTo>
                    <a:cubicBezTo>
                      <a:pt x="4905133" y="884681"/>
                      <a:pt x="4736558" y="1161143"/>
                      <a:pt x="4525838" y="1161143"/>
                    </a:cubicBezTo>
                    <a:cubicBezTo>
                      <a:pt x="4525838" y="1161143"/>
                      <a:pt x="4525838" y="1161143"/>
                      <a:pt x="2186852" y="1161143"/>
                    </a:cubicBezTo>
                    <a:cubicBezTo>
                      <a:pt x="2186852" y="1161143"/>
                      <a:pt x="2186852" y="1161143"/>
                      <a:pt x="1870773" y="1161143"/>
                    </a:cubicBezTo>
                    <a:cubicBezTo>
                      <a:pt x="1870773" y="1161143"/>
                      <a:pt x="1870773" y="1161143"/>
                      <a:pt x="303835" y="1161143"/>
                    </a:cubicBezTo>
                    <a:lnTo>
                      <a:pt x="0" y="1161143"/>
                    </a:lnTo>
                    <a:lnTo>
                      <a:pt x="0" y="1131131"/>
                    </a:lnTo>
                    <a:lnTo>
                      <a:pt x="15849" y="1126211"/>
                    </a:lnTo>
                    <a:cubicBezTo>
                      <a:pt x="53495" y="1110288"/>
                      <a:pt x="89270" y="1090806"/>
                      <a:pt x="122750" y="1068187"/>
                    </a:cubicBezTo>
                    <a:lnTo>
                      <a:pt x="176330" y="1023979"/>
                    </a:lnTo>
                    <a:lnTo>
                      <a:pt x="319643" y="1023979"/>
                    </a:lnTo>
                    <a:cubicBezTo>
                      <a:pt x="2041682" y="1023979"/>
                      <a:pt x="2041682" y="1023979"/>
                      <a:pt x="2041682" y="1023979"/>
                    </a:cubicBezTo>
                    <a:cubicBezTo>
                      <a:pt x="2324103" y="1023979"/>
                      <a:pt x="2324103" y="1023979"/>
                      <a:pt x="2324103" y="1023979"/>
                    </a:cubicBezTo>
                    <a:cubicBezTo>
                      <a:pt x="4414020" y="1023979"/>
                      <a:pt x="4414020" y="1023979"/>
                      <a:pt x="4414020" y="1023979"/>
                    </a:cubicBezTo>
                    <a:cubicBezTo>
                      <a:pt x="4602300" y="1023979"/>
                      <a:pt x="4752925" y="812832"/>
                      <a:pt x="4752925" y="580571"/>
                    </a:cubicBezTo>
                    <a:cubicBezTo>
                      <a:pt x="4752925" y="327195"/>
                      <a:pt x="4602300" y="137163"/>
                      <a:pt x="4414020" y="137163"/>
                    </a:cubicBezTo>
                    <a:cubicBezTo>
                      <a:pt x="2324103" y="137163"/>
                      <a:pt x="2324103" y="137163"/>
                      <a:pt x="2324103" y="137163"/>
                    </a:cubicBezTo>
                    <a:cubicBezTo>
                      <a:pt x="2060510" y="137163"/>
                      <a:pt x="2060510" y="137163"/>
                      <a:pt x="2060510" y="137163"/>
                    </a:cubicBezTo>
                    <a:cubicBezTo>
                      <a:pt x="1080861" y="137163"/>
                      <a:pt x="560423" y="137163"/>
                      <a:pt x="283940" y="137163"/>
                    </a:cubicBezTo>
                    <a:lnTo>
                      <a:pt x="245459" y="137163"/>
                    </a:lnTo>
                    <a:lnTo>
                      <a:pt x="215890" y="101325"/>
                    </a:lnTo>
                    <a:cubicBezTo>
                      <a:pt x="187419" y="72853"/>
                      <a:pt x="156231" y="47097"/>
                      <a:pt x="122750" y="24478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solidFill>
                  <a:srgbClr val="ECECEC"/>
                </a:solidFill>
              </a:ln>
            </p:spPr>
            <p:txBody>
              <a:bodyPr vert="horz" wrap="square" lIns="68580" tIns="34290" rIns="68580" bIns="34290" numCol="1" anchor="t" anchorCtr="0" compatLnSpc="1">
                <a:noAutofit/>
              </a:bodyPr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文本框 113"/>
              <p:cNvSpPr txBox="1"/>
              <p:nvPr/>
            </p:nvSpPr>
            <p:spPr>
              <a:xfrm>
                <a:off x="6642324" y="1695639"/>
                <a:ext cx="3775576" cy="815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7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单击添加详细文字说明，或复制文本黏贴自此右键只保留文字单击添加详细文字说明，或复制文本黏贴自此右键只保留文字单击添加详细文字说明，或复制文本黏贴自此右键只保留文字</a:t>
                </a:r>
                <a:endParaRPr lang="zh-CN" altLang="en-US" sz="7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4506813" y="3838465"/>
            <a:ext cx="3679329" cy="870656"/>
            <a:chOff x="6088831" y="4860939"/>
            <a:chExt cx="4905133" cy="1161143"/>
          </a:xfrm>
        </p:grpSpPr>
        <p:sp>
          <p:nvSpPr>
            <p:cNvPr id="78" name="Freeform 11"/>
            <p:cNvSpPr/>
            <p:nvPr/>
          </p:nvSpPr>
          <p:spPr bwMode="auto">
            <a:xfrm>
              <a:off x="6291052" y="4998759"/>
              <a:ext cx="4564020" cy="885505"/>
            </a:xfrm>
            <a:custGeom>
              <a:avLst/>
              <a:gdLst>
                <a:gd name="T0" fmla="*/ 237 w 255"/>
                <a:gd name="T1" fmla="*/ 0 h 42"/>
                <a:gd name="T2" fmla="*/ 126 w 255"/>
                <a:gd name="T3" fmla="*/ 0 h 42"/>
                <a:gd name="T4" fmla="*/ 112 w 255"/>
                <a:gd name="T5" fmla="*/ 0 h 42"/>
                <a:gd name="T6" fmla="*/ 1 w 255"/>
                <a:gd name="T7" fmla="*/ 0 h 42"/>
                <a:gd name="T8" fmla="*/ 12 w 255"/>
                <a:gd name="T9" fmla="*/ 21 h 42"/>
                <a:gd name="T10" fmla="*/ 0 w 255"/>
                <a:gd name="T11" fmla="*/ 42 h 42"/>
                <a:gd name="T12" fmla="*/ 111 w 255"/>
                <a:gd name="T13" fmla="*/ 42 h 42"/>
                <a:gd name="T14" fmla="*/ 126 w 255"/>
                <a:gd name="T15" fmla="*/ 42 h 42"/>
                <a:gd name="T16" fmla="*/ 237 w 255"/>
                <a:gd name="T17" fmla="*/ 42 h 42"/>
                <a:gd name="T18" fmla="*/ 255 w 255"/>
                <a:gd name="T19" fmla="*/ 21 h 42"/>
                <a:gd name="T20" fmla="*/ 237 w 255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42">
                  <a:moveTo>
                    <a:pt x="237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2" y="8"/>
                    <a:pt x="12" y="21"/>
                  </a:cubicBezTo>
                  <a:cubicBezTo>
                    <a:pt x="12" y="35"/>
                    <a:pt x="0" y="42"/>
                    <a:pt x="0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47" y="42"/>
                    <a:pt x="255" y="33"/>
                    <a:pt x="255" y="21"/>
                  </a:cubicBezTo>
                  <a:cubicBezTo>
                    <a:pt x="255" y="9"/>
                    <a:pt x="247" y="0"/>
                    <a:pt x="237" y="0"/>
                  </a:cubicBezTo>
                  <a:close/>
                </a:path>
              </a:pathLst>
            </a:custGeom>
            <a:solidFill>
              <a:srgbClr val="E46E6F"/>
            </a:solidFill>
            <a:ln>
              <a:noFill/>
            </a:ln>
            <a:effectLst>
              <a:innerShdw blurRad="558800" dist="127000" dir="13500000">
                <a:srgbClr val="9C2020"/>
              </a:inn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088831" y="4860939"/>
              <a:ext cx="4905133" cy="1161143"/>
              <a:chOff x="6088831" y="4860939"/>
              <a:chExt cx="4905133" cy="1161143"/>
            </a:xfrm>
          </p:grpSpPr>
          <p:sp>
            <p:nvSpPr>
              <p:cNvPr id="80" name="任意多边形 79"/>
              <p:cNvSpPr/>
              <p:nvPr/>
            </p:nvSpPr>
            <p:spPr bwMode="auto">
              <a:xfrm>
                <a:off x="6088831" y="4860939"/>
                <a:ext cx="4905133" cy="1161143"/>
              </a:xfrm>
              <a:custGeom>
                <a:avLst/>
                <a:gdLst>
                  <a:gd name="connsiteX0" fmla="*/ 77654 w 4905133"/>
                  <a:gd name="connsiteY0" fmla="*/ 0 h 1161143"/>
                  <a:gd name="connsiteX1" fmla="*/ 123900 w 4905133"/>
                  <a:gd name="connsiteY1" fmla="*/ 0 h 1161143"/>
                  <a:gd name="connsiteX2" fmla="*/ 1891845 w 4905133"/>
                  <a:gd name="connsiteY2" fmla="*/ 0 h 1161143"/>
                  <a:gd name="connsiteX3" fmla="*/ 2186852 w 4905133"/>
                  <a:gd name="connsiteY3" fmla="*/ 0 h 1161143"/>
                  <a:gd name="connsiteX4" fmla="*/ 4525838 w 4905133"/>
                  <a:gd name="connsiteY4" fmla="*/ 0 h 1161143"/>
                  <a:gd name="connsiteX5" fmla="*/ 4905133 w 4905133"/>
                  <a:gd name="connsiteY5" fmla="*/ 580572 h 1161143"/>
                  <a:gd name="connsiteX6" fmla="*/ 4525838 w 4905133"/>
                  <a:gd name="connsiteY6" fmla="*/ 1161143 h 1161143"/>
                  <a:gd name="connsiteX7" fmla="*/ 2186852 w 4905133"/>
                  <a:gd name="connsiteY7" fmla="*/ 1161143 h 1161143"/>
                  <a:gd name="connsiteX8" fmla="*/ 1870773 w 4905133"/>
                  <a:gd name="connsiteY8" fmla="*/ 1161143 h 1161143"/>
                  <a:gd name="connsiteX9" fmla="*/ 303835 w 4905133"/>
                  <a:gd name="connsiteY9" fmla="*/ 1161143 h 1161143"/>
                  <a:gd name="connsiteX10" fmla="*/ 0 w 4905133"/>
                  <a:gd name="connsiteY10" fmla="*/ 1161143 h 1161143"/>
                  <a:gd name="connsiteX11" fmla="*/ 0 w 4905133"/>
                  <a:gd name="connsiteY11" fmla="*/ 1131131 h 1161143"/>
                  <a:gd name="connsiteX12" fmla="*/ 15849 w 4905133"/>
                  <a:gd name="connsiteY12" fmla="*/ 1126211 h 1161143"/>
                  <a:gd name="connsiteX13" fmla="*/ 122750 w 4905133"/>
                  <a:gd name="connsiteY13" fmla="*/ 1068187 h 1161143"/>
                  <a:gd name="connsiteX14" fmla="*/ 176330 w 4905133"/>
                  <a:gd name="connsiteY14" fmla="*/ 1023979 h 1161143"/>
                  <a:gd name="connsiteX15" fmla="*/ 319643 w 4905133"/>
                  <a:gd name="connsiteY15" fmla="*/ 1023979 h 1161143"/>
                  <a:gd name="connsiteX16" fmla="*/ 2041682 w 4905133"/>
                  <a:gd name="connsiteY16" fmla="*/ 1023979 h 1161143"/>
                  <a:gd name="connsiteX17" fmla="*/ 2324103 w 4905133"/>
                  <a:gd name="connsiteY17" fmla="*/ 1023979 h 1161143"/>
                  <a:gd name="connsiteX18" fmla="*/ 4414020 w 4905133"/>
                  <a:gd name="connsiteY18" fmla="*/ 1023979 h 1161143"/>
                  <a:gd name="connsiteX19" fmla="*/ 4752925 w 4905133"/>
                  <a:gd name="connsiteY19" fmla="*/ 580571 h 1161143"/>
                  <a:gd name="connsiteX20" fmla="*/ 4414020 w 4905133"/>
                  <a:gd name="connsiteY20" fmla="*/ 137163 h 1161143"/>
                  <a:gd name="connsiteX21" fmla="*/ 2324103 w 4905133"/>
                  <a:gd name="connsiteY21" fmla="*/ 137163 h 1161143"/>
                  <a:gd name="connsiteX22" fmla="*/ 2060510 w 4905133"/>
                  <a:gd name="connsiteY22" fmla="*/ 137163 h 1161143"/>
                  <a:gd name="connsiteX23" fmla="*/ 283940 w 4905133"/>
                  <a:gd name="connsiteY23" fmla="*/ 137163 h 1161143"/>
                  <a:gd name="connsiteX24" fmla="*/ 245459 w 4905133"/>
                  <a:gd name="connsiteY24" fmla="*/ 137163 h 1161143"/>
                  <a:gd name="connsiteX25" fmla="*/ 215890 w 4905133"/>
                  <a:gd name="connsiteY25" fmla="*/ 101325 h 1161143"/>
                  <a:gd name="connsiteX26" fmla="*/ 122750 w 4905133"/>
                  <a:gd name="connsiteY26" fmla="*/ 24478 h 116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905133" h="1161143">
                    <a:moveTo>
                      <a:pt x="77654" y="0"/>
                    </a:moveTo>
                    <a:lnTo>
                      <a:pt x="123900" y="0"/>
                    </a:lnTo>
                    <a:cubicBezTo>
                      <a:pt x="466525" y="0"/>
                      <a:pt x="1014725" y="0"/>
                      <a:pt x="1891845" y="0"/>
                    </a:cubicBezTo>
                    <a:cubicBezTo>
                      <a:pt x="1891845" y="0"/>
                      <a:pt x="1891845" y="0"/>
                      <a:pt x="2186852" y="0"/>
                    </a:cubicBezTo>
                    <a:cubicBezTo>
                      <a:pt x="2186852" y="0"/>
                      <a:pt x="2186852" y="0"/>
                      <a:pt x="4525838" y="0"/>
                    </a:cubicBezTo>
                    <a:cubicBezTo>
                      <a:pt x="4736558" y="0"/>
                      <a:pt x="4905133" y="248816"/>
                      <a:pt x="4905133" y="580572"/>
                    </a:cubicBezTo>
                    <a:cubicBezTo>
                      <a:pt x="4905133" y="884681"/>
                      <a:pt x="4736558" y="1161143"/>
                      <a:pt x="4525838" y="1161143"/>
                    </a:cubicBezTo>
                    <a:cubicBezTo>
                      <a:pt x="4525838" y="1161143"/>
                      <a:pt x="4525838" y="1161143"/>
                      <a:pt x="2186852" y="1161143"/>
                    </a:cubicBezTo>
                    <a:cubicBezTo>
                      <a:pt x="2186852" y="1161143"/>
                      <a:pt x="2186852" y="1161143"/>
                      <a:pt x="1870773" y="1161143"/>
                    </a:cubicBezTo>
                    <a:cubicBezTo>
                      <a:pt x="1870773" y="1161143"/>
                      <a:pt x="1870773" y="1161143"/>
                      <a:pt x="303835" y="1161143"/>
                    </a:cubicBezTo>
                    <a:lnTo>
                      <a:pt x="0" y="1161143"/>
                    </a:lnTo>
                    <a:lnTo>
                      <a:pt x="0" y="1131131"/>
                    </a:lnTo>
                    <a:lnTo>
                      <a:pt x="15849" y="1126211"/>
                    </a:lnTo>
                    <a:cubicBezTo>
                      <a:pt x="53495" y="1110288"/>
                      <a:pt x="89270" y="1090806"/>
                      <a:pt x="122750" y="1068187"/>
                    </a:cubicBezTo>
                    <a:lnTo>
                      <a:pt x="176330" y="1023979"/>
                    </a:lnTo>
                    <a:lnTo>
                      <a:pt x="319643" y="1023979"/>
                    </a:lnTo>
                    <a:cubicBezTo>
                      <a:pt x="2041682" y="1023979"/>
                      <a:pt x="2041682" y="1023979"/>
                      <a:pt x="2041682" y="1023979"/>
                    </a:cubicBezTo>
                    <a:cubicBezTo>
                      <a:pt x="2324103" y="1023979"/>
                      <a:pt x="2324103" y="1023979"/>
                      <a:pt x="2324103" y="1023979"/>
                    </a:cubicBezTo>
                    <a:cubicBezTo>
                      <a:pt x="4414020" y="1023979"/>
                      <a:pt x="4414020" y="1023979"/>
                      <a:pt x="4414020" y="1023979"/>
                    </a:cubicBezTo>
                    <a:cubicBezTo>
                      <a:pt x="4602300" y="1023979"/>
                      <a:pt x="4752925" y="812832"/>
                      <a:pt x="4752925" y="580571"/>
                    </a:cubicBezTo>
                    <a:cubicBezTo>
                      <a:pt x="4752925" y="327195"/>
                      <a:pt x="4602300" y="137163"/>
                      <a:pt x="4414020" y="137163"/>
                    </a:cubicBezTo>
                    <a:cubicBezTo>
                      <a:pt x="2324103" y="137163"/>
                      <a:pt x="2324103" y="137163"/>
                      <a:pt x="2324103" y="137163"/>
                    </a:cubicBezTo>
                    <a:cubicBezTo>
                      <a:pt x="2060510" y="137163"/>
                      <a:pt x="2060510" y="137163"/>
                      <a:pt x="2060510" y="137163"/>
                    </a:cubicBezTo>
                    <a:cubicBezTo>
                      <a:pt x="1080861" y="137163"/>
                      <a:pt x="560423" y="137163"/>
                      <a:pt x="283940" y="137163"/>
                    </a:cubicBezTo>
                    <a:lnTo>
                      <a:pt x="245459" y="137163"/>
                    </a:lnTo>
                    <a:lnTo>
                      <a:pt x="215890" y="101325"/>
                    </a:lnTo>
                    <a:cubicBezTo>
                      <a:pt x="187419" y="72853"/>
                      <a:pt x="156231" y="47097"/>
                      <a:pt x="122750" y="24478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solidFill>
                  <a:srgbClr val="ECECEC"/>
                </a:solidFill>
              </a:ln>
            </p:spPr>
            <p:txBody>
              <a:bodyPr vert="horz" wrap="square" lIns="68580" tIns="34290" rIns="68580" bIns="34290" numCol="1" anchor="t" anchorCtr="0" compatLnSpc="1">
                <a:noAutofit/>
              </a:bodyPr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文本框 113"/>
              <p:cNvSpPr txBox="1"/>
              <p:nvPr/>
            </p:nvSpPr>
            <p:spPr>
              <a:xfrm>
                <a:off x="6685273" y="5041341"/>
                <a:ext cx="3775576" cy="815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7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单击添加详细文字说明，或复制文本黏贴自此右键只保留文字单击添加详细文字说明，或复制文本黏贴自此右键只保留文字单击添加详细文字说明，或复制文本黏贴自此右键只保留文字</a:t>
                </a:r>
                <a:endParaRPr lang="zh-CN" altLang="en-US" sz="7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4506813" y="2500887"/>
            <a:ext cx="3679329" cy="870656"/>
            <a:chOff x="6088831" y="3077090"/>
            <a:chExt cx="4905133" cy="1161143"/>
          </a:xfrm>
        </p:grpSpPr>
        <p:sp>
          <p:nvSpPr>
            <p:cNvPr id="83" name="Freeform 21"/>
            <p:cNvSpPr/>
            <p:nvPr/>
          </p:nvSpPr>
          <p:spPr bwMode="auto">
            <a:xfrm>
              <a:off x="6291052" y="3214254"/>
              <a:ext cx="4564019" cy="886816"/>
            </a:xfrm>
            <a:custGeom>
              <a:avLst/>
              <a:gdLst>
                <a:gd name="T0" fmla="*/ 237 w 255"/>
                <a:gd name="T1" fmla="*/ 0 h 42"/>
                <a:gd name="T2" fmla="*/ 126 w 255"/>
                <a:gd name="T3" fmla="*/ 0 h 42"/>
                <a:gd name="T4" fmla="*/ 112 w 255"/>
                <a:gd name="T5" fmla="*/ 0 h 42"/>
                <a:gd name="T6" fmla="*/ 1 w 255"/>
                <a:gd name="T7" fmla="*/ 0 h 42"/>
                <a:gd name="T8" fmla="*/ 12 w 255"/>
                <a:gd name="T9" fmla="*/ 21 h 42"/>
                <a:gd name="T10" fmla="*/ 0 w 255"/>
                <a:gd name="T11" fmla="*/ 42 h 42"/>
                <a:gd name="T12" fmla="*/ 111 w 255"/>
                <a:gd name="T13" fmla="*/ 42 h 42"/>
                <a:gd name="T14" fmla="*/ 126 w 255"/>
                <a:gd name="T15" fmla="*/ 42 h 42"/>
                <a:gd name="T16" fmla="*/ 237 w 255"/>
                <a:gd name="T17" fmla="*/ 42 h 42"/>
                <a:gd name="T18" fmla="*/ 255 w 255"/>
                <a:gd name="T19" fmla="*/ 21 h 42"/>
                <a:gd name="T20" fmla="*/ 237 w 255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42">
                  <a:moveTo>
                    <a:pt x="237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2" y="8"/>
                    <a:pt x="12" y="21"/>
                  </a:cubicBezTo>
                  <a:cubicBezTo>
                    <a:pt x="12" y="36"/>
                    <a:pt x="0" y="42"/>
                    <a:pt x="0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47" y="42"/>
                    <a:pt x="255" y="33"/>
                    <a:pt x="255" y="21"/>
                  </a:cubicBezTo>
                  <a:cubicBezTo>
                    <a:pt x="255" y="9"/>
                    <a:pt x="247" y="0"/>
                    <a:pt x="237" y="0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ffectLst>
              <a:innerShdw blurRad="558800" dist="127000" dir="13500000">
                <a:srgbClr val="015D67"/>
              </a:inn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6088831" y="3077090"/>
              <a:ext cx="4905133" cy="1161143"/>
              <a:chOff x="6088831" y="3077090"/>
              <a:chExt cx="4905133" cy="1161143"/>
            </a:xfrm>
          </p:grpSpPr>
          <p:sp>
            <p:nvSpPr>
              <p:cNvPr id="85" name="任意多边形 84"/>
              <p:cNvSpPr/>
              <p:nvPr/>
            </p:nvSpPr>
            <p:spPr bwMode="auto">
              <a:xfrm>
                <a:off x="6088831" y="3077090"/>
                <a:ext cx="4905133" cy="1161143"/>
              </a:xfrm>
              <a:custGeom>
                <a:avLst/>
                <a:gdLst>
                  <a:gd name="connsiteX0" fmla="*/ 77654 w 4905133"/>
                  <a:gd name="connsiteY0" fmla="*/ 0 h 1161143"/>
                  <a:gd name="connsiteX1" fmla="*/ 123900 w 4905133"/>
                  <a:gd name="connsiteY1" fmla="*/ 0 h 1161143"/>
                  <a:gd name="connsiteX2" fmla="*/ 1891845 w 4905133"/>
                  <a:gd name="connsiteY2" fmla="*/ 0 h 1161143"/>
                  <a:gd name="connsiteX3" fmla="*/ 2186852 w 4905133"/>
                  <a:gd name="connsiteY3" fmla="*/ 0 h 1161143"/>
                  <a:gd name="connsiteX4" fmla="*/ 4525838 w 4905133"/>
                  <a:gd name="connsiteY4" fmla="*/ 0 h 1161143"/>
                  <a:gd name="connsiteX5" fmla="*/ 4905133 w 4905133"/>
                  <a:gd name="connsiteY5" fmla="*/ 580572 h 1161143"/>
                  <a:gd name="connsiteX6" fmla="*/ 4525838 w 4905133"/>
                  <a:gd name="connsiteY6" fmla="*/ 1161143 h 1161143"/>
                  <a:gd name="connsiteX7" fmla="*/ 2186852 w 4905133"/>
                  <a:gd name="connsiteY7" fmla="*/ 1161143 h 1161143"/>
                  <a:gd name="connsiteX8" fmla="*/ 1870773 w 4905133"/>
                  <a:gd name="connsiteY8" fmla="*/ 1161143 h 1161143"/>
                  <a:gd name="connsiteX9" fmla="*/ 303835 w 4905133"/>
                  <a:gd name="connsiteY9" fmla="*/ 1161143 h 1161143"/>
                  <a:gd name="connsiteX10" fmla="*/ 0 w 4905133"/>
                  <a:gd name="connsiteY10" fmla="*/ 1161143 h 1161143"/>
                  <a:gd name="connsiteX11" fmla="*/ 0 w 4905133"/>
                  <a:gd name="connsiteY11" fmla="*/ 1131131 h 1161143"/>
                  <a:gd name="connsiteX12" fmla="*/ 15849 w 4905133"/>
                  <a:gd name="connsiteY12" fmla="*/ 1126211 h 1161143"/>
                  <a:gd name="connsiteX13" fmla="*/ 122750 w 4905133"/>
                  <a:gd name="connsiteY13" fmla="*/ 1068187 h 1161143"/>
                  <a:gd name="connsiteX14" fmla="*/ 176330 w 4905133"/>
                  <a:gd name="connsiteY14" fmla="*/ 1023979 h 1161143"/>
                  <a:gd name="connsiteX15" fmla="*/ 319643 w 4905133"/>
                  <a:gd name="connsiteY15" fmla="*/ 1023979 h 1161143"/>
                  <a:gd name="connsiteX16" fmla="*/ 2041682 w 4905133"/>
                  <a:gd name="connsiteY16" fmla="*/ 1023979 h 1161143"/>
                  <a:gd name="connsiteX17" fmla="*/ 2324103 w 4905133"/>
                  <a:gd name="connsiteY17" fmla="*/ 1023979 h 1161143"/>
                  <a:gd name="connsiteX18" fmla="*/ 4414020 w 4905133"/>
                  <a:gd name="connsiteY18" fmla="*/ 1023979 h 1161143"/>
                  <a:gd name="connsiteX19" fmla="*/ 4752925 w 4905133"/>
                  <a:gd name="connsiteY19" fmla="*/ 580571 h 1161143"/>
                  <a:gd name="connsiteX20" fmla="*/ 4414020 w 4905133"/>
                  <a:gd name="connsiteY20" fmla="*/ 137163 h 1161143"/>
                  <a:gd name="connsiteX21" fmla="*/ 2324103 w 4905133"/>
                  <a:gd name="connsiteY21" fmla="*/ 137163 h 1161143"/>
                  <a:gd name="connsiteX22" fmla="*/ 2060510 w 4905133"/>
                  <a:gd name="connsiteY22" fmla="*/ 137163 h 1161143"/>
                  <a:gd name="connsiteX23" fmla="*/ 283940 w 4905133"/>
                  <a:gd name="connsiteY23" fmla="*/ 137163 h 1161143"/>
                  <a:gd name="connsiteX24" fmla="*/ 245459 w 4905133"/>
                  <a:gd name="connsiteY24" fmla="*/ 137163 h 1161143"/>
                  <a:gd name="connsiteX25" fmla="*/ 215890 w 4905133"/>
                  <a:gd name="connsiteY25" fmla="*/ 101325 h 1161143"/>
                  <a:gd name="connsiteX26" fmla="*/ 122750 w 4905133"/>
                  <a:gd name="connsiteY26" fmla="*/ 24478 h 116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905133" h="1161143">
                    <a:moveTo>
                      <a:pt x="77654" y="0"/>
                    </a:moveTo>
                    <a:lnTo>
                      <a:pt x="123900" y="0"/>
                    </a:lnTo>
                    <a:cubicBezTo>
                      <a:pt x="466525" y="0"/>
                      <a:pt x="1014725" y="0"/>
                      <a:pt x="1891845" y="0"/>
                    </a:cubicBezTo>
                    <a:cubicBezTo>
                      <a:pt x="1891845" y="0"/>
                      <a:pt x="1891845" y="0"/>
                      <a:pt x="2186852" y="0"/>
                    </a:cubicBezTo>
                    <a:cubicBezTo>
                      <a:pt x="2186852" y="0"/>
                      <a:pt x="2186852" y="0"/>
                      <a:pt x="4525838" y="0"/>
                    </a:cubicBezTo>
                    <a:cubicBezTo>
                      <a:pt x="4736558" y="0"/>
                      <a:pt x="4905133" y="248816"/>
                      <a:pt x="4905133" y="580572"/>
                    </a:cubicBezTo>
                    <a:cubicBezTo>
                      <a:pt x="4905133" y="884681"/>
                      <a:pt x="4736558" y="1161143"/>
                      <a:pt x="4525838" y="1161143"/>
                    </a:cubicBezTo>
                    <a:cubicBezTo>
                      <a:pt x="4525838" y="1161143"/>
                      <a:pt x="4525838" y="1161143"/>
                      <a:pt x="2186852" y="1161143"/>
                    </a:cubicBezTo>
                    <a:cubicBezTo>
                      <a:pt x="2186852" y="1161143"/>
                      <a:pt x="2186852" y="1161143"/>
                      <a:pt x="1870773" y="1161143"/>
                    </a:cubicBezTo>
                    <a:cubicBezTo>
                      <a:pt x="1870773" y="1161143"/>
                      <a:pt x="1870773" y="1161143"/>
                      <a:pt x="303835" y="1161143"/>
                    </a:cubicBezTo>
                    <a:lnTo>
                      <a:pt x="0" y="1161143"/>
                    </a:lnTo>
                    <a:lnTo>
                      <a:pt x="0" y="1131131"/>
                    </a:lnTo>
                    <a:lnTo>
                      <a:pt x="15849" y="1126211"/>
                    </a:lnTo>
                    <a:cubicBezTo>
                      <a:pt x="53495" y="1110288"/>
                      <a:pt x="89270" y="1090806"/>
                      <a:pt x="122750" y="1068187"/>
                    </a:cubicBezTo>
                    <a:lnTo>
                      <a:pt x="176330" y="1023979"/>
                    </a:lnTo>
                    <a:lnTo>
                      <a:pt x="319643" y="1023979"/>
                    </a:lnTo>
                    <a:cubicBezTo>
                      <a:pt x="2041682" y="1023979"/>
                      <a:pt x="2041682" y="1023979"/>
                      <a:pt x="2041682" y="1023979"/>
                    </a:cubicBezTo>
                    <a:cubicBezTo>
                      <a:pt x="2324103" y="1023979"/>
                      <a:pt x="2324103" y="1023979"/>
                      <a:pt x="2324103" y="1023979"/>
                    </a:cubicBezTo>
                    <a:cubicBezTo>
                      <a:pt x="4414020" y="1023979"/>
                      <a:pt x="4414020" y="1023979"/>
                      <a:pt x="4414020" y="1023979"/>
                    </a:cubicBezTo>
                    <a:cubicBezTo>
                      <a:pt x="4602300" y="1023979"/>
                      <a:pt x="4752925" y="812832"/>
                      <a:pt x="4752925" y="580571"/>
                    </a:cubicBezTo>
                    <a:cubicBezTo>
                      <a:pt x="4752925" y="327195"/>
                      <a:pt x="4602300" y="137163"/>
                      <a:pt x="4414020" y="137163"/>
                    </a:cubicBezTo>
                    <a:cubicBezTo>
                      <a:pt x="2324103" y="137163"/>
                      <a:pt x="2324103" y="137163"/>
                      <a:pt x="2324103" y="137163"/>
                    </a:cubicBezTo>
                    <a:cubicBezTo>
                      <a:pt x="2060510" y="137163"/>
                      <a:pt x="2060510" y="137163"/>
                      <a:pt x="2060510" y="137163"/>
                    </a:cubicBezTo>
                    <a:cubicBezTo>
                      <a:pt x="1080861" y="137163"/>
                      <a:pt x="560423" y="137163"/>
                      <a:pt x="283940" y="137163"/>
                    </a:cubicBezTo>
                    <a:lnTo>
                      <a:pt x="245459" y="137163"/>
                    </a:lnTo>
                    <a:lnTo>
                      <a:pt x="215890" y="101325"/>
                    </a:lnTo>
                    <a:cubicBezTo>
                      <a:pt x="187419" y="72853"/>
                      <a:pt x="156231" y="47097"/>
                      <a:pt x="122750" y="24478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solidFill>
                  <a:srgbClr val="ECECEC"/>
                </a:solidFill>
              </a:ln>
            </p:spPr>
            <p:txBody>
              <a:bodyPr vert="horz" wrap="square" lIns="68580" tIns="34290" rIns="68580" bIns="34290" numCol="1" anchor="t" anchorCtr="0" compatLnSpc="1">
                <a:noAutofit/>
              </a:bodyPr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文本框 113"/>
              <p:cNvSpPr txBox="1"/>
              <p:nvPr/>
            </p:nvSpPr>
            <p:spPr>
              <a:xfrm>
                <a:off x="6714332" y="3253185"/>
                <a:ext cx="3775576" cy="815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7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单击添加详细文字说明，或复制文本黏贴自此右键只保留文字单击添加详细文字说明，或复制文本黏贴自此右键只保留文字单击添加详细文字说明，或复制文本黏贴自此右键只保留文字</a:t>
                </a:r>
                <a:endParaRPr lang="zh-CN" altLang="en-US" sz="7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7" name="组合 86"/>
          <p:cNvGrpSpPr/>
          <p:nvPr/>
        </p:nvGrpSpPr>
        <p:grpSpPr>
          <a:xfrm>
            <a:off x="892720" y="1556196"/>
            <a:ext cx="2222206" cy="630673"/>
            <a:chOff x="1414686" y="1817209"/>
            <a:chExt cx="2962555" cy="841092"/>
          </a:xfrm>
        </p:grpSpPr>
        <p:sp>
          <p:nvSpPr>
            <p:cNvPr id="88" name="圆角矩形 8"/>
            <p:cNvSpPr/>
            <p:nvPr/>
          </p:nvSpPr>
          <p:spPr>
            <a:xfrm>
              <a:off x="1416235" y="1971556"/>
              <a:ext cx="2560971" cy="686745"/>
            </a:xfrm>
            <a:custGeom>
              <a:avLst/>
              <a:gdLst>
                <a:gd name="connsiteX0" fmla="*/ 0 w 4267033"/>
                <a:gd name="connsiteY0" fmla="*/ 578410 h 1588167"/>
                <a:gd name="connsiteX1" fmla="*/ 578410 w 4267033"/>
                <a:gd name="connsiteY1" fmla="*/ 0 h 1588167"/>
                <a:gd name="connsiteX2" fmla="*/ 3688623 w 4267033"/>
                <a:gd name="connsiteY2" fmla="*/ 0 h 1588167"/>
                <a:gd name="connsiteX3" fmla="*/ 4267033 w 4267033"/>
                <a:gd name="connsiteY3" fmla="*/ 578410 h 1588167"/>
                <a:gd name="connsiteX4" fmla="*/ 4267033 w 4267033"/>
                <a:gd name="connsiteY4" fmla="*/ 1009757 h 1588167"/>
                <a:gd name="connsiteX5" fmla="*/ 3688623 w 4267033"/>
                <a:gd name="connsiteY5" fmla="*/ 1588167 h 1588167"/>
                <a:gd name="connsiteX6" fmla="*/ 578410 w 4267033"/>
                <a:gd name="connsiteY6" fmla="*/ 1588167 h 1588167"/>
                <a:gd name="connsiteX7" fmla="*/ 0 w 4267033"/>
                <a:gd name="connsiteY7" fmla="*/ 1009757 h 1588167"/>
                <a:gd name="connsiteX8" fmla="*/ 0 w 4267033"/>
                <a:gd name="connsiteY8" fmla="*/ 578410 h 1588167"/>
                <a:gd name="connsiteX0-1" fmla="*/ 0 w 4267033"/>
                <a:gd name="connsiteY0-2" fmla="*/ 578410 h 1588167"/>
                <a:gd name="connsiteX1-3" fmla="*/ 578410 w 4267033"/>
                <a:gd name="connsiteY1-4" fmla="*/ 0 h 1588167"/>
                <a:gd name="connsiteX2-5" fmla="*/ 4267033 w 4267033"/>
                <a:gd name="connsiteY2-6" fmla="*/ 578410 h 1588167"/>
                <a:gd name="connsiteX3-7" fmla="*/ 4267033 w 4267033"/>
                <a:gd name="connsiteY3-8" fmla="*/ 1009757 h 1588167"/>
                <a:gd name="connsiteX4-9" fmla="*/ 3688623 w 4267033"/>
                <a:gd name="connsiteY4-10" fmla="*/ 1588167 h 1588167"/>
                <a:gd name="connsiteX5-11" fmla="*/ 578410 w 4267033"/>
                <a:gd name="connsiteY5-12" fmla="*/ 1588167 h 1588167"/>
                <a:gd name="connsiteX6-13" fmla="*/ 0 w 4267033"/>
                <a:gd name="connsiteY6-14" fmla="*/ 1009757 h 1588167"/>
                <a:gd name="connsiteX7-15" fmla="*/ 0 w 4267033"/>
                <a:gd name="connsiteY7-16" fmla="*/ 578410 h 1588167"/>
                <a:gd name="connsiteX0-17" fmla="*/ 0 w 4267033"/>
                <a:gd name="connsiteY0-18" fmla="*/ 578410 h 1588167"/>
                <a:gd name="connsiteX1-19" fmla="*/ 578410 w 4267033"/>
                <a:gd name="connsiteY1-20" fmla="*/ 0 h 1588167"/>
                <a:gd name="connsiteX2-21" fmla="*/ 4267033 w 4267033"/>
                <a:gd name="connsiteY2-22" fmla="*/ 1009757 h 1588167"/>
                <a:gd name="connsiteX3-23" fmla="*/ 3688623 w 4267033"/>
                <a:gd name="connsiteY3-24" fmla="*/ 1588167 h 1588167"/>
                <a:gd name="connsiteX4-25" fmla="*/ 578410 w 4267033"/>
                <a:gd name="connsiteY4-26" fmla="*/ 1588167 h 1588167"/>
                <a:gd name="connsiteX5-27" fmla="*/ 0 w 4267033"/>
                <a:gd name="connsiteY5-28" fmla="*/ 1009757 h 1588167"/>
                <a:gd name="connsiteX6-29" fmla="*/ 0 w 4267033"/>
                <a:gd name="connsiteY6-30" fmla="*/ 578410 h 1588167"/>
                <a:gd name="connsiteX0-31" fmla="*/ 0 w 3688623"/>
                <a:gd name="connsiteY0-32" fmla="*/ 578410 h 1588167"/>
                <a:gd name="connsiteX1-33" fmla="*/ 578410 w 3688623"/>
                <a:gd name="connsiteY1-34" fmla="*/ 0 h 1588167"/>
                <a:gd name="connsiteX2-35" fmla="*/ 3688623 w 3688623"/>
                <a:gd name="connsiteY2-36" fmla="*/ 1588167 h 1588167"/>
                <a:gd name="connsiteX3-37" fmla="*/ 578410 w 3688623"/>
                <a:gd name="connsiteY3-38" fmla="*/ 1588167 h 1588167"/>
                <a:gd name="connsiteX4-39" fmla="*/ 0 w 3688623"/>
                <a:gd name="connsiteY4-40" fmla="*/ 1009757 h 1588167"/>
                <a:gd name="connsiteX5-41" fmla="*/ 0 w 3688623"/>
                <a:gd name="connsiteY5-42" fmla="*/ 578410 h 1588167"/>
                <a:gd name="connsiteX0-43" fmla="*/ 0 w 3688623"/>
                <a:gd name="connsiteY0-44" fmla="*/ 660887 h 1670644"/>
                <a:gd name="connsiteX1-45" fmla="*/ 140088 w 3688623"/>
                <a:gd name="connsiteY1-46" fmla="*/ 271237 h 1670644"/>
                <a:gd name="connsiteX2-47" fmla="*/ 578410 w 3688623"/>
                <a:gd name="connsiteY2-48" fmla="*/ 82477 h 1670644"/>
                <a:gd name="connsiteX3-49" fmla="*/ 3688623 w 3688623"/>
                <a:gd name="connsiteY3-50" fmla="*/ 1670644 h 1670644"/>
                <a:gd name="connsiteX4-51" fmla="*/ 578410 w 3688623"/>
                <a:gd name="connsiteY4-52" fmla="*/ 1670644 h 1670644"/>
                <a:gd name="connsiteX5-53" fmla="*/ 0 w 3688623"/>
                <a:gd name="connsiteY5-54" fmla="*/ 1092234 h 1670644"/>
                <a:gd name="connsiteX6-55" fmla="*/ 0 w 3688623"/>
                <a:gd name="connsiteY6-56" fmla="*/ 660887 h 1670644"/>
                <a:gd name="connsiteX0-57" fmla="*/ 0 w 3688623"/>
                <a:gd name="connsiteY0-58" fmla="*/ 646577 h 1656334"/>
                <a:gd name="connsiteX1-59" fmla="*/ 140088 w 3688623"/>
                <a:gd name="connsiteY1-60" fmla="*/ 256927 h 1656334"/>
                <a:gd name="connsiteX2-61" fmla="*/ 578410 w 3688623"/>
                <a:gd name="connsiteY2-62" fmla="*/ 68167 h 1656334"/>
                <a:gd name="connsiteX3-63" fmla="*/ 3688623 w 3688623"/>
                <a:gd name="connsiteY3-64" fmla="*/ 1656334 h 1656334"/>
                <a:gd name="connsiteX4-65" fmla="*/ 578410 w 3688623"/>
                <a:gd name="connsiteY4-66" fmla="*/ 1656334 h 1656334"/>
                <a:gd name="connsiteX5-67" fmla="*/ 0 w 3688623"/>
                <a:gd name="connsiteY5-68" fmla="*/ 1077924 h 1656334"/>
                <a:gd name="connsiteX6-69" fmla="*/ 0 w 3688623"/>
                <a:gd name="connsiteY6-70" fmla="*/ 646577 h 1656334"/>
                <a:gd name="connsiteX0-71" fmla="*/ 0 w 3688623"/>
                <a:gd name="connsiteY0-72" fmla="*/ 389650 h 1399407"/>
                <a:gd name="connsiteX1-73" fmla="*/ 140088 w 3688623"/>
                <a:gd name="connsiteY1-74" fmla="*/ 0 h 1399407"/>
                <a:gd name="connsiteX2-75" fmla="*/ 3688623 w 3688623"/>
                <a:gd name="connsiteY2-76" fmla="*/ 1399407 h 1399407"/>
                <a:gd name="connsiteX3-77" fmla="*/ 578410 w 3688623"/>
                <a:gd name="connsiteY3-78" fmla="*/ 1399407 h 1399407"/>
                <a:gd name="connsiteX4-79" fmla="*/ 0 w 3688623"/>
                <a:gd name="connsiteY4-80" fmla="*/ 820997 h 1399407"/>
                <a:gd name="connsiteX5-81" fmla="*/ 0 w 3688623"/>
                <a:gd name="connsiteY5-82" fmla="*/ 389650 h 1399407"/>
                <a:gd name="connsiteX0-83" fmla="*/ 0 w 3688623"/>
                <a:gd name="connsiteY0-84" fmla="*/ 389650 h 1399407"/>
                <a:gd name="connsiteX1-85" fmla="*/ 140088 w 3688623"/>
                <a:gd name="connsiteY1-86" fmla="*/ 0 h 1399407"/>
                <a:gd name="connsiteX2-87" fmla="*/ 3688623 w 3688623"/>
                <a:gd name="connsiteY2-88" fmla="*/ 1399407 h 1399407"/>
                <a:gd name="connsiteX3-89" fmla="*/ 578410 w 3688623"/>
                <a:gd name="connsiteY3-90" fmla="*/ 1399407 h 1399407"/>
                <a:gd name="connsiteX4-91" fmla="*/ 0 w 3688623"/>
                <a:gd name="connsiteY4-92" fmla="*/ 820997 h 1399407"/>
                <a:gd name="connsiteX5-93" fmla="*/ 0 w 3688623"/>
                <a:gd name="connsiteY5-94" fmla="*/ 389650 h 139940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688623" h="1399407">
                  <a:moveTo>
                    <a:pt x="0" y="389650"/>
                  </a:moveTo>
                  <a:cubicBezTo>
                    <a:pt x="23348" y="252817"/>
                    <a:pt x="43686" y="96402"/>
                    <a:pt x="140088" y="0"/>
                  </a:cubicBezTo>
                  <a:cubicBezTo>
                    <a:pt x="841944" y="255379"/>
                    <a:pt x="3615569" y="1166173"/>
                    <a:pt x="3688623" y="1399407"/>
                  </a:cubicBezTo>
                  <a:lnTo>
                    <a:pt x="578410" y="1399407"/>
                  </a:lnTo>
                  <a:cubicBezTo>
                    <a:pt x="258963" y="1399407"/>
                    <a:pt x="0" y="1140444"/>
                    <a:pt x="0" y="820997"/>
                  </a:cubicBezTo>
                  <a:lnTo>
                    <a:pt x="0" y="389650"/>
                  </a:lnTo>
                  <a:close/>
                </a:path>
              </a:pathLst>
            </a:custGeom>
            <a:solidFill>
              <a:srgbClr val="FDFCFE"/>
            </a:solidFill>
            <a:ln>
              <a:noFill/>
            </a:ln>
            <a:effectLst>
              <a:outerShdw blurRad="152400" dist="76200" dir="84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89" name="圆角矩形 88"/>
            <p:cNvSpPr/>
            <p:nvPr/>
          </p:nvSpPr>
          <p:spPr>
            <a:xfrm>
              <a:off x="1414686" y="1817209"/>
              <a:ext cx="2962555" cy="779377"/>
            </a:xfrm>
            <a:prstGeom prst="roundRect">
              <a:avLst>
                <a:gd name="adj" fmla="val 36420"/>
              </a:avLst>
            </a:prstGeom>
            <a:solidFill>
              <a:srgbClr val="FDFCF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90" name="圆角矩形 89"/>
            <p:cNvSpPr/>
            <p:nvPr/>
          </p:nvSpPr>
          <p:spPr>
            <a:xfrm>
              <a:off x="1503730" y="1901943"/>
              <a:ext cx="2784465" cy="673333"/>
            </a:xfrm>
            <a:prstGeom prst="roundRect">
              <a:avLst>
                <a:gd name="adj" fmla="val 36420"/>
              </a:avLst>
            </a:prstGeom>
            <a:solidFill>
              <a:srgbClr val="FFB850"/>
            </a:solidFill>
            <a:ln w="19050">
              <a:noFill/>
            </a:ln>
            <a:effectLst>
              <a:innerShdw blurRad="88900">
                <a:srgbClr val="D28008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91" name="文本框 268"/>
            <p:cNvSpPr txBox="1"/>
            <p:nvPr/>
          </p:nvSpPr>
          <p:spPr>
            <a:xfrm>
              <a:off x="1544472" y="2011626"/>
              <a:ext cx="1884768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92720" y="2661145"/>
            <a:ext cx="2222205" cy="630674"/>
            <a:chOff x="1414686" y="3290814"/>
            <a:chExt cx="2962554" cy="841093"/>
          </a:xfrm>
        </p:grpSpPr>
        <p:sp>
          <p:nvSpPr>
            <p:cNvPr id="93" name="圆角矩形 8"/>
            <p:cNvSpPr/>
            <p:nvPr/>
          </p:nvSpPr>
          <p:spPr>
            <a:xfrm>
              <a:off x="1416235" y="3445162"/>
              <a:ext cx="2560970" cy="686745"/>
            </a:xfrm>
            <a:custGeom>
              <a:avLst/>
              <a:gdLst>
                <a:gd name="connsiteX0" fmla="*/ 0 w 4267033"/>
                <a:gd name="connsiteY0" fmla="*/ 578410 h 1588167"/>
                <a:gd name="connsiteX1" fmla="*/ 578410 w 4267033"/>
                <a:gd name="connsiteY1" fmla="*/ 0 h 1588167"/>
                <a:gd name="connsiteX2" fmla="*/ 3688623 w 4267033"/>
                <a:gd name="connsiteY2" fmla="*/ 0 h 1588167"/>
                <a:gd name="connsiteX3" fmla="*/ 4267033 w 4267033"/>
                <a:gd name="connsiteY3" fmla="*/ 578410 h 1588167"/>
                <a:gd name="connsiteX4" fmla="*/ 4267033 w 4267033"/>
                <a:gd name="connsiteY4" fmla="*/ 1009757 h 1588167"/>
                <a:gd name="connsiteX5" fmla="*/ 3688623 w 4267033"/>
                <a:gd name="connsiteY5" fmla="*/ 1588167 h 1588167"/>
                <a:gd name="connsiteX6" fmla="*/ 578410 w 4267033"/>
                <a:gd name="connsiteY6" fmla="*/ 1588167 h 1588167"/>
                <a:gd name="connsiteX7" fmla="*/ 0 w 4267033"/>
                <a:gd name="connsiteY7" fmla="*/ 1009757 h 1588167"/>
                <a:gd name="connsiteX8" fmla="*/ 0 w 4267033"/>
                <a:gd name="connsiteY8" fmla="*/ 578410 h 1588167"/>
                <a:gd name="connsiteX0-1" fmla="*/ 0 w 4267033"/>
                <a:gd name="connsiteY0-2" fmla="*/ 578410 h 1588167"/>
                <a:gd name="connsiteX1-3" fmla="*/ 578410 w 4267033"/>
                <a:gd name="connsiteY1-4" fmla="*/ 0 h 1588167"/>
                <a:gd name="connsiteX2-5" fmla="*/ 4267033 w 4267033"/>
                <a:gd name="connsiteY2-6" fmla="*/ 578410 h 1588167"/>
                <a:gd name="connsiteX3-7" fmla="*/ 4267033 w 4267033"/>
                <a:gd name="connsiteY3-8" fmla="*/ 1009757 h 1588167"/>
                <a:gd name="connsiteX4-9" fmla="*/ 3688623 w 4267033"/>
                <a:gd name="connsiteY4-10" fmla="*/ 1588167 h 1588167"/>
                <a:gd name="connsiteX5-11" fmla="*/ 578410 w 4267033"/>
                <a:gd name="connsiteY5-12" fmla="*/ 1588167 h 1588167"/>
                <a:gd name="connsiteX6-13" fmla="*/ 0 w 4267033"/>
                <a:gd name="connsiteY6-14" fmla="*/ 1009757 h 1588167"/>
                <a:gd name="connsiteX7-15" fmla="*/ 0 w 4267033"/>
                <a:gd name="connsiteY7-16" fmla="*/ 578410 h 1588167"/>
                <a:gd name="connsiteX0-17" fmla="*/ 0 w 4267033"/>
                <a:gd name="connsiteY0-18" fmla="*/ 578410 h 1588167"/>
                <a:gd name="connsiteX1-19" fmla="*/ 578410 w 4267033"/>
                <a:gd name="connsiteY1-20" fmla="*/ 0 h 1588167"/>
                <a:gd name="connsiteX2-21" fmla="*/ 4267033 w 4267033"/>
                <a:gd name="connsiteY2-22" fmla="*/ 1009757 h 1588167"/>
                <a:gd name="connsiteX3-23" fmla="*/ 3688623 w 4267033"/>
                <a:gd name="connsiteY3-24" fmla="*/ 1588167 h 1588167"/>
                <a:gd name="connsiteX4-25" fmla="*/ 578410 w 4267033"/>
                <a:gd name="connsiteY4-26" fmla="*/ 1588167 h 1588167"/>
                <a:gd name="connsiteX5-27" fmla="*/ 0 w 4267033"/>
                <a:gd name="connsiteY5-28" fmla="*/ 1009757 h 1588167"/>
                <a:gd name="connsiteX6-29" fmla="*/ 0 w 4267033"/>
                <a:gd name="connsiteY6-30" fmla="*/ 578410 h 1588167"/>
                <a:gd name="connsiteX0-31" fmla="*/ 0 w 3688623"/>
                <a:gd name="connsiteY0-32" fmla="*/ 578410 h 1588167"/>
                <a:gd name="connsiteX1-33" fmla="*/ 578410 w 3688623"/>
                <a:gd name="connsiteY1-34" fmla="*/ 0 h 1588167"/>
                <a:gd name="connsiteX2-35" fmla="*/ 3688623 w 3688623"/>
                <a:gd name="connsiteY2-36" fmla="*/ 1588167 h 1588167"/>
                <a:gd name="connsiteX3-37" fmla="*/ 578410 w 3688623"/>
                <a:gd name="connsiteY3-38" fmla="*/ 1588167 h 1588167"/>
                <a:gd name="connsiteX4-39" fmla="*/ 0 w 3688623"/>
                <a:gd name="connsiteY4-40" fmla="*/ 1009757 h 1588167"/>
                <a:gd name="connsiteX5-41" fmla="*/ 0 w 3688623"/>
                <a:gd name="connsiteY5-42" fmla="*/ 578410 h 1588167"/>
                <a:gd name="connsiteX0-43" fmla="*/ 0 w 3688623"/>
                <a:gd name="connsiteY0-44" fmla="*/ 660887 h 1670644"/>
                <a:gd name="connsiteX1-45" fmla="*/ 140088 w 3688623"/>
                <a:gd name="connsiteY1-46" fmla="*/ 271237 h 1670644"/>
                <a:gd name="connsiteX2-47" fmla="*/ 578410 w 3688623"/>
                <a:gd name="connsiteY2-48" fmla="*/ 82477 h 1670644"/>
                <a:gd name="connsiteX3-49" fmla="*/ 3688623 w 3688623"/>
                <a:gd name="connsiteY3-50" fmla="*/ 1670644 h 1670644"/>
                <a:gd name="connsiteX4-51" fmla="*/ 578410 w 3688623"/>
                <a:gd name="connsiteY4-52" fmla="*/ 1670644 h 1670644"/>
                <a:gd name="connsiteX5-53" fmla="*/ 0 w 3688623"/>
                <a:gd name="connsiteY5-54" fmla="*/ 1092234 h 1670644"/>
                <a:gd name="connsiteX6-55" fmla="*/ 0 w 3688623"/>
                <a:gd name="connsiteY6-56" fmla="*/ 660887 h 1670644"/>
                <a:gd name="connsiteX0-57" fmla="*/ 0 w 3688623"/>
                <a:gd name="connsiteY0-58" fmla="*/ 646577 h 1656334"/>
                <a:gd name="connsiteX1-59" fmla="*/ 140088 w 3688623"/>
                <a:gd name="connsiteY1-60" fmla="*/ 256927 h 1656334"/>
                <a:gd name="connsiteX2-61" fmla="*/ 578410 w 3688623"/>
                <a:gd name="connsiteY2-62" fmla="*/ 68167 h 1656334"/>
                <a:gd name="connsiteX3-63" fmla="*/ 3688623 w 3688623"/>
                <a:gd name="connsiteY3-64" fmla="*/ 1656334 h 1656334"/>
                <a:gd name="connsiteX4-65" fmla="*/ 578410 w 3688623"/>
                <a:gd name="connsiteY4-66" fmla="*/ 1656334 h 1656334"/>
                <a:gd name="connsiteX5-67" fmla="*/ 0 w 3688623"/>
                <a:gd name="connsiteY5-68" fmla="*/ 1077924 h 1656334"/>
                <a:gd name="connsiteX6-69" fmla="*/ 0 w 3688623"/>
                <a:gd name="connsiteY6-70" fmla="*/ 646577 h 1656334"/>
                <a:gd name="connsiteX0-71" fmla="*/ 0 w 3688623"/>
                <a:gd name="connsiteY0-72" fmla="*/ 389650 h 1399407"/>
                <a:gd name="connsiteX1-73" fmla="*/ 140088 w 3688623"/>
                <a:gd name="connsiteY1-74" fmla="*/ 0 h 1399407"/>
                <a:gd name="connsiteX2-75" fmla="*/ 3688623 w 3688623"/>
                <a:gd name="connsiteY2-76" fmla="*/ 1399407 h 1399407"/>
                <a:gd name="connsiteX3-77" fmla="*/ 578410 w 3688623"/>
                <a:gd name="connsiteY3-78" fmla="*/ 1399407 h 1399407"/>
                <a:gd name="connsiteX4-79" fmla="*/ 0 w 3688623"/>
                <a:gd name="connsiteY4-80" fmla="*/ 820997 h 1399407"/>
                <a:gd name="connsiteX5-81" fmla="*/ 0 w 3688623"/>
                <a:gd name="connsiteY5-82" fmla="*/ 389650 h 1399407"/>
                <a:gd name="connsiteX0-83" fmla="*/ 0 w 3688623"/>
                <a:gd name="connsiteY0-84" fmla="*/ 389650 h 1399407"/>
                <a:gd name="connsiteX1-85" fmla="*/ 140088 w 3688623"/>
                <a:gd name="connsiteY1-86" fmla="*/ 0 h 1399407"/>
                <a:gd name="connsiteX2-87" fmla="*/ 3688623 w 3688623"/>
                <a:gd name="connsiteY2-88" fmla="*/ 1399407 h 1399407"/>
                <a:gd name="connsiteX3-89" fmla="*/ 578410 w 3688623"/>
                <a:gd name="connsiteY3-90" fmla="*/ 1399407 h 1399407"/>
                <a:gd name="connsiteX4-91" fmla="*/ 0 w 3688623"/>
                <a:gd name="connsiteY4-92" fmla="*/ 820997 h 1399407"/>
                <a:gd name="connsiteX5-93" fmla="*/ 0 w 3688623"/>
                <a:gd name="connsiteY5-94" fmla="*/ 389650 h 139940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688623" h="1399407">
                  <a:moveTo>
                    <a:pt x="0" y="389650"/>
                  </a:moveTo>
                  <a:cubicBezTo>
                    <a:pt x="23348" y="252817"/>
                    <a:pt x="43686" y="96402"/>
                    <a:pt x="140088" y="0"/>
                  </a:cubicBezTo>
                  <a:cubicBezTo>
                    <a:pt x="841944" y="255379"/>
                    <a:pt x="3615569" y="1166173"/>
                    <a:pt x="3688623" y="1399407"/>
                  </a:cubicBezTo>
                  <a:lnTo>
                    <a:pt x="578410" y="1399407"/>
                  </a:lnTo>
                  <a:cubicBezTo>
                    <a:pt x="258963" y="1399407"/>
                    <a:pt x="0" y="1140444"/>
                    <a:pt x="0" y="820997"/>
                  </a:cubicBezTo>
                  <a:lnTo>
                    <a:pt x="0" y="389650"/>
                  </a:lnTo>
                  <a:close/>
                </a:path>
              </a:pathLst>
            </a:custGeom>
            <a:solidFill>
              <a:srgbClr val="FDFCFE"/>
            </a:solidFill>
            <a:ln>
              <a:noFill/>
            </a:ln>
            <a:effectLst>
              <a:outerShdw blurRad="152400" dist="76200" dir="84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94" name="圆角矩形 93"/>
            <p:cNvSpPr/>
            <p:nvPr/>
          </p:nvSpPr>
          <p:spPr>
            <a:xfrm>
              <a:off x="1414686" y="3290814"/>
              <a:ext cx="2962554" cy="779377"/>
            </a:xfrm>
            <a:prstGeom prst="roundRect">
              <a:avLst>
                <a:gd name="adj" fmla="val 36420"/>
              </a:avLst>
            </a:prstGeom>
            <a:solidFill>
              <a:srgbClr val="FDFCF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95" name="圆角矩形 94"/>
            <p:cNvSpPr/>
            <p:nvPr/>
          </p:nvSpPr>
          <p:spPr>
            <a:xfrm>
              <a:off x="1503730" y="3375549"/>
              <a:ext cx="2784465" cy="673333"/>
            </a:xfrm>
            <a:prstGeom prst="roundRect">
              <a:avLst>
                <a:gd name="adj" fmla="val 36420"/>
              </a:avLst>
            </a:prstGeom>
            <a:solidFill>
              <a:srgbClr val="01ACBE"/>
            </a:solidFill>
            <a:ln w="22225">
              <a:noFill/>
            </a:ln>
            <a:effectLst>
              <a:innerShdw blurRad="88900">
                <a:srgbClr val="016A75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96" name="文本框 269"/>
            <p:cNvSpPr txBox="1"/>
            <p:nvPr/>
          </p:nvSpPr>
          <p:spPr>
            <a:xfrm>
              <a:off x="1544472" y="3501801"/>
              <a:ext cx="1884768" cy="49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92721" y="3450339"/>
            <a:ext cx="2603441" cy="934820"/>
            <a:chOff x="1414686" y="4343318"/>
            <a:chExt cx="3470802" cy="1246716"/>
          </a:xfrm>
        </p:grpSpPr>
        <p:sp>
          <p:nvSpPr>
            <p:cNvPr id="98" name="圆角矩形 8"/>
            <p:cNvSpPr/>
            <p:nvPr/>
          </p:nvSpPr>
          <p:spPr>
            <a:xfrm>
              <a:off x="1416235" y="4903289"/>
              <a:ext cx="2560970" cy="686745"/>
            </a:xfrm>
            <a:custGeom>
              <a:avLst/>
              <a:gdLst>
                <a:gd name="connsiteX0" fmla="*/ 0 w 4267033"/>
                <a:gd name="connsiteY0" fmla="*/ 578410 h 1588167"/>
                <a:gd name="connsiteX1" fmla="*/ 578410 w 4267033"/>
                <a:gd name="connsiteY1" fmla="*/ 0 h 1588167"/>
                <a:gd name="connsiteX2" fmla="*/ 3688623 w 4267033"/>
                <a:gd name="connsiteY2" fmla="*/ 0 h 1588167"/>
                <a:gd name="connsiteX3" fmla="*/ 4267033 w 4267033"/>
                <a:gd name="connsiteY3" fmla="*/ 578410 h 1588167"/>
                <a:gd name="connsiteX4" fmla="*/ 4267033 w 4267033"/>
                <a:gd name="connsiteY4" fmla="*/ 1009757 h 1588167"/>
                <a:gd name="connsiteX5" fmla="*/ 3688623 w 4267033"/>
                <a:gd name="connsiteY5" fmla="*/ 1588167 h 1588167"/>
                <a:gd name="connsiteX6" fmla="*/ 578410 w 4267033"/>
                <a:gd name="connsiteY6" fmla="*/ 1588167 h 1588167"/>
                <a:gd name="connsiteX7" fmla="*/ 0 w 4267033"/>
                <a:gd name="connsiteY7" fmla="*/ 1009757 h 1588167"/>
                <a:gd name="connsiteX8" fmla="*/ 0 w 4267033"/>
                <a:gd name="connsiteY8" fmla="*/ 578410 h 1588167"/>
                <a:gd name="connsiteX0-1" fmla="*/ 0 w 4267033"/>
                <a:gd name="connsiteY0-2" fmla="*/ 578410 h 1588167"/>
                <a:gd name="connsiteX1-3" fmla="*/ 578410 w 4267033"/>
                <a:gd name="connsiteY1-4" fmla="*/ 0 h 1588167"/>
                <a:gd name="connsiteX2-5" fmla="*/ 4267033 w 4267033"/>
                <a:gd name="connsiteY2-6" fmla="*/ 578410 h 1588167"/>
                <a:gd name="connsiteX3-7" fmla="*/ 4267033 w 4267033"/>
                <a:gd name="connsiteY3-8" fmla="*/ 1009757 h 1588167"/>
                <a:gd name="connsiteX4-9" fmla="*/ 3688623 w 4267033"/>
                <a:gd name="connsiteY4-10" fmla="*/ 1588167 h 1588167"/>
                <a:gd name="connsiteX5-11" fmla="*/ 578410 w 4267033"/>
                <a:gd name="connsiteY5-12" fmla="*/ 1588167 h 1588167"/>
                <a:gd name="connsiteX6-13" fmla="*/ 0 w 4267033"/>
                <a:gd name="connsiteY6-14" fmla="*/ 1009757 h 1588167"/>
                <a:gd name="connsiteX7-15" fmla="*/ 0 w 4267033"/>
                <a:gd name="connsiteY7-16" fmla="*/ 578410 h 1588167"/>
                <a:gd name="connsiteX0-17" fmla="*/ 0 w 4267033"/>
                <a:gd name="connsiteY0-18" fmla="*/ 578410 h 1588167"/>
                <a:gd name="connsiteX1-19" fmla="*/ 578410 w 4267033"/>
                <a:gd name="connsiteY1-20" fmla="*/ 0 h 1588167"/>
                <a:gd name="connsiteX2-21" fmla="*/ 4267033 w 4267033"/>
                <a:gd name="connsiteY2-22" fmla="*/ 1009757 h 1588167"/>
                <a:gd name="connsiteX3-23" fmla="*/ 3688623 w 4267033"/>
                <a:gd name="connsiteY3-24" fmla="*/ 1588167 h 1588167"/>
                <a:gd name="connsiteX4-25" fmla="*/ 578410 w 4267033"/>
                <a:gd name="connsiteY4-26" fmla="*/ 1588167 h 1588167"/>
                <a:gd name="connsiteX5-27" fmla="*/ 0 w 4267033"/>
                <a:gd name="connsiteY5-28" fmla="*/ 1009757 h 1588167"/>
                <a:gd name="connsiteX6-29" fmla="*/ 0 w 4267033"/>
                <a:gd name="connsiteY6-30" fmla="*/ 578410 h 1588167"/>
                <a:gd name="connsiteX0-31" fmla="*/ 0 w 3688623"/>
                <a:gd name="connsiteY0-32" fmla="*/ 578410 h 1588167"/>
                <a:gd name="connsiteX1-33" fmla="*/ 578410 w 3688623"/>
                <a:gd name="connsiteY1-34" fmla="*/ 0 h 1588167"/>
                <a:gd name="connsiteX2-35" fmla="*/ 3688623 w 3688623"/>
                <a:gd name="connsiteY2-36" fmla="*/ 1588167 h 1588167"/>
                <a:gd name="connsiteX3-37" fmla="*/ 578410 w 3688623"/>
                <a:gd name="connsiteY3-38" fmla="*/ 1588167 h 1588167"/>
                <a:gd name="connsiteX4-39" fmla="*/ 0 w 3688623"/>
                <a:gd name="connsiteY4-40" fmla="*/ 1009757 h 1588167"/>
                <a:gd name="connsiteX5-41" fmla="*/ 0 w 3688623"/>
                <a:gd name="connsiteY5-42" fmla="*/ 578410 h 1588167"/>
                <a:gd name="connsiteX0-43" fmla="*/ 0 w 3688623"/>
                <a:gd name="connsiteY0-44" fmla="*/ 660887 h 1670644"/>
                <a:gd name="connsiteX1-45" fmla="*/ 140088 w 3688623"/>
                <a:gd name="connsiteY1-46" fmla="*/ 271237 h 1670644"/>
                <a:gd name="connsiteX2-47" fmla="*/ 578410 w 3688623"/>
                <a:gd name="connsiteY2-48" fmla="*/ 82477 h 1670644"/>
                <a:gd name="connsiteX3-49" fmla="*/ 3688623 w 3688623"/>
                <a:gd name="connsiteY3-50" fmla="*/ 1670644 h 1670644"/>
                <a:gd name="connsiteX4-51" fmla="*/ 578410 w 3688623"/>
                <a:gd name="connsiteY4-52" fmla="*/ 1670644 h 1670644"/>
                <a:gd name="connsiteX5-53" fmla="*/ 0 w 3688623"/>
                <a:gd name="connsiteY5-54" fmla="*/ 1092234 h 1670644"/>
                <a:gd name="connsiteX6-55" fmla="*/ 0 w 3688623"/>
                <a:gd name="connsiteY6-56" fmla="*/ 660887 h 1670644"/>
                <a:gd name="connsiteX0-57" fmla="*/ 0 w 3688623"/>
                <a:gd name="connsiteY0-58" fmla="*/ 646577 h 1656334"/>
                <a:gd name="connsiteX1-59" fmla="*/ 140088 w 3688623"/>
                <a:gd name="connsiteY1-60" fmla="*/ 256927 h 1656334"/>
                <a:gd name="connsiteX2-61" fmla="*/ 578410 w 3688623"/>
                <a:gd name="connsiteY2-62" fmla="*/ 68167 h 1656334"/>
                <a:gd name="connsiteX3-63" fmla="*/ 3688623 w 3688623"/>
                <a:gd name="connsiteY3-64" fmla="*/ 1656334 h 1656334"/>
                <a:gd name="connsiteX4-65" fmla="*/ 578410 w 3688623"/>
                <a:gd name="connsiteY4-66" fmla="*/ 1656334 h 1656334"/>
                <a:gd name="connsiteX5-67" fmla="*/ 0 w 3688623"/>
                <a:gd name="connsiteY5-68" fmla="*/ 1077924 h 1656334"/>
                <a:gd name="connsiteX6-69" fmla="*/ 0 w 3688623"/>
                <a:gd name="connsiteY6-70" fmla="*/ 646577 h 1656334"/>
                <a:gd name="connsiteX0-71" fmla="*/ 0 w 3688623"/>
                <a:gd name="connsiteY0-72" fmla="*/ 389650 h 1399407"/>
                <a:gd name="connsiteX1-73" fmla="*/ 140088 w 3688623"/>
                <a:gd name="connsiteY1-74" fmla="*/ 0 h 1399407"/>
                <a:gd name="connsiteX2-75" fmla="*/ 3688623 w 3688623"/>
                <a:gd name="connsiteY2-76" fmla="*/ 1399407 h 1399407"/>
                <a:gd name="connsiteX3-77" fmla="*/ 578410 w 3688623"/>
                <a:gd name="connsiteY3-78" fmla="*/ 1399407 h 1399407"/>
                <a:gd name="connsiteX4-79" fmla="*/ 0 w 3688623"/>
                <a:gd name="connsiteY4-80" fmla="*/ 820997 h 1399407"/>
                <a:gd name="connsiteX5-81" fmla="*/ 0 w 3688623"/>
                <a:gd name="connsiteY5-82" fmla="*/ 389650 h 1399407"/>
                <a:gd name="connsiteX0-83" fmla="*/ 0 w 3688623"/>
                <a:gd name="connsiteY0-84" fmla="*/ 389650 h 1399407"/>
                <a:gd name="connsiteX1-85" fmla="*/ 140088 w 3688623"/>
                <a:gd name="connsiteY1-86" fmla="*/ 0 h 1399407"/>
                <a:gd name="connsiteX2-87" fmla="*/ 3688623 w 3688623"/>
                <a:gd name="connsiteY2-88" fmla="*/ 1399407 h 1399407"/>
                <a:gd name="connsiteX3-89" fmla="*/ 578410 w 3688623"/>
                <a:gd name="connsiteY3-90" fmla="*/ 1399407 h 1399407"/>
                <a:gd name="connsiteX4-91" fmla="*/ 0 w 3688623"/>
                <a:gd name="connsiteY4-92" fmla="*/ 820997 h 1399407"/>
                <a:gd name="connsiteX5-93" fmla="*/ 0 w 3688623"/>
                <a:gd name="connsiteY5-94" fmla="*/ 389650 h 139940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3688623" h="1399407">
                  <a:moveTo>
                    <a:pt x="0" y="389650"/>
                  </a:moveTo>
                  <a:cubicBezTo>
                    <a:pt x="23348" y="252817"/>
                    <a:pt x="43686" y="96402"/>
                    <a:pt x="140088" y="0"/>
                  </a:cubicBezTo>
                  <a:cubicBezTo>
                    <a:pt x="841944" y="255379"/>
                    <a:pt x="3615569" y="1166173"/>
                    <a:pt x="3688623" y="1399407"/>
                  </a:cubicBezTo>
                  <a:lnTo>
                    <a:pt x="578410" y="1399407"/>
                  </a:lnTo>
                  <a:cubicBezTo>
                    <a:pt x="258963" y="1399407"/>
                    <a:pt x="0" y="1140444"/>
                    <a:pt x="0" y="820997"/>
                  </a:cubicBezTo>
                  <a:lnTo>
                    <a:pt x="0" y="389650"/>
                  </a:lnTo>
                  <a:close/>
                </a:path>
              </a:pathLst>
            </a:custGeom>
            <a:solidFill>
              <a:srgbClr val="FDFCFE"/>
            </a:solidFill>
            <a:ln>
              <a:noFill/>
            </a:ln>
            <a:effectLst>
              <a:outerShdw blurRad="152400" dist="76200" dir="84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99" name="圆角矩形 98"/>
            <p:cNvSpPr/>
            <p:nvPr/>
          </p:nvSpPr>
          <p:spPr>
            <a:xfrm>
              <a:off x="1414686" y="4748942"/>
              <a:ext cx="2962554" cy="779377"/>
            </a:xfrm>
            <a:prstGeom prst="roundRect">
              <a:avLst>
                <a:gd name="adj" fmla="val 36420"/>
              </a:avLst>
            </a:prstGeom>
            <a:solidFill>
              <a:srgbClr val="FDFCF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1503730" y="4833676"/>
              <a:ext cx="2784465" cy="673333"/>
            </a:xfrm>
            <a:prstGeom prst="roundRect">
              <a:avLst>
                <a:gd name="adj" fmla="val 36420"/>
              </a:avLst>
            </a:prstGeom>
            <a:solidFill>
              <a:srgbClr val="E87071"/>
            </a:solidFill>
            <a:ln w="22225">
              <a:noFill/>
            </a:ln>
            <a:effectLst>
              <a:innerShdw blurRad="114300">
                <a:srgbClr val="BF2F3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73572" y="4343318"/>
              <a:ext cx="911916" cy="697939"/>
            </a:xfrm>
            <a:prstGeom prst="ellipse">
              <a:avLst/>
            </a:prstGeom>
            <a:gradFill flip="none" rotWithShape="1">
              <a:gsLst>
                <a:gs pos="32000">
                  <a:srgbClr val="FFFFFF">
                    <a:alpha val="17000"/>
                  </a:srgbClr>
                </a:gs>
                <a:gs pos="6000">
                  <a:schemeClr val="bg1">
                    <a:alpha val="70000"/>
                  </a:schemeClr>
                </a:gs>
                <a:gs pos="67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02" name="文本框 270"/>
            <p:cNvSpPr txBox="1"/>
            <p:nvPr/>
          </p:nvSpPr>
          <p:spPr>
            <a:xfrm>
              <a:off x="1544472" y="4941962"/>
              <a:ext cx="1884768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3" name="椭圆 102"/>
          <p:cNvSpPr/>
          <p:nvPr/>
        </p:nvSpPr>
        <p:spPr>
          <a:xfrm>
            <a:off x="2877999" y="2356998"/>
            <a:ext cx="684026" cy="523333"/>
          </a:xfrm>
          <a:prstGeom prst="ellipse">
            <a:avLst/>
          </a:prstGeom>
          <a:gradFill flip="none" rotWithShape="1">
            <a:gsLst>
              <a:gs pos="32000">
                <a:srgbClr val="FFFFFF">
                  <a:alpha val="17000"/>
                </a:srgbClr>
              </a:gs>
              <a:gs pos="6000">
                <a:schemeClr val="bg1">
                  <a:alpha val="70000"/>
                </a:schemeClr>
              </a:gs>
              <a:gs pos="67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2459100" y="2476738"/>
            <a:ext cx="934483" cy="934146"/>
            <a:chOff x="4207197" y="3044883"/>
            <a:chExt cx="1245815" cy="1245816"/>
          </a:xfrm>
        </p:grpSpPr>
        <p:sp>
          <p:nvSpPr>
            <p:cNvPr id="105" name="任意多边形 104"/>
            <p:cNvSpPr/>
            <p:nvPr/>
          </p:nvSpPr>
          <p:spPr>
            <a:xfrm>
              <a:off x="4213638" y="3102519"/>
              <a:ext cx="1081032" cy="1175094"/>
            </a:xfrm>
            <a:custGeom>
              <a:avLst/>
              <a:gdLst>
                <a:gd name="connsiteX0" fmla="*/ 482868 w 1557034"/>
                <a:gd name="connsiteY0" fmla="*/ 0 h 1692513"/>
                <a:gd name="connsiteX1" fmla="*/ 398752 w 1557034"/>
                <a:gd name="connsiteY1" fmla="*/ 101950 h 1692513"/>
                <a:gd name="connsiteX2" fmla="*/ 245526 w 1557034"/>
                <a:gd name="connsiteY2" fmla="*/ 603576 h 1692513"/>
                <a:gd name="connsiteX3" fmla="*/ 1142714 w 1557034"/>
                <a:gd name="connsiteY3" fmla="*/ 1500764 h 1692513"/>
                <a:gd name="connsiteX4" fmla="*/ 1491940 w 1557034"/>
                <a:gd name="connsiteY4" fmla="*/ 1430259 h 1692513"/>
                <a:gd name="connsiteX5" fmla="*/ 1557034 w 1557034"/>
                <a:gd name="connsiteY5" fmla="*/ 1398901 h 1692513"/>
                <a:gd name="connsiteX6" fmla="*/ 1531596 w 1557034"/>
                <a:gd name="connsiteY6" fmla="*/ 1429733 h 1692513"/>
                <a:gd name="connsiteX7" fmla="*/ 897188 w 1557034"/>
                <a:gd name="connsiteY7" fmla="*/ 1692513 h 1692513"/>
                <a:gd name="connsiteX8" fmla="*/ 0 w 1557034"/>
                <a:gd name="connsiteY8" fmla="*/ 795325 h 1692513"/>
                <a:gd name="connsiteX9" fmla="*/ 469535 w 1557034"/>
                <a:gd name="connsiteY9" fmla="*/ 6423 h 169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7034" h="1692513">
                  <a:moveTo>
                    <a:pt x="482868" y="0"/>
                  </a:moveTo>
                  <a:lnTo>
                    <a:pt x="398752" y="101950"/>
                  </a:lnTo>
                  <a:cubicBezTo>
                    <a:pt x="302013" y="245142"/>
                    <a:pt x="245526" y="417763"/>
                    <a:pt x="245526" y="603576"/>
                  </a:cubicBezTo>
                  <a:cubicBezTo>
                    <a:pt x="245526" y="1099079"/>
                    <a:pt x="647211" y="1500764"/>
                    <a:pt x="1142714" y="1500764"/>
                  </a:cubicBezTo>
                  <a:cubicBezTo>
                    <a:pt x="1266590" y="1500764"/>
                    <a:pt x="1384602" y="1475659"/>
                    <a:pt x="1491940" y="1430259"/>
                  </a:cubicBezTo>
                  <a:lnTo>
                    <a:pt x="1557034" y="1398901"/>
                  </a:lnTo>
                  <a:lnTo>
                    <a:pt x="1531596" y="1429733"/>
                  </a:lnTo>
                  <a:cubicBezTo>
                    <a:pt x="1369237" y="1592092"/>
                    <a:pt x="1144940" y="1692513"/>
                    <a:pt x="897188" y="1692513"/>
                  </a:cubicBezTo>
                  <a:cubicBezTo>
                    <a:pt x="401685" y="1692513"/>
                    <a:pt x="0" y="1290828"/>
                    <a:pt x="0" y="795325"/>
                  </a:cubicBezTo>
                  <a:cubicBezTo>
                    <a:pt x="0" y="454667"/>
                    <a:pt x="189859" y="158352"/>
                    <a:pt x="469535" y="64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41300" dist="190500" dir="8400000" algn="tr" rotWithShape="0">
                <a:srgbClr val="380A21">
                  <a:alpha val="29804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4207197" y="3044883"/>
              <a:ext cx="1245815" cy="1245816"/>
            </a:xfrm>
            <a:prstGeom prst="ellipse">
              <a:avLst/>
            </a:prstGeom>
            <a:gradFill>
              <a:gsLst>
                <a:gs pos="20000">
                  <a:schemeClr val="bg1"/>
                </a:gs>
                <a:gs pos="92000">
                  <a:srgbClr val="C7C8C4"/>
                </a:gs>
              </a:gsLst>
              <a:lin ang="8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4353796" y="3191482"/>
              <a:ext cx="952617" cy="952618"/>
            </a:xfrm>
            <a:prstGeom prst="ellipse">
              <a:avLst/>
            </a:prstGeom>
            <a:solidFill>
              <a:srgbClr val="01ACBE"/>
            </a:solidFill>
            <a:ln w="15875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/>
                  </a:gs>
                </a:gsLst>
                <a:lin ang="8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4358221" y="3201630"/>
              <a:ext cx="912851" cy="535848"/>
            </a:xfrm>
            <a:custGeom>
              <a:avLst/>
              <a:gdLst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710447 w 1314800"/>
                <a:gd name="connsiteY3" fmla="*/ 771229 h 771793"/>
                <a:gd name="connsiteX4" fmla="*/ 686038 w 1314800"/>
                <a:gd name="connsiteY4" fmla="*/ 771793 h 771793"/>
                <a:gd name="connsiteX5" fmla="*/ 0 w 1314800"/>
                <a:gd name="connsiteY5" fmla="*/ 686038 h 771793"/>
                <a:gd name="connsiteX6" fmla="*/ 686038 w 1314800"/>
                <a:gd name="connsiteY6" fmla="*/ 0 h 771793"/>
                <a:gd name="connsiteX0-1" fmla="*/ 686038 w 1314800"/>
                <a:gd name="connsiteY0-2" fmla="*/ 0 h 771793"/>
                <a:gd name="connsiteX1-3" fmla="*/ 1254912 w 1314800"/>
                <a:gd name="connsiteY1-4" fmla="*/ 302468 h 771793"/>
                <a:gd name="connsiteX2-5" fmla="*/ 1314800 w 1314800"/>
                <a:gd name="connsiteY2-6" fmla="*/ 412803 h 771793"/>
                <a:gd name="connsiteX3-7" fmla="*/ 710447 w 1314800"/>
                <a:gd name="connsiteY3-8" fmla="*/ 771229 h 771793"/>
                <a:gd name="connsiteX4-9" fmla="*/ 686038 w 1314800"/>
                <a:gd name="connsiteY4-10" fmla="*/ 771793 h 771793"/>
                <a:gd name="connsiteX5-11" fmla="*/ 0 w 1314800"/>
                <a:gd name="connsiteY5-12" fmla="*/ 686038 h 771793"/>
                <a:gd name="connsiteX6-13" fmla="*/ 686038 w 1314800"/>
                <a:gd name="connsiteY6-14" fmla="*/ 0 h 771793"/>
                <a:gd name="connsiteX0-15" fmla="*/ 686038 w 1314800"/>
                <a:gd name="connsiteY0-16" fmla="*/ 0 h 771793"/>
                <a:gd name="connsiteX1-17" fmla="*/ 1254912 w 1314800"/>
                <a:gd name="connsiteY1-18" fmla="*/ 302468 h 771793"/>
                <a:gd name="connsiteX2-19" fmla="*/ 1314800 w 1314800"/>
                <a:gd name="connsiteY2-20" fmla="*/ 412803 h 771793"/>
                <a:gd name="connsiteX3-21" fmla="*/ 686038 w 1314800"/>
                <a:gd name="connsiteY3-22" fmla="*/ 771793 h 771793"/>
                <a:gd name="connsiteX4-23" fmla="*/ 0 w 1314800"/>
                <a:gd name="connsiteY4-24" fmla="*/ 686038 h 771793"/>
                <a:gd name="connsiteX5-25" fmla="*/ 686038 w 1314800"/>
                <a:gd name="connsiteY5-26" fmla="*/ 0 h 771793"/>
                <a:gd name="connsiteX0-27" fmla="*/ 686038 w 1314800"/>
                <a:gd name="connsiteY0-28" fmla="*/ 0 h 771793"/>
                <a:gd name="connsiteX1-29" fmla="*/ 1254912 w 1314800"/>
                <a:gd name="connsiteY1-30" fmla="*/ 302468 h 771793"/>
                <a:gd name="connsiteX2-31" fmla="*/ 1314800 w 1314800"/>
                <a:gd name="connsiteY2-32" fmla="*/ 412803 h 771793"/>
                <a:gd name="connsiteX3-33" fmla="*/ 686038 w 1314800"/>
                <a:gd name="connsiteY3-34" fmla="*/ 771793 h 771793"/>
                <a:gd name="connsiteX4-35" fmla="*/ 0 w 1314800"/>
                <a:gd name="connsiteY4-36" fmla="*/ 686038 h 771793"/>
                <a:gd name="connsiteX5-37" fmla="*/ 686038 w 1314800"/>
                <a:gd name="connsiteY5-38" fmla="*/ 0 h 771793"/>
                <a:gd name="connsiteX0-39" fmla="*/ 686038 w 1314800"/>
                <a:gd name="connsiteY0-40" fmla="*/ 0 h 771793"/>
                <a:gd name="connsiteX1-41" fmla="*/ 1254912 w 1314800"/>
                <a:gd name="connsiteY1-42" fmla="*/ 302468 h 771793"/>
                <a:gd name="connsiteX2-43" fmla="*/ 1314800 w 1314800"/>
                <a:gd name="connsiteY2-44" fmla="*/ 412803 h 771793"/>
                <a:gd name="connsiteX3-45" fmla="*/ 686038 w 1314800"/>
                <a:gd name="connsiteY3-46" fmla="*/ 771793 h 771793"/>
                <a:gd name="connsiteX4-47" fmla="*/ 0 w 1314800"/>
                <a:gd name="connsiteY4-48" fmla="*/ 686038 h 771793"/>
                <a:gd name="connsiteX5-49" fmla="*/ 686038 w 1314800"/>
                <a:gd name="connsiteY5-50" fmla="*/ 0 h 7717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314800" h="771793">
                  <a:moveTo>
                    <a:pt x="686038" y="0"/>
                  </a:moveTo>
                  <a:cubicBezTo>
                    <a:pt x="922843" y="0"/>
                    <a:pt x="1131626" y="119981"/>
                    <a:pt x="1254912" y="302468"/>
                  </a:cubicBezTo>
                  <a:lnTo>
                    <a:pt x="1314800" y="412803"/>
                  </a:lnTo>
                  <a:cubicBezTo>
                    <a:pt x="1219988" y="491024"/>
                    <a:pt x="928793" y="749877"/>
                    <a:pt x="686038" y="771793"/>
                  </a:cubicBezTo>
                  <a:cubicBezTo>
                    <a:pt x="371604" y="771793"/>
                    <a:pt x="57170" y="743208"/>
                    <a:pt x="0" y="686038"/>
                  </a:cubicBezTo>
                  <a:cubicBezTo>
                    <a:pt x="0" y="307150"/>
                    <a:pt x="307150" y="0"/>
                    <a:pt x="686038" y="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09" name="文本框 55"/>
            <p:cNvSpPr txBox="1"/>
            <p:nvPr/>
          </p:nvSpPr>
          <p:spPr>
            <a:xfrm>
              <a:off x="4453581" y="3374595"/>
              <a:ext cx="773034" cy="66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625" dirty="0">
                  <a:solidFill>
                    <a:prstClr val="white"/>
                  </a:solidFill>
                  <a:latin typeface="Impact" panose="020B0806030902050204" pitchFamily="34" charset="0"/>
                  <a:ea typeface="LiHei Pro" panose="020B0500000000000000" pitchFamily="34" charset="-122"/>
                </a:rPr>
                <a:t>02</a:t>
              </a:r>
              <a:endParaRPr lang="zh-CN" altLang="en-US" sz="2625" dirty="0">
                <a:solidFill>
                  <a:prstClr val="white"/>
                </a:solidFill>
                <a:latin typeface="Impact" panose="020B0806030902050204" pitchFamily="34" charset="0"/>
                <a:ea typeface="LiHei Pro" panose="020B0500000000000000" pitchFamily="3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2459097" y="1371789"/>
            <a:ext cx="934484" cy="934146"/>
            <a:chOff x="4207197" y="1571277"/>
            <a:chExt cx="1245816" cy="1245816"/>
          </a:xfrm>
        </p:grpSpPr>
        <p:sp>
          <p:nvSpPr>
            <p:cNvPr id="111" name="任意多边形 110"/>
            <p:cNvSpPr/>
            <p:nvPr/>
          </p:nvSpPr>
          <p:spPr>
            <a:xfrm>
              <a:off x="4213638" y="1628913"/>
              <a:ext cx="1081032" cy="1175094"/>
            </a:xfrm>
            <a:custGeom>
              <a:avLst/>
              <a:gdLst>
                <a:gd name="connsiteX0" fmla="*/ 482868 w 1557034"/>
                <a:gd name="connsiteY0" fmla="*/ 0 h 1692513"/>
                <a:gd name="connsiteX1" fmla="*/ 398752 w 1557034"/>
                <a:gd name="connsiteY1" fmla="*/ 101950 h 1692513"/>
                <a:gd name="connsiteX2" fmla="*/ 245526 w 1557034"/>
                <a:gd name="connsiteY2" fmla="*/ 603576 h 1692513"/>
                <a:gd name="connsiteX3" fmla="*/ 1142714 w 1557034"/>
                <a:gd name="connsiteY3" fmla="*/ 1500764 h 1692513"/>
                <a:gd name="connsiteX4" fmla="*/ 1491940 w 1557034"/>
                <a:gd name="connsiteY4" fmla="*/ 1430259 h 1692513"/>
                <a:gd name="connsiteX5" fmla="*/ 1557034 w 1557034"/>
                <a:gd name="connsiteY5" fmla="*/ 1398901 h 1692513"/>
                <a:gd name="connsiteX6" fmla="*/ 1531596 w 1557034"/>
                <a:gd name="connsiteY6" fmla="*/ 1429733 h 1692513"/>
                <a:gd name="connsiteX7" fmla="*/ 897188 w 1557034"/>
                <a:gd name="connsiteY7" fmla="*/ 1692513 h 1692513"/>
                <a:gd name="connsiteX8" fmla="*/ 0 w 1557034"/>
                <a:gd name="connsiteY8" fmla="*/ 795325 h 1692513"/>
                <a:gd name="connsiteX9" fmla="*/ 469535 w 1557034"/>
                <a:gd name="connsiteY9" fmla="*/ 6423 h 169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7034" h="1692513">
                  <a:moveTo>
                    <a:pt x="482868" y="0"/>
                  </a:moveTo>
                  <a:lnTo>
                    <a:pt x="398752" y="101950"/>
                  </a:lnTo>
                  <a:cubicBezTo>
                    <a:pt x="302013" y="245142"/>
                    <a:pt x="245526" y="417763"/>
                    <a:pt x="245526" y="603576"/>
                  </a:cubicBezTo>
                  <a:cubicBezTo>
                    <a:pt x="245526" y="1099079"/>
                    <a:pt x="647211" y="1500764"/>
                    <a:pt x="1142714" y="1500764"/>
                  </a:cubicBezTo>
                  <a:cubicBezTo>
                    <a:pt x="1266590" y="1500764"/>
                    <a:pt x="1384602" y="1475659"/>
                    <a:pt x="1491940" y="1430259"/>
                  </a:cubicBezTo>
                  <a:lnTo>
                    <a:pt x="1557034" y="1398901"/>
                  </a:lnTo>
                  <a:lnTo>
                    <a:pt x="1531596" y="1429733"/>
                  </a:lnTo>
                  <a:cubicBezTo>
                    <a:pt x="1369237" y="1592092"/>
                    <a:pt x="1144940" y="1692513"/>
                    <a:pt x="897188" y="1692513"/>
                  </a:cubicBezTo>
                  <a:cubicBezTo>
                    <a:pt x="401685" y="1692513"/>
                    <a:pt x="0" y="1290828"/>
                    <a:pt x="0" y="795325"/>
                  </a:cubicBezTo>
                  <a:cubicBezTo>
                    <a:pt x="0" y="454667"/>
                    <a:pt x="189859" y="158352"/>
                    <a:pt x="469535" y="64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41300" dist="190500" dir="8400000" algn="tr" rotWithShape="0">
                <a:srgbClr val="1F2006">
                  <a:alpha val="3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4207197" y="1571277"/>
              <a:ext cx="1245816" cy="1245816"/>
            </a:xfrm>
            <a:prstGeom prst="ellipse">
              <a:avLst/>
            </a:prstGeom>
            <a:gradFill>
              <a:gsLst>
                <a:gs pos="20000">
                  <a:schemeClr val="bg1"/>
                </a:gs>
                <a:gs pos="92000">
                  <a:srgbClr val="C7C8C4"/>
                </a:gs>
              </a:gsLst>
              <a:lin ang="8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4353797" y="1717876"/>
              <a:ext cx="952617" cy="952618"/>
            </a:xfrm>
            <a:prstGeom prst="ellipse">
              <a:avLst/>
            </a:prstGeom>
            <a:solidFill>
              <a:srgbClr val="FFB850"/>
            </a:solidFill>
            <a:ln w="15875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/>
                  </a:gs>
                </a:gsLst>
                <a:lin ang="8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14" name="任意多边形 113"/>
            <p:cNvSpPr/>
            <p:nvPr/>
          </p:nvSpPr>
          <p:spPr>
            <a:xfrm>
              <a:off x="4358221" y="1728024"/>
              <a:ext cx="912851" cy="535848"/>
            </a:xfrm>
            <a:custGeom>
              <a:avLst/>
              <a:gdLst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710447 w 1314800"/>
                <a:gd name="connsiteY3" fmla="*/ 771229 h 771793"/>
                <a:gd name="connsiteX4" fmla="*/ 686038 w 1314800"/>
                <a:gd name="connsiteY4" fmla="*/ 771793 h 771793"/>
                <a:gd name="connsiteX5" fmla="*/ 0 w 1314800"/>
                <a:gd name="connsiteY5" fmla="*/ 686038 h 771793"/>
                <a:gd name="connsiteX6" fmla="*/ 686038 w 1314800"/>
                <a:gd name="connsiteY6" fmla="*/ 0 h 771793"/>
                <a:gd name="connsiteX0-1" fmla="*/ 686038 w 1314800"/>
                <a:gd name="connsiteY0-2" fmla="*/ 0 h 771793"/>
                <a:gd name="connsiteX1-3" fmla="*/ 1254912 w 1314800"/>
                <a:gd name="connsiteY1-4" fmla="*/ 302468 h 771793"/>
                <a:gd name="connsiteX2-5" fmla="*/ 1314800 w 1314800"/>
                <a:gd name="connsiteY2-6" fmla="*/ 412803 h 771793"/>
                <a:gd name="connsiteX3-7" fmla="*/ 710447 w 1314800"/>
                <a:gd name="connsiteY3-8" fmla="*/ 771229 h 771793"/>
                <a:gd name="connsiteX4-9" fmla="*/ 686038 w 1314800"/>
                <a:gd name="connsiteY4-10" fmla="*/ 771793 h 771793"/>
                <a:gd name="connsiteX5-11" fmla="*/ 0 w 1314800"/>
                <a:gd name="connsiteY5-12" fmla="*/ 686038 h 771793"/>
                <a:gd name="connsiteX6-13" fmla="*/ 686038 w 1314800"/>
                <a:gd name="connsiteY6-14" fmla="*/ 0 h 771793"/>
                <a:gd name="connsiteX0-15" fmla="*/ 686038 w 1314800"/>
                <a:gd name="connsiteY0-16" fmla="*/ 0 h 771793"/>
                <a:gd name="connsiteX1-17" fmla="*/ 1254912 w 1314800"/>
                <a:gd name="connsiteY1-18" fmla="*/ 302468 h 771793"/>
                <a:gd name="connsiteX2-19" fmla="*/ 1314800 w 1314800"/>
                <a:gd name="connsiteY2-20" fmla="*/ 412803 h 771793"/>
                <a:gd name="connsiteX3-21" fmla="*/ 686038 w 1314800"/>
                <a:gd name="connsiteY3-22" fmla="*/ 771793 h 771793"/>
                <a:gd name="connsiteX4-23" fmla="*/ 0 w 1314800"/>
                <a:gd name="connsiteY4-24" fmla="*/ 686038 h 771793"/>
                <a:gd name="connsiteX5-25" fmla="*/ 686038 w 1314800"/>
                <a:gd name="connsiteY5-26" fmla="*/ 0 h 771793"/>
                <a:gd name="connsiteX0-27" fmla="*/ 686038 w 1314800"/>
                <a:gd name="connsiteY0-28" fmla="*/ 0 h 771793"/>
                <a:gd name="connsiteX1-29" fmla="*/ 1254912 w 1314800"/>
                <a:gd name="connsiteY1-30" fmla="*/ 302468 h 771793"/>
                <a:gd name="connsiteX2-31" fmla="*/ 1314800 w 1314800"/>
                <a:gd name="connsiteY2-32" fmla="*/ 412803 h 771793"/>
                <a:gd name="connsiteX3-33" fmla="*/ 686038 w 1314800"/>
                <a:gd name="connsiteY3-34" fmla="*/ 771793 h 771793"/>
                <a:gd name="connsiteX4-35" fmla="*/ 0 w 1314800"/>
                <a:gd name="connsiteY4-36" fmla="*/ 686038 h 771793"/>
                <a:gd name="connsiteX5-37" fmla="*/ 686038 w 1314800"/>
                <a:gd name="connsiteY5-38" fmla="*/ 0 h 771793"/>
                <a:gd name="connsiteX0-39" fmla="*/ 686038 w 1314800"/>
                <a:gd name="connsiteY0-40" fmla="*/ 0 h 771793"/>
                <a:gd name="connsiteX1-41" fmla="*/ 1254912 w 1314800"/>
                <a:gd name="connsiteY1-42" fmla="*/ 302468 h 771793"/>
                <a:gd name="connsiteX2-43" fmla="*/ 1314800 w 1314800"/>
                <a:gd name="connsiteY2-44" fmla="*/ 412803 h 771793"/>
                <a:gd name="connsiteX3-45" fmla="*/ 686038 w 1314800"/>
                <a:gd name="connsiteY3-46" fmla="*/ 771793 h 771793"/>
                <a:gd name="connsiteX4-47" fmla="*/ 0 w 1314800"/>
                <a:gd name="connsiteY4-48" fmla="*/ 686038 h 771793"/>
                <a:gd name="connsiteX5-49" fmla="*/ 686038 w 1314800"/>
                <a:gd name="connsiteY5-50" fmla="*/ 0 h 7717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314800" h="771793">
                  <a:moveTo>
                    <a:pt x="686038" y="0"/>
                  </a:moveTo>
                  <a:cubicBezTo>
                    <a:pt x="922843" y="0"/>
                    <a:pt x="1131626" y="119981"/>
                    <a:pt x="1254912" y="302468"/>
                  </a:cubicBezTo>
                  <a:lnTo>
                    <a:pt x="1314800" y="412803"/>
                  </a:lnTo>
                  <a:cubicBezTo>
                    <a:pt x="1219988" y="491024"/>
                    <a:pt x="928793" y="749877"/>
                    <a:pt x="686038" y="771793"/>
                  </a:cubicBezTo>
                  <a:cubicBezTo>
                    <a:pt x="371604" y="771793"/>
                    <a:pt x="57170" y="743208"/>
                    <a:pt x="0" y="686038"/>
                  </a:cubicBezTo>
                  <a:cubicBezTo>
                    <a:pt x="0" y="307150"/>
                    <a:pt x="307150" y="0"/>
                    <a:pt x="686038" y="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15" name="文本框 93"/>
            <p:cNvSpPr txBox="1"/>
            <p:nvPr/>
          </p:nvSpPr>
          <p:spPr>
            <a:xfrm>
              <a:off x="4448584" y="1888434"/>
              <a:ext cx="773034" cy="66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625" dirty="0">
                  <a:solidFill>
                    <a:prstClr val="white"/>
                  </a:solidFill>
                  <a:latin typeface="Impact" panose="020B0806030902050204" pitchFamily="34" charset="0"/>
                  <a:ea typeface="LiHei Pro" panose="020B0500000000000000" pitchFamily="34" charset="-122"/>
                </a:rPr>
                <a:t>01</a:t>
              </a:r>
              <a:endParaRPr lang="zh-CN" altLang="en-US" sz="2625" dirty="0">
                <a:solidFill>
                  <a:prstClr val="white"/>
                </a:solidFill>
                <a:latin typeface="Impact" panose="020B0806030902050204" pitchFamily="34" charset="0"/>
                <a:ea typeface="LiHei Pro" panose="020B0500000000000000" pitchFamily="3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2459100" y="3570079"/>
            <a:ext cx="934483" cy="934146"/>
            <a:chOff x="4207197" y="4503010"/>
            <a:chExt cx="1245815" cy="1245816"/>
          </a:xfrm>
        </p:grpSpPr>
        <p:sp>
          <p:nvSpPr>
            <p:cNvPr id="117" name="任意多边形 116"/>
            <p:cNvSpPr/>
            <p:nvPr/>
          </p:nvSpPr>
          <p:spPr>
            <a:xfrm>
              <a:off x="4213638" y="4560646"/>
              <a:ext cx="1081032" cy="1175094"/>
            </a:xfrm>
            <a:custGeom>
              <a:avLst/>
              <a:gdLst>
                <a:gd name="connsiteX0" fmla="*/ 482868 w 1557034"/>
                <a:gd name="connsiteY0" fmla="*/ 0 h 1692513"/>
                <a:gd name="connsiteX1" fmla="*/ 398752 w 1557034"/>
                <a:gd name="connsiteY1" fmla="*/ 101950 h 1692513"/>
                <a:gd name="connsiteX2" fmla="*/ 245526 w 1557034"/>
                <a:gd name="connsiteY2" fmla="*/ 603576 h 1692513"/>
                <a:gd name="connsiteX3" fmla="*/ 1142714 w 1557034"/>
                <a:gd name="connsiteY3" fmla="*/ 1500764 h 1692513"/>
                <a:gd name="connsiteX4" fmla="*/ 1491940 w 1557034"/>
                <a:gd name="connsiteY4" fmla="*/ 1430259 h 1692513"/>
                <a:gd name="connsiteX5" fmla="*/ 1557034 w 1557034"/>
                <a:gd name="connsiteY5" fmla="*/ 1398901 h 1692513"/>
                <a:gd name="connsiteX6" fmla="*/ 1531596 w 1557034"/>
                <a:gd name="connsiteY6" fmla="*/ 1429733 h 1692513"/>
                <a:gd name="connsiteX7" fmla="*/ 897188 w 1557034"/>
                <a:gd name="connsiteY7" fmla="*/ 1692513 h 1692513"/>
                <a:gd name="connsiteX8" fmla="*/ 0 w 1557034"/>
                <a:gd name="connsiteY8" fmla="*/ 795325 h 1692513"/>
                <a:gd name="connsiteX9" fmla="*/ 469535 w 1557034"/>
                <a:gd name="connsiteY9" fmla="*/ 6423 h 169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7034" h="1692513">
                  <a:moveTo>
                    <a:pt x="482868" y="0"/>
                  </a:moveTo>
                  <a:lnTo>
                    <a:pt x="398752" y="101950"/>
                  </a:lnTo>
                  <a:cubicBezTo>
                    <a:pt x="302013" y="245142"/>
                    <a:pt x="245526" y="417763"/>
                    <a:pt x="245526" y="603576"/>
                  </a:cubicBezTo>
                  <a:cubicBezTo>
                    <a:pt x="245526" y="1099079"/>
                    <a:pt x="647211" y="1500764"/>
                    <a:pt x="1142714" y="1500764"/>
                  </a:cubicBezTo>
                  <a:cubicBezTo>
                    <a:pt x="1266590" y="1500764"/>
                    <a:pt x="1384602" y="1475659"/>
                    <a:pt x="1491940" y="1430259"/>
                  </a:cubicBezTo>
                  <a:lnTo>
                    <a:pt x="1557034" y="1398901"/>
                  </a:lnTo>
                  <a:lnTo>
                    <a:pt x="1531596" y="1429733"/>
                  </a:lnTo>
                  <a:cubicBezTo>
                    <a:pt x="1369237" y="1592092"/>
                    <a:pt x="1144940" y="1692513"/>
                    <a:pt x="897188" y="1692513"/>
                  </a:cubicBezTo>
                  <a:cubicBezTo>
                    <a:pt x="401685" y="1692513"/>
                    <a:pt x="0" y="1290828"/>
                    <a:pt x="0" y="795325"/>
                  </a:cubicBezTo>
                  <a:cubicBezTo>
                    <a:pt x="0" y="454667"/>
                    <a:pt x="189859" y="158352"/>
                    <a:pt x="469535" y="64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41300" dist="190500" dir="8400000" algn="tr" rotWithShape="0">
                <a:srgbClr val="181930">
                  <a:alpha val="29804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4207197" y="4503010"/>
              <a:ext cx="1245815" cy="1245816"/>
            </a:xfrm>
            <a:prstGeom prst="ellipse">
              <a:avLst/>
            </a:prstGeom>
            <a:gradFill>
              <a:gsLst>
                <a:gs pos="20000">
                  <a:schemeClr val="bg1"/>
                </a:gs>
                <a:gs pos="92000">
                  <a:srgbClr val="C7C8C4"/>
                </a:gs>
              </a:gsLst>
              <a:lin ang="8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4353796" y="4649609"/>
              <a:ext cx="952617" cy="952618"/>
            </a:xfrm>
            <a:prstGeom prst="ellipse">
              <a:avLst/>
            </a:prstGeom>
            <a:solidFill>
              <a:srgbClr val="E87071"/>
            </a:solidFill>
            <a:ln w="15875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/>
                  </a:gs>
                </a:gsLst>
                <a:lin ang="8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20" name="任意多边形 119"/>
            <p:cNvSpPr/>
            <p:nvPr/>
          </p:nvSpPr>
          <p:spPr>
            <a:xfrm>
              <a:off x="4358221" y="4659757"/>
              <a:ext cx="912851" cy="535848"/>
            </a:xfrm>
            <a:custGeom>
              <a:avLst/>
              <a:gdLst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710447 w 1314800"/>
                <a:gd name="connsiteY3" fmla="*/ 771229 h 771793"/>
                <a:gd name="connsiteX4" fmla="*/ 686038 w 1314800"/>
                <a:gd name="connsiteY4" fmla="*/ 771793 h 771793"/>
                <a:gd name="connsiteX5" fmla="*/ 0 w 1314800"/>
                <a:gd name="connsiteY5" fmla="*/ 686038 h 771793"/>
                <a:gd name="connsiteX6" fmla="*/ 686038 w 1314800"/>
                <a:gd name="connsiteY6" fmla="*/ 0 h 771793"/>
                <a:gd name="connsiteX0-1" fmla="*/ 686038 w 1314800"/>
                <a:gd name="connsiteY0-2" fmla="*/ 0 h 771793"/>
                <a:gd name="connsiteX1-3" fmla="*/ 1254912 w 1314800"/>
                <a:gd name="connsiteY1-4" fmla="*/ 302468 h 771793"/>
                <a:gd name="connsiteX2-5" fmla="*/ 1314800 w 1314800"/>
                <a:gd name="connsiteY2-6" fmla="*/ 412803 h 771793"/>
                <a:gd name="connsiteX3-7" fmla="*/ 710447 w 1314800"/>
                <a:gd name="connsiteY3-8" fmla="*/ 771229 h 771793"/>
                <a:gd name="connsiteX4-9" fmla="*/ 686038 w 1314800"/>
                <a:gd name="connsiteY4-10" fmla="*/ 771793 h 771793"/>
                <a:gd name="connsiteX5-11" fmla="*/ 0 w 1314800"/>
                <a:gd name="connsiteY5-12" fmla="*/ 686038 h 771793"/>
                <a:gd name="connsiteX6-13" fmla="*/ 686038 w 1314800"/>
                <a:gd name="connsiteY6-14" fmla="*/ 0 h 771793"/>
                <a:gd name="connsiteX0-15" fmla="*/ 686038 w 1314800"/>
                <a:gd name="connsiteY0-16" fmla="*/ 0 h 771793"/>
                <a:gd name="connsiteX1-17" fmla="*/ 1254912 w 1314800"/>
                <a:gd name="connsiteY1-18" fmla="*/ 302468 h 771793"/>
                <a:gd name="connsiteX2-19" fmla="*/ 1314800 w 1314800"/>
                <a:gd name="connsiteY2-20" fmla="*/ 412803 h 771793"/>
                <a:gd name="connsiteX3-21" fmla="*/ 686038 w 1314800"/>
                <a:gd name="connsiteY3-22" fmla="*/ 771793 h 771793"/>
                <a:gd name="connsiteX4-23" fmla="*/ 0 w 1314800"/>
                <a:gd name="connsiteY4-24" fmla="*/ 686038 h 771793"/>
                <a:gd name="connsiteX5-25" fmla="*/ 686038 w 1314800"/>
                <a:gd name="connsiteY5-26" fmla="*/ 0 h 771793"/>
                <a:gd name="connsiteX0-27" fmla="*/ 686038 w 1314800"/>
                <a:gd name="connsiteY0-28" fmla="*/ 0 h 771793"/>
                <a:gd name="connsiteX1-29" fmla="*/ 1254912 w 1314800"/>
                <a:gd name="connsiteY1-30" fmla="*/ 302468 h 771793"/>
                <a:gd name="connsiteX2-31" fmla="*/ 1314800 w 1314800"/>
                <a:gd name="connsiteY2-32" fmla="*/ 412803 h 771793"/>
                <a:gd name="connsiteX3-33" fmla="*/ 686038 w 1314800"/>
                <a:gd name="connsiteY3-34" fmla="*/ 771793 h 771793"/>
                <a:gd name="connsiteX4-35" fmla="*/ 0 w 1314800"/>
                <a:gd name="connsiteY4-36" fmla="*/ 686038 h 771793"/>
                <a:gd name="connsiteX5-37" fmla="*/ 686038 w 1314800"/>
                <a:gd name="connsiteY5-38" fmla="*/ 0 h 771793"/>
                <a:gd name="connsiteX0-39" fmla="*/ 686038 w 1314800"/>
                <a:gd name="connsiteY0-40" fmla="*/ 0 h 771793"/>
                <a:gd name="connsiteX1-41" fmla="*/ 1254912 w 1314800"/>
                <a:gd name="connsiteY1-42" fmla="*/ 302468 h 771793"/>
                <a:gd name="connsiteX2-43" fmla="*/ 1314800 w 1314800"/>
                <a:gd name="connsiteY2-44" fmla="*/ 412803 h 771793"/>
                <a:gd name="connsiteX3-45" fmla="*/ 686038 w 1314800"/>
                <a:gd name="connsiteY3-46" fmla="*/ 771793 h 771793"/>
                <a:gd name="connsiteX4-47" fmla="*/ 0 w 1314800"/>
                <a:gd name="connsiteY4-48" fmla="*/ 686038 h 771793"/>
                <a:gd name="connsiteX5-49" fmla="*/ 686038 w 1314800"/>
                <a:gd name="connsiteY5-50" fmla="*/ 0 h 7717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314800" h="771793">
                  <a:moveTo>
                    <a:pt x="686038" y="0"/>
                  </a:moveTo>
                  <a:cubicBezTo>
                    <a:pt x="922843" y="0"/>
                    <a:pt x="1131626" y="119981"/>
                    <a:pt x="1254912" y="302468"/>
                  </a:cubicBezTo>
                  <a:lnTo>
                    <a:pt x="1314800" y="412803"/>
                  </a:lnTo>
                  <a:cubicBezTo>
                    <a:pt x="1219988" y="491024"/>
                    <a:pt x="928793" y="749877"/>
                    <a:pt x="686038" y="771793"/>
                  </a:cubicBezTo>
                  <a:cubicBezTo>
                    <a:pt x="371604" y="771793"/>
                    <a:pt x="57170" y="743208"/>
                    <a:pt x="0" y="686038"/>
                  </a:cubicBezTo>
                  <a:cubicBezTo>
                    <a:pt x="0" y="307150"/>
                    <a:pt x="307150" y="0"/>
                    <a:pt x="686038" y="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21" name="文本框 56"/>
            <p:cNvSpPr txBox="1"/>
            <p:nvPr/>
          </p:nvSpPr>
          <p:spPr>
            <a:xfrm>
              <a:off x="4453581" y="4810446"/>
              <a:ext cx="773034" cy="66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625" dirty="0">
                  <a:solidFill>
                    <a:prstClr val="white"/>
                  </a:solidFill>
                  <a:latin typeface="Impact" panose="020B0806030902050204" pitchFamily="34" charset="0"/>
                  <a:ea typeface="LiHei Pro" panose="020B0500000000000000" pitchFamily="34" charset="-122"/>
                </a:rPr>
                <a:t>03</a:t>
              </a:r>
              <a:endParaRPr lang="zh-CN" altLang="en-US" sz="2625" dirty="0">
                <a:solidFill>
                  <a:prstClr val="white"/>
                </a:solidFill>
                <a:latin typeface="Impact" panose="020B0806030902050204" pitchFamily="34" charset="0"/>
                <a:ea typeface="LiHei Pro" panose="020B0500000000000000" pitchFamily="34" charset="-122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3755413" y="1082982"/>
            <a:ext cx="1597807" cy="1990082"/>
            <a:chOff x="5087094" y="1186111"/>
            <a:chExt cx="2130132" cy="2654056"/>
          </a:xfrm>
        </p:grpSpPr>
        <p:grpSp>
          <p:nvGrpSpPr>
            <p:cNvPr id="123" name="组合 122"/>
            <p:cNvGrpSpPr/>
            <p:nvPr/>
          </p:nvGrpSpPr>
          <p:grpSpPr>
            <a:xfrm>
              <a:off x="5087094" y="1186111"/>
              <a:ext cx="2130132" cy="2654056"/>
              <a:chOff x="7380501" y="2927402"/>
              <a:chExt cx="2311887" cy="2880512"/>
            </a:xfrm>
          </p:grpSpPr>
          <p:sp>
            <p:nvSpPr>
              <p:cNvPr id="125" name="椭圆 50"/>
              <p:cNvSpPr/>
              <p:nvPr/>
            </p:nvSpPr>
            <p:spPr>
              <a:xfrm rot="18900000">
                <a:off x="7501948" y="2927402"/>
                <a:ext cx="2190440" cy="2880512"/>
              </a:xfrm>
              <a:custGeom>
                <a:avLst/>
                <a:gdLst>
                  <a:gd name="connsiteX0" fmla="*/ 0 w 1674495"/>
                  <a:gd name="connsiteY0" fmla="*/ 1035368 h 2070735"/>
                  <a:gd name="connsiteX1" fmla="*/ 837248 w 1674495"/>
                  <a:gd name="connsiteY1" fmla="*/ 0 h 2070735"/>
                  <a:gd name="connsiteX2" fmla="*/ 1674496 w 1674495"/>
                  <a:gd name="connsiteY2" fmla="*/ 1035368 h 2070735"/>
                  <a:gd name="connsiteX3" fmla="*/ 837248 w 1674495"/>
                  <a:gd name="connsiteY3" fmla="*/ 2070736 h 2070735"/>
                  <a:gd name="connsiteX4" fmla="*/ 0 w 1674495"/>
                  <a:gd name="connsiteY4" fmla="*/ 1035368 h 2070735"/>
                  <a:gd name="connsiteX0-1" fmla="*/ 13249 w 1687745"/>
                  <a:gd name="connsiteY0-2" fmla="*/ 1035368 h 2070736"/>
                  <a:gd name="connsiteX1-3" fmla="*/ 850497 w 1687745"/>
                  <a:gd name="connsiteY1-4" fmla="*/ 0 h 2070736"/>
                  <a:gd name="connsiteX2-5" fmla="*/ 1687745 w 1687745"/>
                  <a:gd name="connsiteY2-6" fmla="*/ 1035368 h 2070736"/>
                  <a:gd name="connsiteX3-7" fmla="*/ 850497 w 1687745"/>
                  <a:gd name="connsiteY3-8" fmla="*/ 2070736 h 2070736"/>
                  <a:gd name="connsiteX4-9" fmla="*/ 13249 w 1687745"/>
                  <a:gd name="connsiteY4-10" fmla="*/ 1035368 h 2070736"/>
                  <a:gd name="connsiteX0-11" fmla="*/ 13249 w 1696474"/>
                  <a:gd name="connsiteY0-12" fmla="*/ 1035368 h 2070736"/>
                  <a:gd name="connsiteX1-13" fmla="*/ 850497 w 1696474"/>
                  <a:gd name="connsiteY1-14" fmla="*/ 0 h 2070736"/>
                  <a:gd name="connsiteX2-15" fmla="*/ 1687745 w 1696474"/>
                  <a:gd name="connsiteY2-16" fmla="*/ 1035368 h 2070736"/>
                  <a:gd name="connsiteX3-17" fmla="*/ 850497 w 1696474"/>
                  <a:gd name="connsiteY3-18" fmla="*/ 2070736 h 2070736"/>
                  <a:gd name="connsiteX4-19" fmla="*/ 13249 w 1696474"/>
                  <a:gd name="connsiteY4-20" fmla="*/ 1035368 h 207073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96474" h="2070736">
                    <a:moveTo>
                      <a:pt x="13249" y="1035368"/>
                    </a:moveTo>
                    <a:cubicBezTo>
                      <a:pt x="112309" y="471170"/>
                      <a:pt x="388098" y="0"/>
                      <a:pt x="850497" y="0"/>
                    </a:cubicBezTo>
                    <a:cubicBezTo>
                      <a:pt x="1312896" y="0"/>
                      <a:pt x="1611545" y="478790"/>
                      <a:pt x="1687745" y="1035368"/>
                    </a:cubicBezTo>
                    <a:cubicBezTo>
                      <a:pt x="1765308" y="1601901"/>
                      <a:pt x="1312896" y="2070736"/>
                      <a:pt x="850497" y="2070736"/>
                    </a:cubicBezTo>
                    <a:cubicBezTo>
                      <a:pt x="388098" y="2070736"/>
                      <a:pt x="-85811" y="1599566"/>
                      <a:pt x="13249" y="1035368"/>
                    </a:cubicBezTo>
                    <a:close/>
                  </a:path>
                </a:pathLst>
              </a:custGeom>
              <a:gradFill>
                <a:gsLst>
                  <a:gs pos="17000">
                    <a:srgbClr val="000000">
                      <a:alpha val="46000"/>
                    </a:srgbClr>
                  </a:gs>
                  <a:gs pos="34000">
                    <a:srgbClr val="000000">
                      <a:alpha val="43000"/>
                    </a:srgbClr>
                  </a:gs>
                  <a:gs pos="65000">
                    <a:srgbClr val="000000">
                      <a:alpha val="10000"/>
                    </a:srgbClr>
                  </a:gs>
                  <a:gs pos="51000">
                    <a:schemeClr val="tx1">
                      <a:alpha val="20000"/>
                    </a:schemeClr>
                  </a:gs>
                  <a:gs pos="78000">
                    <a:schemeClr val="tx1">
                      <a:alpha val="5000"/>
                    </a:schemeClr>
                  </a:gs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softEdge rad="431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7567583" y="3243359"/>
                <a:ext cx="1344545" cy="1344543"/>
              </a:xfrm>
              <a:prstGeom prst="ellipse">
                <a:avLst/>
              </a:prstGeom>
              <a:gradFill>
                <a:gsLst>
                  <a:gs pos="43000">
                    <a:srgbClr val="F7F7F7"/>
                  </a:gs>
                  <a:gs pos="0">
                    <a:schemeClr val="bg1">
                      <a:alpha val="99000"/>
                    </a:schemeClr>
                  </a:gs>
                  <a:gs pos="100000">
                    <a:srgbClr val="B8C0C0"/>
                  </a:gs>
                </a:gsLst>
                <a:lin ang="2700000" scaled="1"/>
              </a:gradFill>
              <a:ln>
                <a:noFill/>
              </a:ln>
              <a:effectLst>
                <a:outerShdw blurRad="177800" dist="139700" dir="2700000" algn="tl" rotWithShape="0">
                  <a:srgbClr val="49494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7380501" y="3019185"/>
                <a:ext cx="1596494" cy="1596494"/>
              </a:xfrm>
              <a:prstGeom prst="ellipse">
                <a:avLst/>
              </a:prstGeom>
              <a:gradFill>
                <a:gsLst>
                  <a:gs pos="39000">
                    <a:schemeClr val="bg1"/>
                  </a:gs>
                  <a:gs pos="53000">
                    <a:srgbClr val="F7F7F7"/>
                  </a:gs>
                  <a:gs pos="11000">
                    <a:schemeClr val="bg1">
                      <a:alpha val="99000"/>
                    </a:schemeClr>
                  </a:gs>
                  <a:gs pos="100000">
                    <a:srgbClr val="B8C0C0"/>
                  </a:gs>
                </a:gsLst>
                <a:lin ang="2700000" scaled="1"/>
              </a:gradFill>
              <a:ln>
                <a:noFill/>
              </a:ln>
              <a:effectLst>
                <a:innerShdw blurRad="520700" dist="177800" dir="2700000">
                  <a:srgbClr val="5F6D6C">
                    <a:alpha val="36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4" name="椭圆 70"/>
            <p:cNvSpPr/>
            <p:nvPr/>
          </p:nvSpPr>
          <p:spPr>
            <a:xfrm>
              <a:off x="5489013" y="1620510"/>
              <a:ext cx="646164" cy="778858"/>
            </a:xfrm>
            <a:custGeom>
              <a:avLst/>
              <a:gdLst/>
              <a:ahLst/>
              <a:cxnLst/>
              <a:rect l="l" t="t" r="r" b="b"/>
              <a:pathLst>
                <a:path w="1674290" h="2018114">
                  <a:moveTo>
                    <a:pt x="307141" y="691642"/>
                  </a:moveTo>
                  <a:lnTo>
                    <a:pt x="1378912" y="691642"/>
                  </a:lnTo>
                  <a:lnTo>
                    <a:pt x="1369387" y="1458335"/>
                  </a:lnTo>
                  <a:cubicBezTo>
                    <a:pt x="1369387" y="1541769"/>
                    <a:pt x="1301750" y="1609406"/>
                    <a:pt x="1218316" y="1609406"/>
                  </a:cubicBezTo>
                  <a:lnTo>
                    <a:pt x="1158892" y="1609406"/>
                  </a:lnTo>
                  <a:lnTo>
                    <a:pt x="1158892" y="1898352"/>
                  </a:lnTo>
                  <a:cubicBezTo>
                    <a:pt x="1158892" y="1964495"/>
                    <a:pt x="1105273" y="2018114"/>
                    <a:pt x="1039130" y="2018114"/>
                  </a:cubicBezTo>
                  <a:cubicBezTo>
                    <a:pt x="972987" y="2018114"/>
                    <a:pt x="919368" y="1964495"/>
                    <a:pt x="919368" y="1898352"/>
                  </a:cubicBezTo>
                  <a:lnTo>
                    <a:pt x="919368" y="1609406"/>
                  </a:lnTo>
                  <a:lnTo>
                    <a:pt x="765901" y="1609406"/>
                  </a:lnTo>
                  <a:lnTo>
                    <a:pt x="765901" y="1898351"/>
                  </a:lnTo>
                  <a:cubicBezTo>
                    <a:pt x="765901" y="1964494"/>
                    <a:pt x="712282" y="2018113"/>
                    <a:pt x="646139" y="2018113"/>
                  </a:cubicBezTo>
                  <a:cubicBezTo>
                    <a:pt x="579996" y="2018113"/>
                    <a:pt x="526377" y="1964494"/>
                    <a:pt x="526377" y="1898351"/>
                  </a:cubicBezTo>
                  <a:lnTo>
                    <a:pt x="526377" y="1609406"/>
                  </a:lnTo>
                  <a:lnTo>
                    <a:pt x="458213" y="1609406"/>
                  </a:lnTo>
                  <a:cubicBezTo>
                    <a:pt x="374779" y="1609406"/>
                    <a:pt x="307141" y="1541769"/>
                    <a:pt x="307141" y="1458335"/>
                  </a:cubicBezTo>
                  <a:lnTo>
                    <a:pt x="307141" y="1156202"/>
                  </a:lnTo>
                  <a:lnTo>
                    <a:pt x="307141" y="854070"/>
                  </a:lnTo>
                  <a:close/>
                  <a:moveTo>
                    <a:pt x="1554528" y="683951"/>
                  </a:moveTo>
                  <a:cubicBezTo>
                    <a:pt x="1620671" y="683951"/>
                    <a:pt x="1674290" y="737570"/>
                    <a:pt x="1674290" y="803713"/>
                  </a:cubicBezTo>
                  <a:lnTo>
                    <a:pt x="1674290" y="1299148"/>
                  </a:lnTo>
                  <a:cubicBezTo>
                    <a:pt x="1674290" y="1365291"/>
                    <a:pt x="1620671" y="1418910"/>
                    <a:pt x="1554528" y="1418910"/>
                  </a:cubicBezTo>
                  <a:cubicBezTo>
                    <a:pt x="1488385" y="1418910"/>
                    <a:pt x="1434766" y="1365291"/>
                    <a:pt x="1434766" y="1299148"/>
                  </a:cubicBezTo>
                  <a:lnTo>
                    <a:pt x="1434766" y="803713"/>
                  </a:lnTo>
                  <a:cubicBezTo>
                    <a:pt x="1434766" y="737570"/>
                    <a:pt x="1488385" y="683951"/>
                    <a:pt x="1554528" y="683951"/>
                  </a:cubicBezTo>
                  <a:close/>
                  <a:moveTo>
                    <a:pt x="119762" y="683950"/>
                  </a:moveTo>
                  <a:cubicBezTo>
                    <a:pt x="185905" y="683950"/>
                    <a:pt x="239524" y="737569"/>
                    <a:pt x="239524" y="803712"/>
                  </a:cubicBezTo>
                  <a:lnTo>
                    <a:pt x="239524" y="1299147"/>
                  </a:lnTo>
                  <a:cubicBezTo>
                    <a:pt x="239524" y="1365290"/>
                    <a:pt x="185905" y="1418909"/>
                    <a:pt x="119762" y="1418909"/>
                  </a:cubicBezTo>
                  <a:cubicBezTo>
                    <a:pt x="53619" y="1418909"/>
                    <a:pt x="0" y="1365290"/>
                    <a:pt x="0" y="1299147"/>
                  </a:cubicBezTo>
                  <a:lnTo>
                    <a:pt x="0" y="803712"/>
                  </a:lnTo>
                  <a:cubicBezTo>
                    <a:pt x="0" y="737569"/>
                    <a:pt x="53619" y="683950"/>
                    <a:pt x="119762" y="683950"/>
                  </a:cubicBezTo>
                  <a:close/>
                  <a:moveTo>
                    <a:pt x="1058285" y="381191"/>
                  </a:moveTo>
                  <a:cubicBezTo>
                    <a:pt x="1028091" y="381191"/>
                    <a:pt x="1003614" y="405668"/>
                    <a:pt x="1003614" y="435862"/>
                  </a:cubicBezTo>
                  <a:cubicBezTo>
                    <a:pt x="1003614" y="466056"/>
                    <a:pt x="1028091" y="490533"/>
                    <a:pt x="1058285" y="490533"/>
                  </a:cubicBezTo>
                  <a:cubicBezTo>
                    <a:pt x="1088479" y="490533"/>
                    <a:pt x="1112956" y="466056"/>
                    <a:pt x="1112956" y="435862"/>
                  </a:cubicBezTo>
                  <a:cubicBezTo>
                    <a:pt x="1112956" y="405668"/>
                    <a:pt x="1088479" y="381191"/>
                    <a:pt x="1058285" y="381191"/>
                  </a:cubicBezTo>
                  <a:close/>
                  <a:moveTo>
                    <a:pt x="620445" y="381191"/>
                  </a:moveTo>
                  <a:cubicBezTo>
                    <a:pt x="590251" y="381191"/>
                    <a:pt x="565774" y="405668"/>
                    <a:pt x="565774" y="435862"/>
                  </a:cubicBezTo>
                  <a:cubicBezTo>
                    <a:pt x="565774" y="466056"/>
                    <a:pt x="590251" y="490533"/>
                    <a:pt x="620445" y="490533"/>
                  </a:cubicBezTo>
                  <a:cubicBezTo>
                    <a:pt x="650639" y="490533"/>
                    <a:pt x="675116" y="466056"/>
                    <a:pt x="675116" y="435862"/>
                  </a:cubicBezTo>
                  <a:cubicBezTo>
                    <a:pt x="675116" y="405668"/>
                    <a:pt x="650639" y="381191"/>
                    <a:pt x="620445" y="381191"/>
                  </a:cubicBezTo>
                  <a:close/>
                  <a:moveTo>
                    <a:pt x="508384" y="1373"/>
                  </a:moveTo>
                  <a:cubicBezTo>
                    <a:pt x="515956" y="3701"/>
                    <a:pt x="522639" y="8917"/>
                    <a:pt x="526639" y="16470"/>
                  </a:cubicBezTo>
                  <a:lnTo>
                    <a:pt x="615978" y="185144"/>
                  </a:lnTo>
                  <a:cubicBezTo>
                    <a:pt x="687009" y="148129"/>
                    <a:pt x="767930" y="128483"/>
                    <a:pt x="853439" y="128483"/>
                  </a:cubicBezTo>
                  <a:cubicBezTo>
                    <a:pt x="932860" y="128483"/>
                    <a:pt x="1008322" y="145431"/>
                    <a:pt x="1075718" y="177325"/>
                  </a:cubicBezTo>
                  <a:lnTo>
                    <a:pt x="1150798" y="40824"/>
                  </a:lnTo>
                  <a:cubicBezTo>
                    <a:pt x="1154917" y="33335"/>
                    <a:pt x="1161682" y="28224"/>
                    <a:pt x="1169289" y="26016"/>
                  </a:cubicBezTo>
                  <a:cubicBezTo>
                    <a:pt x="1176896" y="23808"/>
                    <a:pt x="1185346" y="24501"/>
                    <a:pt x="1192835" y="28621"/>
                  </a:cubicBezTo>
                  <a:cubicBezTo>
                    <a:pt x="1207813" y="36859"/>
                    <a:pt x="1213277" y="55680"/>
                    <a:pt x="1205038" y="70658"/>
                  </a:cubicBezTo>
                  <a:lnTo>
                    <a:pt x="1130773" y="205677"/>
                  </a:lnTo>
                  <a:cubicBezTo>
                    <a:pt x="1280708" y="293097"/>
                    <a:pt x="1383706" y="450928"/>
                    <a:pt x="1395615" y="633899"/>
                  </a:cubicBezTo>
                  <a:lnTo>
                    <a:pt x="311263" y="633899"/>
                  </a:lnTo>
                  <a:cubicBezTo>
                    <a:pt x="322782" y="456918"/>
                    <a:pt x="419524" y="303459"/>
                    <a:pt x="560939" y="213488"/>
                  </a:cubicBezTo>
                  <a:lnTo>
                    <a:pt x="471935" y="45445"/>
                  </a:lnTo>
                  <a:cubicBezTo>
                    <a:pt x="463934" y="30339"/>
                    <a:pt x="469694" y="11606"/>
                    <a:pt x="484800" y="3605"/>
                  </a:cubicBezTo>
                  <a:cubicBezTo>
                    <a:pt x="492353" y="-395"/>
                    <a:pt x="500812" y="-955"/>
                    <a:pt x="508384" y="1373"/>
                  </a:cubicBezTo>
                  <a:close/>
                </a:path>
              </a:pathLst>
            </a:custGeom>
            <a:solidFill>
              <a:srgbClr val="FEB75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015" dirty="0">
                <a:solidFill>
                  <a:srgbClr val="F4E0B9"/>
                </a:solidFill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3809423" y="3629250"/>
            <a:ext cx="1597807" cy="1990082"/>
            <a:chOff x="5087094" y="4581922"/>
            <a:chExt cx="2130132" cy="2654056"/>
          </a:xfrm>
        </p:grpSpPr>
        <p:grpSp>
          <p:nvGrpSpPr>
            <p:cNvPr id="129" name="组合 128"/>
            <p:cNvGrpSpPr/>
            <p:nvPr/>
          </p:nvGrpSpPr>
          <p:grpSpPr>
            <a:xfrm>
              <a:off x="5087094" y="4581922"/>
              <a:ext cx="2130132" cy="2654056"/>
              <a:chOff x="7380501" y="2927402"/>
              <a:chExt cx="2311887" cy="2880512"/>
            </a:xfrm>
          </p:grpSpPr>
          <p:sp>
            <p:nvSpPr>
              <p:cNvPr id="133" name="椭圆 50"/>
              <p:cNvSpPr/>
              <p:nvPr/>
            </p:nvSpPr>
            <p:spPr>
              <a:xfrm rot="18900000">
                <a:off x="7501948" y="2927402"/>
                <a:ext cx="2190440" cy="2880512"/>
              </a:xfrm>
              <a:custGeom>
                <a:avLst/>
                <a:gdLst>
                  <a:gd name="connsiteX0" fmla="*/ 0 w 1674495"/>
                  <a:gd name="connsiteY0" fmla="*/ 1035368 h 2070735"/>
                  <a:gd name="connsiteX1" fmla="*/ 837248 w 1674495"/>
                  <a:gd name="connsiteY1" fmla="*/ 0 h 2070735"/>
                  <a:gd name="connsiteX2" fmla="*/ 1674496 w 1674495"/>
                  <a:gd name="connsiteY2" fmla="*/ 1035368 h 2070735"/>
                  <a:gd name="connsiteX3" fmla="*/ 837248 w 1674495"/>
                  <a:gd name="connsiteY3" fmla="*/ 2070736 h 2070735"/>
                  <a:gd name="connsiteX4" fmla="*/ 0 w 1674495"/>
                  <a:gd name="connsiteY4" fmla="*/ 1035368 h 2070735"/>
                  <a:gd name="connsiteX0-1" fmla="*/ 13249 w 1687745"/>
                  <a:gd name="connsiteY0-2" fmla="*/ 1035368 h 2070736"/>
                  <a:gd name="connsiteX1-3" fmla="*/ 850497 w 1687745"/>
                  <a:gd name="connsiteY1-4" fmla="*/ 0 h 2070736"/>
                  <a:gd name="connsiteX2-5" fmla="*/ 1687745 w 1687745"/>
                  <a:gd name="connsiteY2-6" fmla="*/ 1035368 h 2070736"/>
                  <a:gd name="connsiteX3-7" fmla="*/ 850497 w 1687745"/>
                  <a:gd name="connsiteY3-8" fmla="*/ 2070736 h 2070736"/>
                  <a:gd name="connsiteX4-9" fmla="*/ 13249 w 1687745"/>
                  <a:gd name="connsiteY4-10" fmla="*/ 1035368 h 2070736"/>
                  <a:gd name="connsiteX0-11" fmla="*/ 13249 w 1696474"/>
                  <a:gd name="connsiteY0-12" fmla="*/ 1035368 h 2070736"/>
                  <a:gd name="connsiteX1-13" fmla="*/ 850497 w 1696474"/>
                  <a:gd name="connsiteY1-14" fmla="*/ 0 h 2070736"/>
                  <a:gd name="connsiteX2-15" fmla="*/ 1687745 w 1696474"/>
                  <a:gd name="connsiteY2-16" fmla="*/ 1035368 h 2070736"/>
                  <a:gd name="connsiteX3-17" fmla="*/ 850497 w 1696474"/>
                  <a:gd name="connsiteY3-18" fmla="*/ 2070736 h 2070736"/>
                  <a:gd name="connsiteX4-19" fmla="*/ 13249 w 1696474"/>
                  <a:gd name="connsiteY4-20" fmla="*/ 1035368 h 207073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96474" h="2070736">
                    <a:moveTo>
                      <a:pt x="13249" y="1035368"/>
                    </a:moveTo>
                    <a:cubicBezTo>
                      <a:pt x="112309" y="471170"/>
                      <a:pt x="388098" y="0"/>
                      <a:pt x="850497" y="0"/>
                    </a:cubicBezTo>
                    <a:cubicBezTo>
                      <a:pt x="1312896" y="0"/>
                      <a:pt x="1611545" y="478790"/>
                      <a:pt x="1687745" y="1035368"/>
                    </a:cubicBezTo>
                    <a:cubicBezTo>
                      <a:pt x="1765308" y="1601901"/>
                      <a:pt x="1312896" y="2070736"/>
                      <a:pt x="850497" y="2070736"/>
                    </a:cubicBezTo>
                    <a:cubicBezTo>
                      <a:pt x="388098" y="2070736"/>
                      <a:pt x="-85811" y="1599566"/>
                      <a:pt x="13249" y="1035368"/>
                    </a:cubicBezTo>
                    <a:close/>
                  </a:path>
                </a:pathLst>
              </a:custGeom>
              <a:gradFill>
                <a:gsLst>
                  <a:gs pos="17000">
                    <a:srgbClr val="000000">
                      <a:alpha val="46000"/>
                    </a:srgbClr>
                  </a:gs>
                  <a:gs pos="34000">
                    <a:srgbClr val="000000">
                      <a:alpha val="43000"/>
                    </a:srgbClr>
                  </a:gs>
                  <a:gs pos="65000">
                    <a:srgbClr val="000000">
                      <a:alpha val="10000"/>
                    </a:srgbClr>
                  </a:gs>
                  <a:gs pos="51000">
                    <a:schemeClr val="tx1">
                      <a:alpha val="20000"/>
                    </a:schemeClr>
                  </a:gs>
                  <a:gs pos="78000">
                    <a:schemeClr val="tx1">
                      <a:alpha val="5000"/>
                    </a:schemeClr>
                  </a:gs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softEdge rad="431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7567583" y="3243359"/>
                <a:ext cx="1344545" cy="1344543"/>
              </a:xfrm>
              <a:prstGeom prst="ellipse">
                <a:avLst/>
              </a:prstGeom>
              <a:gradFill>
                <a:gsLst>
                  <a:gs pos="43000">
                    <a:srgbClr val="F7F7F7"/>
                  </a:gs>
                  <a:gs pos="0">
                    <a:schemeClr val="bg1">
                      <a:alpha val="99000"/>
                    </a:schemeClr>
                  </a:gs>
                  <a:gs pos="100000">
                    <a:srgbClr val="B8C0C0"/>
                  </a:gs>
                </a:gsLst>
                <a:lin ang="2700000" scaled="1"/>
              </a:gradFill>
              <a:ln>
                <a:noFill/>
              </a:ln>
              <a:effectLst>
                <a:outerShdw blurRad="177800" dist="139700" dir="2700000" algn="tl" rotWithShape="0">
                  <a:srgbClr val="49494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7380501" y="3019185"/>
                <a:ext cx="1596494" cy="1596494"/>
              </a:xfrm>
              <a:prstGeom prst="ellipse">
                <a:avLst/>
              </a:prstGeom>
              <a:gradFill>
                <a:gsLst>
                  <a:gs pos="39000">
                    <a:schemeClr val="bg1"/>
                  </a:gs>
                  <a:gs pos="53000">
                    <a:srgbClr val="F7F7F7"/>
                  </a:gs>
                  <a:gs pos="11000">
                    <a:schemeClr val="bg1">
                      <a:alpha val="99000"/>
                    </a:schemeClr>
                  </a:gs>
                  <a:gs pos="100000">
                    <a:srgbClr val="B8C0C0"/>
                  </a:gs>
                </a:gsLst>
                <a:lin ang="2700000" scaled="1"/>
              </a:gradFill>
              <a:ln>
                <a:noFill/>
              </a:ln>
              <a:effectLst>
                <a:innerShdw blurRad="520700" dist="177800" dir="2700000">
                  <a:srgbClr val="5F6D6C">
                    <a:alpha val="36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0" name="组合 129"/>
            <p:cNvGrpSpPr/>
            <p:nvPr/>
          </p:nvGrpSpPr>
          <p:grpSpPr>
            <a:xfrm>
              <a:off x="5512398" y="4997122"/>
              <a:ext cx="660866" cy="796652"/>
              <a:chOff x="4141787" y="809625"/>
              <a:chExt cx="3600451" cy="4340225"/>
            </a:xfrm>
            <a:solidFill>
              <a:srgbClr val="E46E6F"/>
            </a:solidFill>
          </p:grpSpPr>
          <p:sp>
            <p:nvSpPr>
              <p:cNvPr id="131" name="Freeform 7"/>
              <p:cNvSpPr/>
              <p:nvPr/>
            </p:nvSpPr>
            <p:spPr bwMode="auto">
              <a:xfrm>
                <a:off x="4141787" y="1774826"/>
                <a:ext cx="3600451" cy="3375024"/>
              </a:xfrm>
              <a:custGeom>
                <a:avLst/>
                <a:gdLst>
                  <a:gd name="T0" fmla="*/ 923 w 958"/>
                  <a:gd name="T1" fmla="*/ 114 h 898"/>
                  <a:gd name="T2" fmla="*/ 721 w 958"/>
                  <a:gd name="T3" fmla="*/ 0 h 898"/>
                  <a:gd name="T4" fmla="*/ 508 w 958"/>
                  <a:gd name="T5" fmla="*/ 65 h 898"/>
                  <a:gd name="T6" fmla="*/ 326 w 958"/>
                  <a:gd name="T7" fmla="*/ 3 h 898"/>
                  <a:gd name="T8" fmla="*/ 0 w 958"/>
                  <a:gd name="T9" fmla="*/ 341 h 898"/>
                  <a:gd name="T10" fmla="*/ 107 w 958"/>
                  <a:gd name="T11" fmla="*/ 734 h 898"/>
                  <a:gd name="T12" fmla="*/ 301 w 958"/>
                  <a:gd name="T13" fmla="*/ 898 h 898"/>
                  <a:gd name="T14" fmla="*/ 494 w 958"/>
                  <a:gd name="T15" fmla="*/ 849 h 898"/>
                  <a:gd name="T16" fmla="*/ 681 w 958"/>
                  <a:gd name="T17" fmla="*/ 894 h 898"/>
                  <a:gd name="T18" fmla="*/ 958 w 958"/>
                  <a:gd name="T19" fmla="*/ 583 h 898"/>
                  <a:gd name="T20" fmla="*/ 956 w 958"/>
                  <a:gd name="T21" fmla="*/ 567 h 898"/>
                  <a:gd name="T22" fmla="*/ 956 w 958"/>
                  <a:gd name="T23" fmla="*/ 559 h 898"/>
                  <a:gd name="T24" fmla="*/ 812 w 958"/>
                  <a:gd name="T25" fmla="*/ 327 h 898"/>
                  <a:gd name="T26" fmla="*/ 920 w 958"/>
                  <a:gd name="T27" fmla="*/ 116 h 898"/>
                  <a:gd name="T28" fmla="*/ 923 w 958"/>
                  <a:gd name="T29" fmla="*/ 114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58" h="898">
                    <a:moveTo>
                      <a:pt x="923" y="114"/>
                    </a:moveTo>
                    <a:cubicBezTo>
                      <a:pt x="877" y="57"/>
                      <a:pt x="816" y="0"/>
                      <a:pt x="721" y="0"/>
                    </a:cubicBezTo>
                    <a:cubicBezTo>
                      <a:pt x="655" y="0"/>
                      <a:pt x="599" y="65"/>
                      <a:pt x="508" y="65"/>
                    </a:cubicBezTo>
                    <a:cubicBezTo>
                      <a:pt x="435" y="65"/>
                      <a:pt x="405" y="3"/>
                      <a:pt x="326" y="3"/>
                    </a:cubicBezTo>
                    <a:cubicBezTo>
                      <a:pt x="162" y="3"/>
                      <a:pt x="0" y="150"/>
                      <a:pt x="0" y="341"/>
                    </a:cubicBezTo>
                    <a:cubicBezTo>
                      <a:pt x="0" y="442"/>
                      <a:pt x="33" y="598"/>
                      <a:pt x="107" y="734"/>
                    </a:cubicBezTo>
                    <a:cubicBezTo>
                      <a:pt x="161" y="834"/>
                      <a:pt x="227" y="898"/>
                      <a:pt x="301" y="898"/>
                    </a:cubicBezTo>
                    <a:cubicBezTo>
                      <a:pt x="355" y="898"/>
                      <a:pt x="418" y="849"/>
                      <a:pt x="494" y="849"/>
                    </a:cubicBezTo>
                    <a:cubicBezTo>
                      <a:pt x="560" y="849"/>
                      <a:pt x="621" y="894"/>
                      <a:pt x="681" y="894"/>
                    </a:cubicBezTo>
                    <a:cubicBezTo>
                      <a:pt x="825" y="894"/>
                      <a:pt x="958" y="707"/>
                      <a:pt x="958" y="583"/>
                    </a:cubicBezTo>
                    <a:cubicBezTo>
                      <a:pt x="958" y="576"/>
                      <a:pt x="956" y="572"/>
                      <a:pt x="956" y="567"/>
                    </a:cubicBezTo>
                    <a:cubicBezTo>
                      <a:pt x="956" y="559"/>
                      <a:pt x="956" y="559"/>
                      <a:pt x="956" y="559"/>
                    </a:cubicBezTo>
                    <a:cubicBezTo>
                      <a:pt x="863" y="509"/>
                      <a:pt x="812" y="434"/>
                      <a:pt x="812" y="327"/>
                    </a:cubicBezTo>
                    <a:cubicBezTo>
                      <a:pt x="812" y="240"/>
                      <a:pt x="850" y="164"/>
                      <a:pt x="920" y="116"/>
                    </a:cubicBezTo>
                    <a:cubicBezTo>
                      <a:pt x="923" y="114"/>
                      <a:pt x="923" y="114"/>
                      <a:pt x="923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8"/>
              <p:cNvSpPr/>
              <p:nvPr/>
            </p:nvSpPr>
            <p:spPr bwMode="auto">
              <a:xfrm>
                <a:off x="6021391" y="809625"/>
                <a:ext cx="792163" cy="1135064"/>
              </a:xfrm>
              <a:custGeom>
                <a:avLst/>
                <a:gdLst>
                  <a:gd name="T0" fmla="*/ 5 w 211"/>
                  <a:gd name="T1" fmla="*/ 302 h 302"/>
                  <a:gd name="T2" fmla="*/ 211 w 211"/>
                  <a:gd name="T3" fmla="*/ 47 h 302"/>
                  <a:gd name="T4" fmla="*/ 208 w 211"/>
                  <a:gd name="T5" fmla="*/ 6 h 302"/>
                  <a:gd name="T6" fmla="*/ 207 w 211"/>
                  <a:gd name="T7" fmla="*/ 0 h 302"/>
                  <a:gd name="T8" fmla="*/ 0 w 211"/>
                  <a:gd name="T9" fmla="*/ 249 h 302"/>
                  <a:gd name="T10" fmla="*/ 5 w 211"/>
                  <a:gd name="T11" fmla="*/ 295 h 302"/>
                  <a:gd name="T12" fmla="*/ 5 w 211"/>
                  <a:gd name="T13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302">
                    <a:moveTo>
                      <a:pt x="5" y="302"/>
                    </a:moveTo>
                    <a:cubicBezTo>
                      <a:pt x="112" y="268"/>
                      <a:pt x="211" y="188"/>
                      <a:pt x="211" y="47"/>
                    </a:cubicBezTo>
                    <a:cubicBezTo>
                      <a:pt x="211" y="36"/>
                      <a:pt x="210" y="22"/>
                      <a:pt x="208" y="6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98" y="30"/>
                      <a:pt x="0" y="115"/>
                      <a:pt x="0" y="249"/>
                    </a:cubicBezTo>
                    <a:cubicBezTo>
                      <a:pt x="0" y="262"/>
                      <a:pt x="1" y="278"/>
                      <a:pt x="5" y="295"/>
                    </a:cubicBezTo>
                    <a:cubicBezTo>
                      <a:pt x="5" y="302"/>
                      <a:pt x="5" y="302"/>
                      <a:pt x="5" y="3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36" name="组合 135"/>
          <p:cNvGrpSpPr/>
          <p:nvPr/>
        </p:nvGrpSpPr>
        <p:grpSpPr>
          <a:xfrm>
            <a:off x="3863439" y="2333407"/>
            <a:ext cx="1597807" cy="1990082"/>
            <a:chOff x="5231110" y="2853730"/>
            <a:chExt cx="2130132" cy="2654056"/>
          </a:xfrm>
        </p:grpSpPr>
        <p:grpSp>
          <p:nvGrpSpPr>
            <p:cNvPr id="137" name="组合 136"/>
            <p:cNvGrpSpPr/>
            <p:nvPr/>
          </p:nvGrpSpPr>
          <p:grpSpPr>
            <a:xfrm>
              <a:off x="5231110" y="2853730"/>
              <a:ext cx="2130132" cy="2654056"/>
              <a:chOff x="7380501" y="2927402"/>
              <a:chExt cx="2311887" cy="2880512"/>
            </a:xfrm>
          </p:grpSpPr>
          <p:sp>
            <p:nvSpPr>
              <p:cNvPr id="143" name="椭圆 50"/>
              <p:cNvSpPr/>
              <p:nvPr/>
            </p:nvSpPr>
            <p:spPr>
              <a:xfrm rot="18900000">
                <a:off x="7501948" y="2927402"/>
                <a:ext cx="2190440" cy="2880512"/>
              </a:xfrm>
              <a:custGeom>
                <a:avLst/>
                <a:gdLst>
                  <a:gd name="connsiteX0" fmla="*/ 0 w 1674495"/>
                  <a:gd name="connsiteY0" fmla="*/ 1035368 h 2070735"/>
                  <a:gd name="connsiteX1" fmla="*/ 837248 w 1674495"/>
                  <a:gd name="connsiteY1" fmla="*/ 0 h 2070735"/>
                  <a:gd name="connsiteX2" fmla="*/ 1674496 w 1674495"/>
                  <a:gd name="connsiteY2" fmla="*/ 1035368 h 2070735"/>
                  <a:gd name="connsiteX3" fmla="*/ 837248 w 1674495"/>
                  <a:gd name="connsiteY3" fmla="*/ 2070736 h 2070735"/>
                  <a:gd name="connsiteX4" fmla="*/ 0 w 1674495"/>
                  <a:gd name="connsiteY4" fmla="*/ 1035368 h 2070735"/>
                  <a:gd name="connsiteX0-1" fmla="*/ 13249 w 1687745"/>
                  <a:gd name="connsiteY0-2" fmla="*/ 1035368 h 2070736"/>
                  <a:gd name="connsiteX1-3" fmla="*/ 850497 w 1687745"/>
                  <a:gd name="connsiteY1-4" fmla="*/ 0 h 2070736"/>
                  <a:gd name="connsiteX2-5" fmla="*/ 1687745 w 1687745"/>
                  <a:gd name="connsiteY2-6" fmla="*/ 1035368 h 2070736"/>
                  <a:gd name="connsiteX3-7" fmla="*/ 850497 w 1687745"/>
                  <a:gd name="connsiteY3-8" fmla="*/ 2070736 h 2070736"/>
                  <a:gd name="connsiteX4-9" fmla="*/ 13249 w 1687745"/>
                  <a:gd name="connsiteY4-10" fmla="*/ 1035368 h 2070736"/>
                  <a:gd name="connsiteX0-11" fmla="*/ 13249 w 1696474"/>
                  <a:gd name="connsiteY0-12" fmla="*/ 1035368 h 2070736"/>
                  <a:gd name="connsiteX1-13" fmla="*/ 850497 w 1696474"/>
                  <a:gd name="connsiteY1-14" fmla="*/ 0 h 2070736"/>
                  <a:gd name="connsiteX2-15" fmla="*/ 1687745 w 1696474"/>
                  <a:gd name="connsiteY2-16" fmla="*/ 1035368 h 2070736"/>
                  <a:gd name="connsiteX3-17" fmla="*/ 850497 w 1696474"/>
                  <a:gd name="connsiteY3-18" fmla="*/ 2070736 h 2070736"/>
                  <a:gd name="connsiteX4-19" fmla="*/ 13249 w 1696474"/>
                  <a:gd name="connsiteY4-20" fmla="*/ 1035368 h 207073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96474" h="2070736">
                    <a:moveTo>
                      <a:pt x="13249" y="1035368"/>
                    </a:moveTo>
                    <a:cubicBezTo>
                      <a:pt x="112309" y="471170"/>
                      <a:pt x="388098" y="0"/>
                      <a:pt x="850497" y="0"/>
                    </a:cubicBezTo>
                    <a:cubicBezTo>
                      <a:pt x="1312896" y="0"/>
                      <a:pt x="1611545" y="478790"/>
                      <a:pt x="1687745" y="1035368"/>
                    </a:cubicBezTo>
                    <a:cubicBezTo>
                      <a:pt x="1765308" y="1601901"/>
                      <a:pt x="1312896" y="2070736"/>
                      <a:pt x="850497" y="2070736"/>
                    </a:cubicBezTo>
                    <a:cubicBezTo>
                      <a:pt x="388098" y="2070736"/>
                      <a:pt x="-85811" y="1599566"/>
                      <a:pt x="13249" y="1035368"/>
                    </a:cubicBezTo>
                    <a:close/>
                  </a:path>
                </a:pathLst>
              </a:custGeom>
              <a:gradFill>
                <a:gsLst>
                  <a:gs pos="17000">
                    <a:srgbClr val="000000">
                      <a:alpha val="46000"/>
                    </a:srgbClr>
                  </a:gs>
                  <a:gs pos="34000">
                    <a:srgbClr val="000000">
                      <a:alpha val="43000"/>
                    </a:srgbClr>
                  </a:gs>
                  <a:gs pos="65000">
                    <a:srgbClr val="000000">
                      <a:alpha val="10000"/>
                    </a:srgbClr>
                  </a:gs>
                  <a:gs pos="51000">
                    <a:schemeClr val="tx1">
                      <a:alpha val="20000"/>
                    </a:schemeClr>
                  </a:gs>
                  <a:gs pos="78000">
                    <a:schemeClr val="tx1">
                      <a:alpha val="5000"/>
                    </a:schemeClr>
                  </a:gs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softEdge rad="431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7567583" y="3243359"/>
                <a:ext cx="1344545" cy="1344543"/>
              </a:xfrm>
              <a:prstGeom prst="ellipse">
                <a:avLst/>
              </a:prstGeom>
              <a:gradFill>
                <a:gsLst>
                  <a:gs pos="43000">
                    <a:srgbClr val="F7F7F7"/>
                  </a:gs>
                  <a:gs pos="0">
                    <a:schemeClr val="bg1">
                      <a:alpha val="99000"/>
                    </a:schemeClr>
                  </a:gs>
                  <a:gs pos="100000">
                    <a:srgbClr val="B8C0C0"/>
                  </a:gs>
                </a:gsLst>
                <a:lin ang="2700000" scaled="1"/>
              </a:gradFill>
              <a:ln>
                <a:noFill/>
              </a:ln>
              <a:effectLst>
                <a:outerShdw blurRad="177800" dist="139700" dir="2700000" algn="tl" rotWithShape="0">
                  <a:srgbClr val="49494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7380501" y="3019185"/>
                <a:ext cx="1596494" cy="1596494"/>
              </a:xfrm>
              <a:prstGeom prst="ellipse">
                <a:avLst/>
              </a:prstGeom>
              <a:gradFill>
                <a:gsLst>
                  <a:gs pos="39000">
                    <a:schemeClr val="bg1"/>
                  </a:gs>
                  <a:gs pos="53000">
                    <a:srgbClr val="F7F7F7"/>
                  </a:gs>
                  <a:gs pos="11000">
                    <a:schemeClr val="bg1">
                      <a:alpha val="99000"/>
                    </a:schemeClr>
                  </a:gs>
                  <a:gs pos="100000">
                    <a:srgbClr val="B8C0C0"/>
                  </a:gs>
                </a:gsLst>
                <a:lin ang="2700000" scaled="1"/>
              </a:gradFill>
              <a:ln>
                <a:noFill/>
              </a:ln>
              <a:effectLst>
                <a:innerShdw blurRad="520700" dist="177800" dir="2700000">
                  <a:srgbClr val="5F6D6C">
                    <a:alpha val="36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8" name="组合 137"/>
            <p:cNvGrpSpPr/>
            <p:nvPr/>
          </p:nvGrpSpPr>
          <p:grpSpPr>
            <a:xfrm>
              <a:off x="5551304" y="3371678"/>
              <a:ext cx="618124" cy="622340"/>
              <a:chOff x="3771900" y="3200403"/>
              <a:chExt cx="2011680" cy="2025393"/>
            </a:xfrm>
            <a:solidFill>
              <a:srgbClr val="01ACBE"/>
            </a:solidFill>
          </p:grpSpPr>
          <p:sp>
            <p:nvSpPr>
              <p:cNvPr id="139" name="任意多边形 138"/>
              <p:cNvSpPr/>
              <p:nvPr/>
            </p:nvSpPr>
            <p:spPr>
              <a:xfrm>
                <a:off x="3775164" y="3370221"/>
                <a:ext cx="770709" cy="796835"/>
              </a:xfrm>
              <a:custGeom>
                <a:avLst/>
                <a:gdLst>
                  <a:gd name="connsiteX0" fmla="*/ 0 w 770708"/>
                  <a:gd name="connsiteY0" fmla="*/ 104503 h 796834"/>
                  <a:gd name="connsiteX1" fmla="*/ 0 w 770708"/>
                  <a:gd name="connsiteY1" fmla="*/ 796834 h 796834"/>
                  <a:gd name="connsiteX2" fmla="*/ 770708 w 770708"/>
                  <a:gd name="connsiteY2" fmla="*/ 770709 h 796834"/>
                  <a:gd name="connsiteX3" fmla="*/ 770708 w 770708"/>
                  <a:gd name="connsiteY3" fmla="*/ 0 h 796834"/>
                  <a:gd name="connsiteX4" fmla="*/ 0 w 770708"/>
                  <a:gd name="connsiteY4" fmla="*/ 104503 h 796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708" h="796834">
                    <a:moveTo>
                      <a:pt x="0" y="104503"/>
                    </a:moveTo>
                    <a:lnTo>
                      <a:pt x="0" y="796834"/>
                    </a:lnTo>
                    <a:lnTo>
                      <a:pt x="770708" y="770709"/>
                    </a:lnTo>
                    <a:lnTo>
                      <a:pt x="770708" y="0"/>
                    </a:lnTo>
                    <a:lnTo>
                      <a:pt x="0" y="104503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140" name="任意多边形 139"/>
              <p:cNvSpPr/>
              <p:nvPr/>
            </p:nvSpPr>
            <p:spPr>
              <a:xfrm>
                <a:off x="4704586" y="3200403"/>
                <a:ext cx="1078994" cy="937258"/>
              </a:xfrm>
              <a:custGeom>
                <a:avLst/>
                <a:gdLst>
                  <a:gd name="connsiteX0" fmla="*/ 0 w 1078992"/>
                  <a:gd name="connsiteY0" fmla="*/ 155448 h 937260"/>
                  <a:gd name="connsiteX1" fmla="*/ 1078992 w 1078992"/>
                  <a:gd name="connsiteY1" fmla="*/ 0 h 937260"/>
                  <a:gd name="connsiteX2" fmla="*/ 1078992 w 1078992"/>
                  <a:gd name="connsiteY2" fmla="*/ 928116 h 937260"/>
                  <a:gd name="connsiteX3" fmla="*/ 9144 w 1078992"/>
                  <a:gd name="connsiteY3" fmla="*/ 937260 h 937260"/>
                  <a:gd name="connsiteX4" fmla="*/ 0 w 1078992"/>
                  <a:gd name="connsiteY4" fmla="*/ 155448 h 93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8992" h="937260">
                    <a:moveTo>
                      <a:pt x="0" y="155448"/>
                    </a:moveTo>
                    <a:lnTo>
                      <a:pt x="1078992" y="0"/>
                    </a:lnTo>
                    <a:lnTo>
                      <a:pt x="1078992" y="928116"/>
                    </a:lnTo>
                    <a:lnTo>
                      <a:pt x="9144" y="937260"/>
                    </a:lnTo>
                    <a:lnTo>
                      <a:pt x="0" y="155448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141" name="任意多边形 140"/>
              <p:cNvSpPr/>
              <p:nvPr/>
            </p:nvSpPr>
            <p:spPr>
              <a:xfrm>
                <a:off x="3771900" y="4279397"/>
                <a:ext cx="772670" cy="786382"/>
              </a:xfrm>
              <a:custGeom>
                <a:avLst/>
                <a:gdLst>
                  <a:gd name="connsiteX0" fmla="*/ 0 w 772668"/>
                  <a:gd name="connsiteY0" fmla="*/ 0 h 786384"/>
                  <a:gd name="connsiteX1" fmla="*/ 772668 w 772668"/>
                  <a:gd name="connsiteY1" fmla="*/ 13716 h 786384"/>
                  <a:gd name="connsiteX2" fmla="*/ 772668 w 772668"/>
                  <a:gd name="connsiteY2" fmla="*/ 786384 h 786384"/>
                  <a:gd name="connsiteX3" fmla="*/ 4572 w 772668"/>
                  <a:gd name="connsiteY3" fmla="*/ 667512 h 786384"/>
                  <a:gd name="connsiteX4" fmla="*/ 0 w 772668"/>
                  <a:gd name="connsiteY4" fmla="*/ 0 h 786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668" h="786384">
                    <a:moveTo>
                      <a:pt x="0" y="0"/>
                    </a:moveTo>
                    <a:lnTo>
                      <a:pt x="772668" y="13716"/>
                    </a:lnTo>
                    <a:lnTo>
                      <a:pt x="772668" y="786384"/>
                    </a:lnTo>
                    <a:lnTo>
                      <a:pt x="4572" y="6675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142" name="任意多边形 141"/>
              <p:cNvSpPr/>
              <p:nvPr/>
            </p:nvSpPr>
            <p:spPr>
              <a:xfrm>
                <a:off x="4704586" y="4293110"/>
                <a:ext cx="1076203" cy="932686"/>
              </a:xfrm>
              <a:custGeom>
                <a:avLst/>
                <a:gdLst>
                  <a:gd name="connsiteX0" fmla="*/ 0 w 1092708"/>
                  <a:gd name="connsiteY0" fmla="*/ 0 h 932688"/>
                  <a:gd name="connsiteX1" fmla="*/ 0 w 1092708"/>
                  <a:gd name="connsiteY1" fmla="*/ 795528 h 932688"/>
                  <a:gd name="connsiteX2" fmla="*/ 1092708 w 1092708"/>
                  <a:gd name="connsiteY2" fmla="*/ 932688 h 932688"/>
                  <a:gd name="connsiteX3" fmla="*/ 1092708 w 1092708"/>
                  <a:gd name="connsiteY3" fmla="*/ 9144 h 932688"/>
                  <a:gd name="connsiteX4" fmla="*/ 0 w 1092708"/>
                  <a:gd name="connsiteY4" fmla="*/ 0 h 932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2708" h="932688">
                    <a:moveTo>
                      <a:pt x="0" y="0"/>
                    </a:moveTo>
                    <a:lnTo>
                      <a:pt x="0" y="795528"/>
                    </a:lnTo>
                    <a:lnTo>
                      <a:pt x="1092708" y="932688"/>
                    </a:lnTo>
                    <a:lnTo>
                      <a:pt x="1092708" y="914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11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11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1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12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12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1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13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1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13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67" dur="100" fill="hold"/>
                                        <p:tgtEl>
                                          <p:spTgt spid="1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9" dur="200" fill="hold"/>
                                        <p:tgtEl>
                                          <p:spTgt spid="11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1" dur="100" fill="hold"/>
                                        <p:tgtEl>
                                          <p:spTgt spid="1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3" dur="200" fill="hold"/>
                                        <p:tgtEl>
                                          <p:spTgt spid="11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81" dur="100" fill="hold"/>
                                        <p:tgtEl>
                                          <p:spTgt spid="1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83" dur="200" fill="hold"/>
                                        <p:tgtEl>
                                          <p:spTgt spid="12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85" dur="100" fill="hold"/>
                                        <p:tgtEl>
                                          <p:spTgt spid="1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7" dur="200" fill="hold"/>
                                        <p:tgtEl>
                                          <p:spTgt spid="12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962754" y="1431802"/>
            <a:ext cx="2914939" cy="2913884"/>
            <a:chOff x="3949820" y="1619561"/>
            <a:chExt cx="3886079" cy="3886079"/>
          </a:xfrm>
        </p:grpSpPr>
        <p:grpSp>
          <p:nvGrpSpPr>
            <p:cNvPr id="7" name="组合 6"/>
            <p:cNvGrpSpPr/>
            <p:nvPr/>
          </p:nvGrpSpPr>
          <p:grpSpPr>
            <a:xfrm rot="2031950">
              <a:off x="3949820" y="1619561"/>
              <a:ext cx="3886079" cy="3886079"/>
              <a:chOff x="743479" y="1548106"/>
              <a:chExt cx="3941689" cy="3941690"/>
            </a:xfrm>
          </p:grpSpPr>
          <p:sp>
            <p:nvSpPr>
              <p:cNvPr id="9" name="饼形 8"/>
              <p:cNvSpPr/>
              <p:nvPr/>
            </p:nvSpPr>
            <p:spPr>
              <a:xfrm>
                <a:off x="743479" y="1548106"/>
                <a:ext cx="3941689" cy="3941690"/>
              </a:xfrm>
              <a:prstGeom prst="pie">
                <a:avLst>
                  <a:gd name="adj1" fmla="val 5499603"/>
                  <a:gd name="adj2" fmla="val 14142560"/>
                </a:avLst>
              </a:prstGeom>
              <a:solidFill>
                <a:srgbClr val="E870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饼形 9"/>
              <p:cNvSpPr/>
              <p:nvPr/>
            </p:nvSpPr>
            <p:spPr>
              <a:xfrm>
                <a:off x="743479" y="1548106"/>
                <a:ext cx="3941689" cy="3941690"/>
              </a:xfrm>
              <a:prstGeom prst="pie">
                <a:avLst>
                  <a:gd name="adj1" fmla="val 20312866"/>
                  <a:gd name="adj2" fmla="val 5509031"/>
                </a:avLst>
              </a:prstGeom>
              <a:solidFill>
                <a:srgbClr val="01AC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饼形 10"/>
              <p:cNvSpPr/>
              <p:nvPr/>
            </p:nvSpPr>
            <p:spPr>
              <a:xfrm>
                <a:off x="743479" y="1548106"/>
                <a:ext cx="3941689" cy="3941690"/>
              </a:xfrm>
              <a:prstGeom prst="pie">
                <a:avLst>
                  <a:gd name="adj1" fmla="val 14082830"/>
                  <a:gd name="adj2" fmla="val 20306643"/>
                </a:avLst>
              </a:prstGeom>
              <a:solidFill>
                <a:srgbClr val="663A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151852" y="1956480"/>
                <a:ext cx="3124943" cy="3124943"/>
              </a:xfrm>
              <a:prstGeom prst="ellipse">
                <a:avLst/>
              </a:prstGeom>
              <a:gradFill>
                <a:gsLst>
                  <a:gs pos="100000">
                    <a:srgbClr val="F7F7F7"/>
                  </a:gs>
                  <a:gs pos="0">
                    <a:srgbClr val="B0B0B0"/>
                  </a:gs>
                </a:gsLst>
                <a:lin ang="2700000" scaled="1"/>
              </a:gradFill>
              <a:ln w="635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1397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" name="文本框 32"/>
            <p:cNvSpPr txBox="1"/>
            <p:nvPr/>
          </p:nvSpPr>
          <p:spPr>
            <a:xfrm>
              <a:off x="4961931" y="2925738"/>
              <a:ext cx="1861855" cy="123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250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</a:t>
              </a:r>
              <a:endParaRPr lang="en-US" altLang="zh-CN" sz="225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2250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25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344773" y="2180108"/>
            <a:ext cx="878117" cy="877799"/>
            <a:chOff x="4297826" y="4749111"/>
            <a:chExt cx="1170670" cy="1170670"/>
          </a:xfrm>
        </p:grpSpPr>
        <p:grpSp>
          <p:nvGrpSpPr>
            <p:cNvPr id="14" name="组合 13"/>
            <p:cNvGrpSpPr/>
            <p:nvPr/>
          </p:nvGrpSpPr>
          <p:grpSpPr>
            <a:xfrm>
              <a:off x="4297826" y="4749111"/>
              <a:ext cx="1170670" cy="1170670"/>
              <a:chOff x="2586038" y="2761615"/>
              <a:chExt cx="1334770" cy="1334770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2586038" y="2761615"/>
                <a:ext cx="1334770" cy="1334770"/>
              </a:xfrm>
              <a:prstGeom prst="ellipse">
                <a:avLst/>
              </a:prstGeom>
              <a:solidFill>
                <a:srgbClr val="E870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742565" y="2919095"/>
                <a:ext cx="1019810" cy="1019810"/>
              </a:xfrm>
              <a:prstGeom prst="ellipse">
                <a:avLst/>
              </a:prstGeom>
              <a:gradFill>
                <a:gsLst>
                  <a:gs pos="100000">
                    <a:srgbClr val="F7F7F7"/>
                  </a:gs>
                  <a:gs pos="0">
                    <a:srgbClr val="B0B0B0"/>
                  </a:gs>
                </a:gsLst>
                <a:lin ang="2700000" scaled="1"/>
              </a:gradFill>
              <a:ln w="381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889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" name="Group 52"/>
            <p:cNvGrpSpPr>
              <a:grpSpLocks noChangeAspect="1"/>
            </p:cNvGrpSpPr>
            <p:nvPr/>
          </p:nvGrpSpPr>
          <p:grpSpPr bwMode="auto">
            <a:xfrm>
              <a:off x="4664238" y="5118239"/>
              <a:ext cx="436173" cy="432413"/>
              <a:chOff x="3783" y="2102"/>
              <a:chExt cx="116" cy="115"/>
            </a:xfrm>
            <a:solidFill>
              <a:srgbClr val="E87071"/>
            </a:solidFill>
            <a:effectLst/>
          </p:grpSpPr>
          <p:sp>
            <p:nvSpPr>
              <p:cNvPr id="16" name="Freeform 53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54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55"/>
              <p:cNvSpPr/>
              <p:nvPr/>
            </p:nvSpPr>
            <p:spPr bwMode="auto">
              <a:xfrm>
                <a:off x="3839" y="2115"/>
                <a:ext cx="7" cy="10"/>
              </a:xfrm>
              <a:custGeom>
                <a:avLst/>
                <a:gdLst>
                  <a:gd name="T0" fmla="*/ 1 w 3"/>
                  <a:gd name="T1" fmla="*/ 4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3 h 4"/>
                  <a:gd name="T14" fmla="*/ 1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56"/>
              <p:cNvSpPr/>
              <p:nvPr/>
            </p:nvSpPr>
            <p:spPr bwMode="auto">
              <a:xfrm>
                <a:off x="3839" y="2195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4 h 4"/>
                  <a:gd name="T8" fmla="*/ 1 w 3"/>
                  <a:gd name="T9" fmla="*/ 4 h 4"/>
                  <a:gd name="T10" fmla="*/ 3 w 3"/>
                  <a:gd name="T11" fmla="*/ 4 h 4"/>
                  <a:gd name="T12" fmla="*/ 3 w 3"/>
                  <a:gd name="T13" fmla="*/ 1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57"/>
              <p:cNvSpPr/>
              <p:nvPr/>
            </p:nvSpPr>
            <p:spPr bwMode="auto">
              <a:xfrm>
                <a:off x="3796" y="2155"/>
                <a:ext cx="10" cy="10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0 h 4"/>
                  <a:gd name="T4" fmla="*/ 0 w 4"/>
                  <a:gd name="T5" fmla="*/ 2 h 4"/>
                  <a:gd name="T6" fmla="*/ 0 w 4"/>
                  <a:gd name="T7" fmla="*/ 4 h 4"/>
                  <a:gd name="T8" fmla="*/ 3 w 4"/>
                  <a:gd name="T9" fmla="*/ 4 h 4"/>
                  <a:gd name="T10" fmla="*/ 4 w 4"/>
                  <a:gd name="T11" fmla="*/ 2 h 4"/>
                  <a:gd name="T12" fmla="*/ 4 w 4"/>
                  <a:gd name="T13" fmla="*/ 2 h 4"/>
                  <a:gd name="T14" fmla="*/ 3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58"/>
              <p:cNvSpPr/>
              <p:nvPr/>
            </p:nvSpPr>
            <p:spPr bwMode="auto">
              <a:xfrm>
                <a:off x="3877" y="2155"/>
                <a:ext cx="10" cy="10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0 h 4"/>
                  <a:gd name="T4" fmla="*/ 0 w 4"/>
                  <a:gd name="T5" fmla="*/ 2 h 4"/>
                  <a:gd name="T6" fmla="*/ 0 w 4"/>
                  <a:gd name="T7" fmla="*/ 2 h 4"/>
                  <a:gd name="T8" fmla="*/ 2 w 4"/>
                  <a:gd name="T9" fmla="*/ 4 h 4"/>
                  <a:gd name="T10" fmla="*/ 4 w 4"/>
                  <a:gd name="T11" fmla="*/ 4 h 4"/>
                  <a:gd name="T12" fmla="*/ 4 w 4"/>
                  <a:gd name="T13" fmla="*/ 2 h 4"/>
                  <a:gd name="T14" fmla="*/ 4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59"/>
              <p:cNvSpPr/>
              <p:nvPr/>
            </p:nvSpPr>
            <p:spPr bwMode="auto">
              <a:xfrm>
                <a:off x="3813" y="2127"/>
                <a:ext cx="33" cy="38"/>
              </a:xfrm>
              <a:custGeom>
                <a:avLst/>
                <a:gdLst>
                  <a:gd name="T0" fmla="*/ 11 w 13"/>
                  <a:gd name="T1" fmla="*/ 0 h 15"/>
                  <a:gd name="T2" fmla="*/ 10 w 13"/>
                  <a:gd name="T3" fmla="*/ 2 h 15"/>
                  <a:gd name="T4" fmla="*/ 10 w 13"/>
                  <a:gd name="T5" fmla="*/ 11 h 15"/>
                  <a:gd name="T6" fmla="*/ 9 w 13"/>
                  <a:gd name="T7" fmla="*/ 12 h 15"/>
                  <a:gd name="T8" fmla="*/ 2 w 13"/>
                  <a:gd name="T9" fmla="*/ 12 h 15"/>
                  <a:gd name="T10" fmla="*/ 0 w 13"/>
                  <a:gd name="T11" fmla="*/ 14 h 15"/>
                  <a:gd name="T12" fmla="*/ 2 w 13"/>
                  <a:gd name="T13" fmla="*/ 15 h 15"/>
                  <a:gd name="T14" fmla="*/ 11 w 13"/>
                  <a:gd name="T15" fmla="*/ 15 h 15"/>
                  <a:gd name="T16" fmla="*/ 12 w 13"/>
                  <a:gd name="T17" fmla="*/ 15 h 15"/>
                  <a:gd name="T18" fmla="*/ 12 w 13"/>
                  <a:gd name="T19" fmla="*/ 15 h 15"/>
                  <a:gd name="T20" fmla="*/ 13 w 13"/>
                  <a:gd name="T21" fmla="*/ 13 h 15"/>
                  <a:gd name="T22" fmla="*/ 13 w 13"/>
                  <a:gd name="T23" fmla="*/ 2 h 15"/>
                  <a:gd name="T24" fmla="*/ 11 w 13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5">
                    <a:moveTo>
                      <a:pt x="11" y="0"/>
                    </a:moveTo>
                    <a:cubicBezTo>
                      <a:pt x="10" y="0"/>
                      <a:pt x="10" y="1"/>
                      <a:pt x="10" y="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4"/>
                      <a:pt x="1" y="15"/>
                      <a:pt x="2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4"/>
                      <a:pt x="13" y="14"/>
                      <a:pt x="13" y="1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653479" y="4008074"/>
            <a:ext cx="878117" cy="877799"/>
            <a:chOff x="7585822" y="3753035"/>
            <a:chExt cx="1170670" cy="1170670"/>
          </a:xfrm>
        </p:grpSpPr>
        <p:grpSp>
          <p:nvGrpSpPr>
            <p:cNvPr id="26" name="组合 25"/>
            <p:cNvGrpSpPr/>
            <p:nvPr/>
          </p:nvGrpSpPr>
          <p:grpSpPr>
            <a:xfrm>
              <a:off x="7585822" y="3753035"/>
              <a:ext cx="1170670" cy="1170670"/>
              <a:chOff x="2586038" y="2761615"/>
              <a:chExt cx="1334770" cy="133477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586038" y="2761615"/>
                <a:ext cx="1334770" cy="1334770"/>
              </a:xfrm>
              <a:prstGeom prst="ellipse">
                <a:avLst/>
              </a:prstGeom>
              <a:solidFill>
                <a:srgbClr val="01AC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742565" y="2919095"/>
                <a:ext cx="1019810" cy="1019810"/>
              </a:xfrm>
              <a:prstGeom prst="ellipse">
                <a:avLst/>
              </a:prstGeom>
              <a:gradFill>
                <a:gsLst>
                  <a:gs pos="100000">
                    <a:srgbClr val="F7F7F7"/>
                  </a:gs>
                  <a:gs pos="0">
                    <a:srgbClr val="B0B0B0"/>
                  </a:gs>
                </a:gsLst>
                <a:lin ang="2700000" scaled="1"/>
              </a:gradFill>
              <a:ln w="381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889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" name="Group 62"/>
            <p:cNvGrpSpPr>
              <a:grpSpLocks noChangeAspect="1"/>
            </p:cNvGrpSpPr>
            <p:nvPr/>
          </p:nvGrpSpPr>
          <p:grpSpPr bwMode="auto">
            <a:xfrm>
              <a:off x="7952069" y="4169753"/>
              <a:ext cx="465122" cy="371377"/>
              <a:chOff x="3775" y="2110"/>
              <a:chExt cx="129" cy="103"/>
            </a:xfrm>
            <a:solidFill>
              <a:srgbClr val="00BBCF"/>
            </a:solidFill>
            <a:effectLst/>
          </p:grpSpPr>
          <p:sp>
            <p:nvSpPr>
              <p:cNvPr id="28" name="Freeform 63"/>
              <p:cNvSpPr/>
              <p:nvPr/>
            </p:nvSpPr>
            <p:spPr bwMode="auto">
              <a:xfrm>
                <a:off x="3775" y="2177"/>
                <a:ext cx="40" cy="36"/>
              </a:xfrm>
              <a:custGeom>
                <a:avLst/>
                <a:gdLst>
                  <a:gd name="T0" fmla="*/ 5 w 16"/>
                  <a:gd name="T1" fmla="*/ 0 h 14"/>
                  <a:gd name="T2" fmla="*/ 0 w 16"/>
                  <a:gd name="T3" fmla="*/ 4 h 14"/>
                  <a:gd name="T4" fmla="*/ 10 w 16"/>
                  <a:gd name="T5" fmla="*/ 14 h 14"/>
                  <a:gd name="T6" fmla="*/ 16 w 16"/>
                  <a:gd name="T7" fmla="*/ 9 h 14"/>
                  <a:gd name="T8" fmla="*/ 5 w 1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0"/>
                    </a:moveTo>
                    <a:cubicBezTo>
                      <a:pt x="1" y="3"/>
                      <a:pt x="0" y="4"/>
                      <a:pt x="0" y="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3" y="11"/>
                      <a:pt x="16" y="9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64"/>
              <p:cNvSpPr/>
              <p:nvPr/>
            </p:nvSpPr>
            <p:spPr bwMode="auto">
              <a:xfrm>
                <a:off x="3795" y="2156"/>
                <a:ext cx="109" cy="41"/>
              </a:xfrm>
              <a:custGeom>
                <a:avLst/>
                <a:gdLst>
                  <a:gd name="T0" fmla="*/ 37 w 44"/>
                  <a:gd name="T1" fmla="*/ 4 h 16"/>
                  <a:gd name="T2" fmla="*/ 29 w 44"/>
                  <a:gd name="T3" fmla="*/ 9 h 16"/>
                  <a:gd name="T4" fmla="*/ 18 w 44"/>
                  <a:gd name="T5" fmla="*/ 8 h 16"/>
                  <a:gd name="T6" fmla="*/ 25 w 44"/>
                  <a:gd name="T7" fmla="*/ 7 h 16"/>
                  <a:gd name="T8" fmla="*/ 31 w 44"/>
                  <a:gd name="T9" fmla="*/ 2 h 16"/>
                  <a:gd name="T10" fmla="*/ 20 w 44"/>
                  <a:gd name="T11" fmla="*/ 2 h 16"/>
                  <a:gd name="T12" fmla="*/ 9 w 44"/>
                  <a:gd name="T13" fmla="*/ 2 h 16"/>
                  <a:gd name="T14" fmla="*/ 0 w 44"/>
                  <a:gd name="T15" fmla="*/ 7 h 16"/>
                  <a:gd name="T16" fmla="*/ 9 w 44"/>
                  <a:gd name="T17" fmla="*/ 16 h 16"/>
                  <a:gd name="T18" fmla="*/ 13 w 44"/>
                  <a:gd name="T19" fmla="*/ 14 h 16"/>
                  <a:gd name="T20" fmla="*/ 29 w 44"/>
                  <a:gd name="T21" fmla="*/ 14 h 16"/>
                  <a:gd name="T22" fmla="*/ 44 w 44"/>
                  <a:gd name="T23" fmla="*/ 2 h 16"/>
                  <a:gd name="T24" fmla="*/ 37 w 44"/>
                  <a:gd name="T2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16">
                    <a:moveTo>
                      <a:pt x="37" y="4"/>
                    </a:moveTo>
                    <a:cubicBezTo>
                      <a:pt x="34" y="7"/>
                      <a:pt x="32" y="8"/>
                      <a:pt x="29" y="9"/>
                    </a:cubicBezTo>
                    <a:cubicBezTo>
                      <a:pt x="24" y="10"/>
                      <a:pt x="19" y="9"/>
                      <a:pt x="18" y="8"/>
                    </a:cubicBezTo>
                    <a:cubicBezTo>
                      <a:pt x="15" y="6"/>
                      <a:pt x="18" y="7"/>
                      <a:pt x="25" y="7"/>
                    </a:cubicBezTo>
                    <a:cubicBezTo>
                      <a:pt x="32" y="6"/>
                      <a:pt x="31" y="2"/>
                      <a:pt x="31" y="2"/>
                    </a:cubicBezTo>
                    <a:cubicBezTo>
                      <a:pt x="29" y="2"/>
                      <a:pt x="27" y="2"/>
                      <a:pt x="20" y="2"/>
                    </a:cubicBezTo>
                    <a:cubicBezTo>
                      <a:pt x="17" y="2"/>
                      <a:pt x="12" y="1"/>
                      <a:pt x="9" y="2"/>
                    </a:cubicBezTo>
                    <a:cubicBezTo>
                      <a:pt x="6" y="2"/>
                      <a:pt x="4" y="5"/>
                      <a:pt x="0" y="7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5"/>
                      <a:pt x="12" y="14"/>
                      <a:pt x="13" y="14"/>
                    </a:cubicBezTo>
                    <a:cubicBezTo>
                      <a:pt x="16" y="14"/>
                      <a:pt x="23" y="15"/>
                      <a:pt x="29" y="14"/>
                    </a:cubicBezTo>
                    <a:cubicBezTo>
                      <a:pt x="40" y="9"/>
                      <a:pt x="44" y="2"/>
                      <a:pt x="44" y="2"/>
                    </a:cubicBezTo>
                    <a:cubicBezTo>
                      <a:pt x="44" y="2"/>
                      <a:pt x="41" y="0"/>
                      <a:pt x="3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65"/>
              <p:cNvSpPr>
                <a:spLocks noEditPoints="1"/>
              </p:cNvSpPr>
              <p:nvPr/>
            </p:nvSpPr>
            <p:spPr bwMode="auto">
              <a:xfrm>
                <a:off x="3810" y="2110"/>
                <a:ext cx="94" cy="41"/>
              </a:xfrm>
              <a:custGeom>
                <a:avLst/>
                <a:gdLst>
                  <a:gd name="T0" fmla="*/ 38 w 38"/>
                  <a:gd name="T1" fmla="*/ 0 h 16"/>
                  <a:gd name="T2" fmla="*/ 34 w 38"/>
                  <a:gd name="T3" fmla="*/ 0 h 16"/>
                  <a:gd name="T4" fmla="*/ 34 w 38"/>
                  <a:gd name="T5" fmla="*/ 6 h 16"/>
                  <a:gd name="T6" fmla="*/ 32 w 38"/>
                  <a:gd name="T7" fmla="*/ 6 h 16"/>
                  <a:gd name="T8" fmla="*/ 32 w 38"/>
                  <a:gd name="T9" fmla="*/ 0 h 16"/>
                  <a:gd name="T10" fmla="*/ 28 w 38"/>
                  <a:gd name="T11" fmla="*/ 0 h 16"/>
                  <a:gd name="T12" fmla="*/ 28 w 38"/>
                  <a:gd name="T13" fmla="*/ 6 h 16"/>
                  <a:gd name="T14" fmla="*/ 12 w 38"/>
                  <a:gd name="T15" fmla="*/ 6 h 16"/>
                  <a:gd name="T16" fmla="*/ 12 w 38"/>
                  <a:gd name="T17" fmla="*/ 3 h 16"/>
                  <a:gd name="T18" fmla="*/ 12 w 38"/>
                  <a:gd name="T19" fmla="*/ 1 h 16"/>
                  <a:gd name="T20" fmla="*/ 11 w 38"/>
                  <a:gd name="T21" fmla="*/ 0 h 16"/>
                  <a:gd name="T22" fmla="*/ 9 w 38"/>
                  <a:gd name="T23" fmla="*/ 0 h 16"/>
                  <a:gd name="T24" fmla="*/ 3 w 38"/>
                  <a:gd name="T25" fmla="*/ 0 h 16"/>
                  <a:gd name="T26" fmla="*/ 1 w 38"/>
                  <a:gd name="T27" fmla="*/ 0 h 16"/>
                  <a:gd name="T28" fmla="*/ 0 w 38"/>
                  <a:gd name="T29" fmla="*/ 2 h 16"/>
                  <a:gd name="T30" fmla="*/ 0 w 38"/>
                  <a:gd name="T31" fmla="*/ 3 h 16"/>
                  <a:gd name="T32" fmla="*/ 0 w 38"/>
                  <a:gd name="T33" fmla="*/ 13 h 16"/>
                  <a:gd name="T34" fmla="*/ 0 w 38"/>
                  <a:gd name="T35" fmla="*/ 15 h 16"/>
                  <a:gd name="T36" fmla="*/ 2 w 38"/>
                  <a:gd name="T37" fmla="*/ 16 h 16"/>
                  <a:gd name="T38" fmla="*/ 3 w 38"/>
                  <a:gd name="T39" fmla="*/ 16 h 16"/>
                  <a:gd name="T40" fmla="*/ 9 w 38"/>
                  <a:gd name="T41" fmla="*/ 16 h 16"/>
                  <a:gd name="T42" fmla="*/ 11 w 38"/>
                  <a:gd name="T43" fmla="*/ 16 h 16"/>
                  <a:gd name="T44" fmla="*/ 12 w 38"/>
                  <a:gd name="T45" fmla="*/ 14 h 16"/>
                  <a:gd name="T46" fmla="*/ 12 w 38"/>
                  <a:gd name="T47" fmla="*/ 13 h 16"/>
                  <a:gd name="T48" fmla="*/ 12 w 38"/>
                  <a:gd name="T49" fmla="*/ 10 h 16"/>
                  <a:gd name="T50" fmla="*/ 38 w 38"/>
                  <a:gd name="T51" fmla="*/ 10 h 16"/>
                  <a:gd name="T52" fmla="*/ 38 w 38"/>
                  <a:gd name="T53" fmla="*/ 0 h 16"/>
                  <a:gd name="T54" fmla="*/ 3 w 38"/>
                  <a:gd name="T55" fmla="*/ 3 h 16"/>
                  <a:gd name="T56" fmla="*/ 9 w 38"/>
                  <a:gd name="T57" fmla="*/ 3 h 16"/>
                  <a:gd name="T58" fmla="*/ 9 w 38"/>
                  <a:gd name="T59" fmla="*/ 13 h 16"/>
                  <a:gd name="T60" fmla="*/ 3 w 38"/>
                  <a:gd name="T61" fmla="*/ 13 h 16"/>
                  <a:gd name="T62" fmla="*/ 3 w 38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16">
                    <a:moveTo>
                      <a:pt x="38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38" y="10"/>
                      <a:pt x="38" y="10"/>
                      <a:pt x="38" y="10"/>
                    </a:cubicBezTo>
                    <a:lnTo>
                      <a:pt x="38" y="0"/>
                    </a:lnTo>
                    <a:close/>
                    <a:moveTo>
                      <a:pt x="3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5271572" y="1413426"/>
            <a:ext cx="878117" cy="877799"/>
            <a:chOff x="7007050" y="938219"/>
            <a:chExt cx="1170670" cy="1170670"/>
          </a:xfrm>
        </p:grpSpPr>
        <p:grpSp>
          <p:nvGrpSpPr>
            <p:cNvPr id="34" name="组合 33"/>
            <p:cNvGrpSpPr/>
            <p:nvPr/>
          </p:nvGrpSpPr>
          <p:grpSpPr>
            <a:xfrm>
              <a:off x="7007050" y="938219"/>
              <a:ext cx="1170670" cy="1170670"/>
              <a:chOff x="2586038" y="2761615"/>
              <a:chExt cx="1334770" cy="133477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586038" y="2761615"/>
                <a:ext cx="1334770" cy="1334770"/>
              </a:xfrm>
              <a:prstGeom prst="ellipse">
                <a:avLst/>
              </a:prstGeom>
              <a:solidFill>
                <a:srgbClr val="663A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742565" y="2919095"/>
                <a:ext cx="1019810" cy="1019810"/>
              </a:xfrm>
              <a:prstGeom prst="ellipse">
                <a:avLst/>
              </a:prstGeom>
              <a:gradFill>
                <a:gsLst>
                  <a:gs pos="100000">
                    <a:srgbClr val="F7F7F7"/>
                  </a:gs>
                  <a:gs pos="0">
                    <a:srgbClr val="B0B0B0"/>
                  </a:gs>
                </a:gsLst>
                <a:lin ang="2700000" scaled="1"/>
              </a:gradFill>
              <a:ln w="381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889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" name="Group 68"/>
            <p:cNvGrpSpPr>
              <a:grpSpLocks noChangeAspect="1"/>
            </p:cNvGrpSpPr>
            <p:nvPr/>
          </p:nvGrpSpPr>
          <p:grpSpPr bwMode="auto">
            <a:xfrm>
              <a:off x="7371052" y="1351951"/>
              <a:ext cx="414907" cy="399764"/>
              <a:chOff x="3770" y="2095"/>
              <a:chExt cx="137" cy="132"/>
            </a:xfrm>
            <a:solidFill>
              <a:srgbClr val="663A77"/>
            </a:solidFill>
            <a:effectLst/>
          </p:grpSpPr>
          <p:sp>
            <p:nvSpPr>
              <p:cNvPr id="36" name="Freeform 69"/>
              <p:cNvSpPr/>
              <p:nvPr/>
            </p:nvSpPr>
            <p:spPr bwMode="auto">
              <a:xfrm>
                <a:off x="3770" y="2190"/>
                <a:ext cx="137" cy="37"/>
              </a:xfrm>
              <a:custGeom>
                <a:avLst/>
                <a:gdLst>
                  <a:gd name="T0" fmla="*/ 52 w 55"/>
                  <a:gd name="T1" fmla="*/ 6 h 15"/>
                  <a:gd name="T2" fmla="*/ 38 w 55"/>
                  <a:gd name="T3" fmla="*/ 6 h 15"/>
                  <a:gd name="T4" fmla="*/ 37 w 55"/>
                  <a:gd name="T5" fmla="*/ 6 h 15"/>
                  <a:gd name="T6" fmla="*/ 37 w 55"/>
                  <a:gd name="T7" fmla="*/ 3 h 15"/>
                  <a:gd name="T8" fmla="*/ 37 w 55"/>
                  <a:gd name="T9" fmla="*/ 1 h 15"/>
                  <a:gd name="T10" fmla="*/ 35 w 55"/>
                  <a:gd name="T11" fmla="*/ 0 h 15"/>
                  <a:gd name="T12" fmla="*/ 20 w 55"/>
                  <a:gd name="T13" fmla="*/ 0 h 15"/>
                  <a:gd name="T14" fmla="*/ 18 w 55"/>
                  <a:gd name="T15" fmla="*/ 3 h 15"/>
                  <a:gd name="T16" fmla="*/ 18 w 55"/>
                  <a:gd name="T17" fmla="*/ 6 h 15"/>
                  <a:gd name="T18" fmla="*/ 18 w 55"/>
                  <a:gd name="T19" fmla="*/ 6 h 15"/>
                  <a:gd name="T20" fmla="*/ 3 w 55"/>
                  <a:gd name="T21" fmla="*/ 6 h 15"/>
                  <a:gd name="T22" fmla="*/ 0 w 55"/>
                  <a:gd name="T23" fmla="*/ 8 h 15"/>
                  <a:gd name="T24" fmla="*/ 0 w 55"/>
                  <a:gd name="T25" fmla="*/ 14 h 15"/>
                  <a:gd name="T26" fmla="*/ 1 w 55"/>
                  <a:gd name="T27" fmla="*/ 15 h 15"/>
                  <a:gd name="T28" fmla="*/ 2 w 55"/>
                  <a:gd name="T29" fmla="*/ 14 h 15"/>
                  <a:gd name="T30" fmla="*/ 2 w 55"/>
                  <a:gd name="T31" fmla="*/ 8 h 15"/>
                  <a:gd name="T32" fmla="*/ 3 w 55"/>
                  <a:gd name="T33" fmla="*/ 8 h 15"/>
                  <a:gd name="T34" fmla="*/ 18 w 55"/>
                  <a:gd name="T35" fmla="*/ 8 h 15"/>
                  <a:gd name="T36" fmla="*/ 18 w 55"/>
                  <a:gd name="T37" fmla="*/ 8 h 15"/>
                  <a:gd name="T38" fmla="*/ 18 w 55"/>
                  <a:gd name="T39" fmla="*/ 9 h 15"/>
                  <a:gd name="T40" fmla="*/ 19 w 55"/>
                  <a:gd name="T41" fmla="*/ 9 h 15"/>
                  <a:gd name="T42" fmla="*/ 20 w 55"/>
                  <a:gd name="T43" fmla="*/ 9 h 15"/>
                  <a:gd name="T44" fmla="*/ 20 w 55"/>
                  <a:gd name="T45" fmla="*/ 8 h 15"/>
                  <a:gd name="T46" fmla="*/ 20 w 55"/>
                  <a:gd name="T47" fmla="*/ 3 h 15"/>
                  <a:gd name="T48" fmla="*/ 20 w 55"/>
                  <a:gd name="T49" fmla="*/ 2 h 15"/>
                  <a:gd name="T50" fmla="*/ 35 w 55"/>
                  <a:gd name="T51" fmla="*/ 2 h 15"/>
                  <a:gd name="T52" fmla="*/ 35 w 55"/>
                  <a:gd name="T53" fmla="*/ 3 h 15"/>
                  <a:gd name="T54" fmla="*/ 35 w 55"/>
                  <a:gd name="T55" fmla="*/ 8 h 15"/>
                  <a:gd name="T56" fmla="*/ 36 w 55"/>
                  <a:gd name="T57" fmla="*/ 9 h 15"/>
                  <a:gd name="T58" fmla="*/ 36 w 55"/>
                  <a:gd name="T59" fmla="*/ 9 h 15"/>
                  <a:gd name="T60" fmla="*/ 37 w 55"/>
                  <a:gd name="T61" fmla="*/ 9 h 15"/>
                  <a:gd name="T62" fmla="*/ 37 w 55"/>
                  <a:gd name="T63" fmla="*/ 8 h 15"/>
                  <a:gd name="T64" fmla="*/ 38 w 55"/>
                  <a:gd name="T65" fmla="*/ 8 h 15"/>
                  <a:gd name="T66" fmla="*/ 52 w 55"/>
                  <a:gd name="T67" fmla="*/ 8 h 15"/>
                  <a:gd name="T68" fmla="*/ 53 w 55"/>
                  <a:gd name="T69" fmla="*/ 8 h 15"/>
                  <a:gd name="T70" fmla="*/ 53 w 55"/>
                  <a:gd name="T71" fmla="*/ 14 h 15"/>
                  <a:gd name="T72" fmla="*/ 54 w 55"/>
                  <a:gd name="T73" fmla="*/ 15 h 15"/>
                  <a:gd name="T74" fmla="*/ 55 w 55"/>
                  <a:gd name="T75" fmla="*/ 14 h 15"/>
                  <a:gd name="T76" fmla="*/ 55 w 55"/>
                  <a:gd name="T77" fmla="*/ 8 h 15"/>
                  <a:gd name="T78" fmla="*/ 52 w 55"/>
                  <a:gd name="T7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5">
                    <a:moveTo>
                      <a:pt x="52" y="6"/>
                    </a:move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7" y="6"/>
                      <a:pt x="37" y="6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2"/>
                      <a:pt x="37" y="1"/>
                      <a:pt x="37" y="1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8" y="1"/>
                      <a:pt x="18" y="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7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5"/>
                      <a:pt x="1" y="15"/>
                    </a:cubicBezTo>
                    <a:cubicBezTo>
                      <a:pt x="2" y="15"/>
                      <a:pt x="2" y="14"/>
                      <a:pt x="2" y="1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9"/>
                    </a:cubicBezTo>
                    <a:cubicBezTo>
                      <a:pt x="18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2"/>
                      <a:pt x="35" y="2"/>
                      <a:pt x="35" y="3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8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4"/>
                      <a:pt x="53" y="15"/>
                      <a:pt x="54" y="15"/>
                    </a:cubicBezTo>
                    <a:cubicBezTo>
                      <a:pt x="54" y="15"/>
                      <a:pt x="55" y="14"/>
                      <a:pt x="55" y="14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7"/>
                      <a:pt x="54" y="6"/>
                      <a:pt x="5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70"/>
              <p:cNvSpPr/>
              <p:nvPr/>
            </p:nvSpPr>
            <p:spPr bwMode="auto">
              <a:xfrm>
                <a:off x="3820" y="2118"/>
                <a:ext cx="37" cy="69"/>
              </a:xfrm>
              <a:custGeom>
                <a:avLst/>
                <a:gdLst>
                  <a:gd name="T0" fmla="*/ 2 w 15"/>
                  <a:gd name="T1" fmla="*/ 14 h 28"/>
                  <a:gd name="T2" fmla="*/ 3 w 15"/>
                  <a:gd name="T3" fmla="*/ 13 h 28"/>
                  <a:gd name="T4" fmla="*/ 3 w 15"/>
                  <a:gd name="T5" fmla="*/ 8 h 28"/>
                  <a:gd name="T6" fmla="*/ 4 w 15"/>
                  <a:gd name="T7" fmla="*/ 4 h 28"/>
                  <a:gd name="T8" fmla="*/ 4 w 15"/>
                  <a:gd name="T9" fmla="*/ 4 h 28"/>
                  <a:gd name="T10" fmla="*/ 4 w 15"/>
                  <a:gd name="T11" fmla="*/ 12 h 28"/>
                  <a:gd name="T12" fmla="*/ 4 w 15"/>
                  <a:gd name="T13" fmla="*/ 13 h 28"/>
                  <a:gd name="T14" fmla="*/ 4 w 15"/>
                  <a:gd name="T15" fmla="*/ 26 h 28"/>
                  <a:gd name="T16" fmla="*/ 5 w 15"/>
                  <a:gd name="T17" fmla="*/ 28 h 28"/>
                  <a:gd name="T18" fmla="*/ 5 w 15"/>
                  <a:gd name="T19" fmla="*/ 28 h 28"/>
                  <a:gd name="T20" fmla="*/ 5 w 15"/>
                  <a:gd name="T21" fmla="*/ 28 h 28"/>
                  <a:gd name="T22" fmla="*/ 7 w 15"/>
                  <a:gd name="T23" fmla="*/ 26 h 28"/>
                  <a:gd name="T24" fmla="*/ 7 w 15"/>
                  <a:gd name="T25" fmla="*/ 14 h 28"/>
                  <a:gd name="T26" fmla="*/ 8 w 15"/>
                  <a:gd name="T27" fmla="*/ 14 h 28"/>
                  <a:gd name="T28" fmla="*/ 8 w 15"/>
                  <a:gd name="T29" fmla="*/ 26 h 28"/>
                  <a:gd name="T30" fmla="*/ 10 w 15"/>
                  <a:gd name="T31" fmla="*/ 28 h 28"/>
                  <a:gd name="T32" fmla="*/ 10 w 15"/>
                  <a:gd name="T33" fmla="*/ 28 h 28"/>
                  <a:gd name="T34" fmla="*/ 10 w 15"/>
                  <a:gd name="T35" fmla="*/ 28 h 28"/>
                  <a:gd name="T36" fmla="*/ 12 w 15"/>
                  <a:gd name="T37" fmla="*/ 26 h 28"/>
                  <a:gd name="T38" fmla="*/ 12 w 15"/>
                  <a:gd name="T39" fmla="*/ 13 h 28"/>
                  <a:gd name="T40" fmla="*/ 12 w 15"/>
                  <a:gd name="T41" fmla="*/ 12 h 28"/>
                  <a:gd name="T42" fmla="*/ 12 w 15"/>
                  <a:gd name="T43" fmla="*/ 4 h 28"/>
                  <a:gd name="T44" fmla="*/ 12 w 15"/>
                  <a:gd name="T45" fmla="*/ 4 h 28"/>
                  <a:gd name="T46" fmla="*/ 12 w 15"/>
                  <a:gd name="T47" fmla="*/ 8 h 28"/>
                  <a:gd name="T48" fmla="*/ 12 w 15"/>
                  <a:gd name="T49" fmla="*/ 13 h 28"/>
                  <a:gd name="T50" fmla="*/ 14 w 15"/>
                  <a:gd name="T51" fmla="*/ 14 h 28"/>
                  <a:gd name="T52" fmla="*/ 15 w 15"/>
                  <a:gd name="T53" fmla="*/ 13 h 28"/>
                  <a:gd name="T54" fmla="*/ 15 w 15"/>
                  <a:gd name="T55" fmla="*/ 8 h 28"/>
                  <a:gd name="T56" fmla="*/ 13 w 15"/>
                  <a:gd name="T57" fmla="*/ 1 h 28"/>
                  <a:gd name="T58" fmla="*/ 10 w 15"/>
                  <a:gd name="T59" fmla="*/ 0 h 28"/>
                  <a:gd name="T60" fmla="*/ 10 w 15"/>
                  <a:gd name="T61" fmla="*/ 0 h 28"/>
                  <a:gd name="T62" fmla="*/ 10 w 15"/>
                  <a:gd name="T63" fmla="*/ 0 h 28"/>
                  <a:gd name="T64" fmla="*/ 10 w 15"/>
                  <a:gd name="T65" fmla="*/ 0 h 28"/>
                  <a:gd name="T66" fmla="*/ 8 w 15"/>
                  <a:gd name="T67" fmla="*/ 4 h 28"/>
                  <a:gd name="T68" fmla="*/ 8 w 15"/>
                  <a:gd name="T69" fmla="*/ 1 h 28"/>
                  <a:gd name="T70" fmla="*/ 8 w 15"/>
                  <a:gd name="T71" fmla="*/ 1 h 28"/>
                  <a:gd name="T72" fmla="*/ 8 w 15"/>
                  <a:gd name="T73" fmla="*/ 0 h 28"/>
                  <a:gd name="T74" fmla="*/ 8 w 15"/>
                  <a:gd name="T75" fmla="*/ 0 h 28"/>
                  <a:gd name="T76" fmla="*/ 7 w 15"/>
                  <a:gd name="T77" fmla="*/ 0 h 28"/>
                  <a:gd name="T78" fmla="*/ 7 w 15"/>
                  <a:gd name="T79" fmla="*/ 0 h 28"/>
                  <a:gd name="T80" fmla="*/ 7 w 15"/>
                  <a:gd name="T81" fmla="*/ 1 h 28"/>
                  <a:gd name="T82" fmla="*/ 7 w 15"/>
                  <a:gd name="T83" fmla="*/ 1 h 28"/>
                  <a:gd name="T84" fmla="*/ 7 w 15"/>
                  <a:gd name="T85" fmla="*/ 4 h 28"/>
                  <a:gd name="T86" fmla="*/ 6 w 15"/>
                  <a:gd name="T87" fmla="*/ 0 h 28"/>
                  <a:gd name="T88" fmla="*/ 6 w 15"/>
                  <a:gd name="T89" fmla="*/ 0 h 28"/>
                  <a:gd name="T90" fmla="*/ 6 w 15"/>
                  <a:gd name="T91" fmla="*/ 0 h 28"/>
                  <a:gd name="T92" fmla="*/ 5 w 15"/>
                  <a:gd name="T93" fmla="*/ 0 h 28"/>
                  <a:gd name="T94" fmla="*/ 2 w 15"/>
                  <a:gd name="T95" fmla="*/ 1 h 28"/>
                  <a:gd name="T96" fmla="*/ 0 w 15"/>
                  <a:gd name="T97" fmla="*/ 8 h 28"/>
                  <a:gd name="T98" fmla="*/ 0 w 15"/>
                  <a:gd name="T99" fmla="*/ 13 h 28"/>
                  <a:gd name="T100" fmla="*/ 2 w 15"/>
                  <a:gd name="T10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" h="28">
                    <a:moveTo>
                      <a:pt x="2" y="14"/>
                    </a:move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3" y="10"/>
                      <a:pt x="3" y="8"/>
                    </a:cubicBezTo>
                    <a:cubicBezTo>
                      <a:pt x="3" y="7"/>
                      <a:pt x="3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6" y="28"/>
                      <a:pt x="7" y="27"/>
                      <a:pt x="7" y="2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7"/>
                      <a:pt x="9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7"/>
                      <a:pt x="12" y="8"/>
                    </a:cubicBezTo>
                    <a:cubicBezTo>
                      <a:pt x="13" y="10"/>
                      <a:pt x="12" y="13"/>
                      <a:pt x="12" y="13"/>
                    </a:cubicBezTo>
                    <a:cubicBezTo>
                      <a:pt x="12" y="14"/>
                      <a:pt x="13" y="14"/>
                      <a:pt x="14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0"/>
                      <a:pt x="15" y="8"/>
                    </a:cubicBezTo>
                    <a:cubicBezTo>
                      <a:pt x="15" y="3"/>
                      <a:pt x="13" y="1"/>
                      <a:pt x="13" y="1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2"/>
                      <a:pt x="8" y="4"/>
                    </a:cubicBezTo>
                    <a:cubicBezTo>
                      <a:pt x="8" y="3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6" y="2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2" y="1"/>
                      <a:pt x="1" y="3"/>
                      <a:pt x="0" y="8"/>
                    </a:cubicBezTo>
                    <a:cubicBezTo>
                      <a:pt x="0" y="10"/>
                      <a:pt x="0" y="13"/>
                      <a:pt x="0" y="13"/>
                    </a:cubicBezTo>
                    <a:cubicBezTo>
                      <a:pt x="1" y="14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71"/>
              <p:cNvSpPr/>
              <p:nvPr/>
            </p:nvSpPr>
            <p:spPr bwMode="auto">
              <a:xfrm>
                <a:off x="3830" y="2095"/>
                <a:ext cx="17" cy="20"/>
              </a:xfrm>
              <a:custGeom>
                <a:avLst/>
                <a:gdLst>
                  <a:gd name="T0" fmla="*/ 1 w 7"/>
                  <a:gd name="T1" fmla="*/ 5 h 8"/>
                  <a:gd name="T2" fmla="*/ 4 w 7"/>
                  <a:gd name="T3" fmla="*/ 8 h 8"/>
                  <a:gd name="T4" fmla="*/ 7 w 7"/>
                  <a:gd name="T5" fmla="*/ 5 h 8"/>
                  <a:gd name="T6" fmla="*/ 7 w 7"/>
                  <a:gd name="T7" fmla="*/ 4 h 8"/>
                  <a:gd name="T8" fmla="*/ 7 w 7"/>
                  <a:gd name="T9" fmla="*/ 4 h 8"/>
                  <a:gd name="T10" fmla="*/ 4 w 7"/>
                  <a:gd name="T11" fmla="*/ 0 h 8"/>
                  <a:gd name="T12" fmla="*/ 1 w 7"/>
                  <a:gd name="T13" fmla="*/ 4 h 8"/>
                  <a:gd name="T14" fmla="*/ 0 w 7"/>
                  <a:gd name="T15" fmla="*/ 4 h 8"/>
                  <a:gd name="T16" fmla="*/ 1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1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72"/>
              <p:cNvSpPr/>
              <p:nvPr/>
            </p:nvSpPr>
            <p:spPr bwMode="auto">
              <a:xfrm>
                <a:off x="3867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3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8 w 14"/>
                  <a:gd name="T61" fmla="*/ 0 h 26"/>
                  <a:gd name="T62" fmla="*/ 8 w 14"/>
                  <a:gd name="T63" fmla="*/ 0 h 26"/>
                  <a:gd name="T64" fmla="*/ 8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1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3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73"/>
              <p:cNvSpPr/>
              <p:nvPr/>
            </p:nvSpPr>
            <p:spPr bwMode="auto">
              <a:xfrm>
                <a:off x="3875" y="2115"/>
                <a:ext cx="17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6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74"/>
              <p:cNvSpPr/>
              <p:nvPr/>
            </p:nvSpPr>
            <p:spPr bwMode="auto">
              <a:xfrm>
                <a:off x="3778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4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9 w 14"/>
                  <a:gd name="T61" fmla="*/ 0 h 26"/>
                  <a:gd name="T62" fmla="*/ 9 w 14"/>
                  <a:gd name="T63" fmla="*/ 0 h 26"/>
                  <a:gd name="T64" fmla="*/ 9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2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4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75"/>
              <p:cNvSpPr/>
              <p:nvPr/>
            </p:nvSpPr>
            <p:spPr bwMode="auto">
              <a:xfrm>
                <a:off x="3785" y="2115"/>
                <a:ext cx="18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7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760288" y="4150488"/>
            <a:ext cx="1709591" cy="760444"/>
            <a:chOff x="7679382" y="5245315"/>
            <a:chExt cx="2279157" cy="1014160"/>
          </a:xfrm>
        </p:grpSpPr>
        <p:sp>
          <p:nvSpPr>
            <p:cNvPr id="46" name="文本框 32"/>
            <p:cNvSpPr txBox="1"/>
            <p:nvPr/>
          </p:nvSpPr>
          <p:spPr>
            <a:xfrm>
              <a:off x="7679382" y="5245315"/>
              <a:ext cx="1640330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90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129"/>
            <p:cNvSpPr txBox="1"/>
            <p:nvPr/>
          </p:nvSpPr>
          <p:spPr>
            <a:xfrm>
              <a:off x="7684508" y="5582210"/>
              <a:ext cx="2274031" cy="677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点击添加文字说明详情介绍点击添加文字说明详情介绍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00912" y="1715895"/>
            <a:ext cx="1632219" cy="760444"/>
            <a:chOff x="801108" y="1998440"/>
            <a:chExt cx="2176009" cy="1014160"/>
          </a:xfrm>
        </p:grpSpPr>
        <p:sp>
          <p:nvSpPr>
            <p:cNvPr id="49" name="文本框 32"/>
            <p:cNvSpPr txBox="1"/>
            <p:nvPr/>
          </p:nvSpPr>
          <p:spPr>
            <a:xfrm>
              <a:off x="848975" y="1998440"/>
              <a:ext cx="1861855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FF71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900" dirty="0">
                <a:solidFill>
                  <a:srgbClr val="FF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129"/>
            <p:cNvSpPr txBox="1"/>
            <p:nvPr/>
          </p:nvSpPr>
          <p:spPr>
            <a:xfrm>
              <a:off x="801108" y="2335335"/>
              <a:ext cx="2176009" cy="677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点击添加文字说明详情介绍点击添加文字说明详情介绍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331706" y="1516992"/>
            <a:ext cx="1777559" cy="760444"/>
            <a:chOff x="8441173" y="1733174"/>
            <a:chExt cx="2369769" cy="1014160"/>
          </a:xfrm>
        </p:grpSpPr>
        <p:sp>
          <p:nvSpPr>
            <p:cNvPr id="52" name="文本框 32"/>
            <p:cNvSpPr txBox="1"/>
            <p:nvPr/>
          </p:nvSpPr>
          <p:spPr>
            <a:xfrm>
              <a:off x="8471470" y="1733174"/>
              <a:ext cx="1640330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90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129"/>
            <p:cNvSpPr txBox="1"/>
            <p:nvPr/>
          </p:nvSpPr>
          <p:spPr>
            <a:xfrm>
              <a:off x="8441173" y="2070069"/>
              <a:ext cx="2369769" cy="677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点击添加文字说明详情介绍点击添加文字说明详情介绍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圆角矩形 53"/>
          <p:cNvSpPr/>
          <p:nvPr/>
        </p:nvSpPr>
        <p:spPr>
          <a:xfrm rot="962035">
            <a:off x="1414530" y="3490685"/>
            <a:ext cx="511541" cy="51135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A9500"/>
              </a:gs>
              <a:gs pos="100000">
                <a:srgbClr val="FFC269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FFD393"/>
                </a:gs>
                <a:gs pos="100000">
                  <a:srgbClr val="FFAB2F"/>
                </a:gs>
              </a:gsLst>
              <a:lin ang="2700000" scaled="1"/>
              <a:tileRect/>
            </a:gradFill>
          </a:ln>
          <a:effectLst>
            <a:outerShdw blurRad="266700" dist="762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sp>
        <p:nvSpPr>
          <p:cNvPr id="55" name="圆角矩形 54"/>
          <p:cNvSpPr/>
          <p:nvPr/>
        </p:nvSpPr>
        <p:spPr>
          <a:xfrm rot="962035">
            <a:off x="7734536" y="3633715"/>
            <a:ext cx="620852" cy="62062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18391"/>
              </a:gs>
              <a:gs pos="100000">
                <a:srgbClr val="01C4D9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00D4EA"/>
                </a:gs>
                <a:gs pos="100000">
                  <a:srgbClr val="0098A8"/>
                </a:gs>
              </a:gsLst>
              <a:lin ang="2700000" scaled="1"/>
              <a:tileRect/>
            </a:gradFill>
          </a:ln>
          <a:effectLst>
            <a:outerShdw blurRad="266700" dist="762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sp>
        <p:nvSpPr>
          <p:cNvPr id="56" name="圆角矩形 55"/>
          <p:cNvSpPr/>
          <p:nvPr/>
        </p:nvSpPr>
        <p:spPr>
          <a:xfrm rot="962035">
            <a:off x="6591936" y="3028511"/>
            <a:ext cx="536090" cy="53589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24C4C"/>
              </a:gs>
              <a:gs pos="100000">
                <a:srgbClr val="ED9393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F4BABA"/>
                </a:gs>
                <a:gs pos="100000">
                  <a:srgbClr val="E66464"/>
                </a:gs>
              </a:gsLst>
              <a:lin ang="2700000" scaled="1"/>
              <a:tileRect/>
            </a:gradFill>
          </a:ln>
          <a:effectLst>
            <a:outerShdw blurRad="266700" dist="762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sp>
        <p:nvSpPr>
          <p:cNvPr id="57" name="圆角矩形 56"/>
          <p:cNvSpPr/>
          <p:nvPr/>
        </p:nvSpPr>
        <p:spPr>
          <a:xfrm rot="962035">
            <a:off x="2600452" y="4112574"/>
            <a:ext cx="420348" cy="420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482955"/>
              </a:gs>
              <a:gs pos="100000">
                <a:srgbClr val="78458D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9457AD"/>
                </a:gs>
                <a:gs pos="100000">
                  <a:srgbClr val="482A54"/>
                </a:gs>
              </a:gsLst>
              <a:lin ang="2700000" scaled="1"/>
              <a:tileRect/>
            </a:gradFill>
          </a:ln>
          <a:effectLst>
            <a:outerShdw blurRad="2032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sp>
        <p:nvSpPr>
          <p:cNvPr id="58" name="圆角矩形 57"/>
          <p:cNvSpPr/>
          <p:nvPr/>
        </p:nvSpPr>
        <p:spPr>
          <a:xfrm rot="962035">
            <a:off x="2531052" y="1310032"/>
            <a:ext cx="484949" cy="48477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18391"/>
              </a:gs>
              <a:gs pos="100000">
                <a:srgbClr val="01C4D9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00D4EA"/>
                </a:gs>
                <a:gs pos="100000">
                  <a:srgbClr val="0098A8"/>
                </a:gs>
              </a:gsLst>
              <a:lin ang="2700000" scaled="1"/>
              <a:tileRect/>
            </a:gradFill>
          </a:ln>
          <a:effectLst>
            <a:outerShdw blurRad="266700" dist="762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sp>
        <p:nvSpPr>
          <p:cNvPr id="59" name="圆角矩形 58"/>
          <p:cNvSpPr/>
          <p:nvPr/>
        </p:nvSpPr>
        <p:spPr>
          <a:xfrm rot="962035">
            <a:off x="7750440" y="2407664"/>
            <a:ext cx="320765" cy="32064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A9500"/>
              </a:gs>
              <a:gs pos="100000">
                <a:srgbClr val="FFC269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FFD393"/>
                </a:gs>
                <a:gs pos="100000">
                  <a:srgbClr val="FFAB2F"/>
                </a:gs>
              </a:gsLst>
              <a:lin ang="2700000" scaled="1"/>
              <a:tileRect/>
            </a:gradFill>
          </a:ln>
          <a:effectLst>
            <a:outerShdw blurRad="266700" dist="762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sp>
        <p:nvSpPr>
          <p:cNvPr id="60" name="圆角矩形 59"/>
          <p:cNvSpPr/>
          <p:nvPr/>
        </p:nvSpPr>
        <p:spPr>
          <a:xfrm rot="962035">
            <a:off x="1724524" y="1318570"/>
            <a:ext cx="274636" cy="27453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24C4C"/>
              </a:gs>
              <a:gs pos="100000">
                <a:srgbClr val="ED9393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F4BABA"/>
                </a:gs>
                <a:gs pos="100000">
                  <a:srgbClr val="E66464"/>
                </a:gs>
              </a:gsLst>
              <a:lin ang="2700000" scaled="1"/>
              <a:tileRect/>
            </a:gradFill>
          </a:ln>
          <a:effectLst>
            <a:outerShdw blurRad="266700" dist="762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/>
          <p:nvPr/>
        </p:nvSpPr>
        <p:spPr>
          <a:xfrm>
            <a:off x="3851923" y="1707654"/>
            <a:ext cx="29835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第四部分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rgbClr val="E87879"/>
                </a:solidFill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rgbClr val="E87879"/>
              </a:solid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04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23728" y="1707657"/>
            <a:ext cx="1197175" cy="1197175"/>
            <a:chOff x="2123728" y="1707656"/>
            <a:chExt cx="1197175" cy="1197175"/>
          </a:xfrm>
        </p:grpSpPr>
        <p:grpSp>
          <p:nvGrpSpPr>
            <p:cNvPr id="12" name="组合 11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5000" b="1" dirty="0" smtClean="0">
                  <a:solidFill>
                    <a:srgbClr val="E87879"/>
                  </a:solidFill>
                  <a:latin typeface="+mj-ea"/>
                  <a:ea typeface="+mj-ea"/>
                </a:rPr>
                <a:t>04</a:t>
              </a:r>
              <a:endParaRPr lang="zh-CN" altLang="en-US" sz="5000" b="1" dirty="0" smtClean="0">
                <a:solidFill>
                  <a:srgbClr val="E87879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941422" y="1192751"/>
            <a:ext cx="5261156" cy="2891433"/>
            <a:chOff x="2402680" y="2725738"/>
            <a:chExt cx="2657475" cy="1460501"/>
          </a:xfrm>
          <a:solidFill>
            <a:schemeClr val="bg1">
              <a:lumMod val="85000"/>
              <a:alpha val="15000"/>
            </a:schemeClr>
          </a:solidFill>
        </p:grpSpPr>
        <p:sp>
          <p:nvSpPr>
            <p:cNvPr id="7" name="Freeform 20"/>
            <p:cNvSpPr/>
            <p:nvPr/>
          </p:nvSpPr>
          <p:spPr bwMode="auto">
            <a:xfrm>
              <a:off x="3110705" y="2746376"/>
              <a:ext cx="33338" cy="1428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1 h 2"/>
                <a:gd name="T4" fmla="*/ 3 w 5"/>
                <a:gd name="T5" fmla="*/ 2 h 2"/>
                <a:gd name="T6" fmla="*/ 5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3" y="1"/>
                    <a:pt x="1" y="0"/>
                    <a:pt x="0" y="1"/>
                  </a:cubicBezTo>
                  <a:cubicBezTo>
                    <a:pt x="0" y="2"/>
                    <a:pt x="2" y="2"/>
                    <a:pt x="3" y="2"/>
                  </a:cubicBezTo>
                  <a:cubicBezTo>
                    <a:pt x="4" y="2"/>
                    <a:pt x="5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21"/>
            <p:cNvSpPr/>
            <p:nvPr/>
          </p:nvSpPr>
          <p:spPr bwMode="auto">
            <a:xfrm>
              <a:off x="4682330" y="2994026"/>
              <a:ext cx="14288" cy="2857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2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1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3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22"/>
            <p:cNvSpPr>
              <a:spLocks noEditPoints="1"/>
            </p:cNvSpPr>
            <p:nvPr/>
          </p:nvSpPr>
          <p:spPr bwMode="auto">
            <a:xfrm>
              <a:off x="3494880" y="2767013"/>
              <a:ext cx="1366838" cy="668338"/>
            </a:xfrm>
            <a:custGeom>
              <a:avLst/>
              <a:gdLst>
                <a:gd name="T0" fmla="*/ 80 w 199"/>
                <a:gd name="T1" fmla="*/ 43 h 97"/>
                <a:gd name="T2" fmla="*/ 64 w 199"/>
                <a:gd name="T3" fmla="*/ 36 h 97"/>
                <a:gd name="T4" fmla="*/ 76 w 199"/>
                <a:gd name="T5" fmla="*/ 47 h 97"/>
                <a:gd name="T6" fmla="*/ 69 w 199"/>
                <a:gd name="T7" fmla="*/ 50 h 97"/>
                <a:gd name="T8" fmla="*/ 128 w 199"/>
                <a:gd name="T9" fmla="*/ 33 h 97"/>
                <a:gd name="T10" fmla="*/ 88 w 199"/>
                <a:gd name="T11" fmla="*/ 4 h 97"/>
                <a:gd name="T12" fmla="*/ 90 w 199"/>
                <a:gd name="T13" fmla="*/ 11 h 97"/>
                <a:gd name="T14" fmla="*/ 83 w 199"/>
                <a:gd name="T15" fmla="*/ 13 h 97"/>
                <a:gd name="T16" fmla="*/ 76 w 199"/>
                <a:gd name="T17" fmla="*/ 6 h 97"/>
                <a:gd name="T18" fmla="*/ 45 w 199"/>
                <a:gd name="T19" fmla="*/ 11 h 97"/>
                <a:gd name="T20" fmla="*/ 40 w 199"/>
                <a:gd name="T21" fmla="*/ 10 h 97"/>
                <a:gd name="T22" fmla="*/ 34 w 199"/>
                <a:gd name="T23" fmla="*/ 8 h 97"/>
                <a:gd name="T24" fmla="*/ 26 w 199"/>
                <a:gd name="T25" fmla="*/ 16 h 97"/>
                <a:gd name="T26" fmla="*/ 23 w 199"/>
                <a:gd name="T27" fmla="*/ 17 h 97"/>
                <a:gd name="T28" fmla="*/ 26 w 199"/>
                <a:gd name="T29" fmla="*/ 19 h 97"/>
                <a:gd name="T30" fmla="*/ 39 w 199"/>
                <a:gd name="T31" fmla="*/ 15 h 97"/>
                <a:gd name="T32" fmla="*/ 46 w 199"/>
                <a:gd name="T33" fmla="*/ 28 h 97"/>
                <a:gd name="T34" fmla="*/ 42 w 199"/>
                <a:gd name="T35" fmla="*/ 26 h 97"/>
                <a:gd name="T36" fmla="*/ 36 w 199"/>
                <a:gd name="T37" fmla="*/ 27 h 97"/>
                <a:gd name="T38" fmla="*/ 25 w 199"/>
                <a:gd name="T39" fmla="*/ 29 h 97"/>
                <a:gd name="T40" fmla="*/ 9 w 199"/>
                <a:gd name="T41" fmla="*/ 45 h 97"/>
                <a:gd name="T42" fmla="*/ 5 w 199"/>
                <a:gd name="T43" fmla="*/ 55 h 97"/>
                <a:gd name="T44" fmla="*/ 20 w 199"/>
                <a:gd name="T45" fmla="*/ 42 h 97"/>
                <a:gd name="T46" fmla="*/ 25 w 199"/>
                <a:gd name="T47" fmla="*/ 44 h 97"/>
                <a:gd name="T48" fmla="*/ 32 w 199"/>
                <a:gd name="T49" fmla="*/ 36 h 97"/>
                <a:gd name="T50" fmla="*/ 35 w 199"/>
                <a:gd name="T51" fmla="*/ 38 h 97"/>
                <a:gd name="T52" fmla="*/ 28 w 199"/>
                <a:gd name="T53" fmla="*/ 42 h 97"/>
                <a:gd name="T54" fmla="*/ 35 w 199"/>
                <a:gd name="T55" fmla="*/ 41 h 97"/>
                <a:gd name="T56" fmla="*/ 39 w 199"/>
                <a:gd name="T57" fmla="*/ 49 h 97"/>
                <a:gd name="T58" fmla="*/ 42 w 199"/>
                <a:gd name="T59" fmla="*/ 44 h 97"/>
                <a:gd name="T60" fmla="*/ 45 w 199"/>
                <a:gd name="T61" fmla="*/ 42 h 97"/>
                <a:gd name="T62" fmla="*/ 56 w 199"/>
                <a:gd name="T63" fmla="*/ 36 h 97"/>
                <a:gd name="T64" fmla="*/ 60 w 199"/>
                <a:gd name="T65" fmla="*/ 45 h 97"/>
                <a:gd name="T66" fmla="*/ 51 w 199"/>
                <a:gd name="T67" fmla="*/ 47 h 97"/>
                <a:gd name="T68" fmla="*/ 55 w 199"/>
                <a:gd name="T69" fmla="*/ 59 h 97"/>
                <a:gd name="T70" fmla="*/ 57 w 199"/>
                <a:gd name="T71" fmla="*/ 65 h 97"/>
                <a:gd name="T72" fmla="*/ 82 w 199"/>
                <a:gd name="T73" fmla="*/ 72 h 97"/>
                <a:gd name="T74" fmla="*/ 70 w 199"/>
                <a:gd name="T75" fmla="*/ 65 h 97"/>
                <a:gd name="T76" fmla="*/ 84 w 199"/>
                <a:gd name="T77" fmla="*/ 71 h 97"/>
                <a:gd name="T78" fmla="*/ 95 w 199"/>
                <a:gd name="T79" fmla="*/ 71 h 97"/>
                <a:gd name="T80" fmla="*/ 101 w 199"/>
                <a:gd name="T81" fmla="*/ 74 h 97"/>
                <a:gd name="T82" fmla="*/ 104 w 199"/>
                <a:gd name="T83" fmla="*/ 76 h 97"/>
                <a:gd name="T84" fmla="*/ 125 w 199"/>
                <a:gd name="T85" fmla="*/ 76 h 97"/>
                <a:gd name="T86" fmla="*/ 130 w 199"/>
                <a:gd name="T87" fmla="*/ 74 h 97"/>
                <a:gd name="T88" fmla="*/ 139 w 199"/>
                <a:gd name="T89" fmla="*/ 90 h 97"/>
                <a:gd name="T90" fmla="*/ 144 w 199"/>
                <a:gd name="T91" fmla="*/ 89 h 97"/>
                <a:gd name="T92" fmla="*/ 146 w 199"/>
                <a:gd name="T93" fmla="*/ 80 h 97"/>
                <a:gd name="T94" fmla="*/ 150 w 199"/>
                <a:gd name="T95" fmla="*/ 77 h 97"/>
                <a:gd name="T96" fmla="*/ 156 w 199"/>
                <a:gd name="T97" fmla="*/ 49 h 97"/>
                <a:gd name="T98" fmla="*/ 165 w 199"/>
                <a:gd name="T99" fmla="*/ 52 h 97"/>
                <a:gd name="T100" fmla="*/ 167 w 199"/>
                <a:gd name="T101" fmla="*/ 46 h 97"/>
                <a:gd name="T102" fmla="*/ 166 w 199"/>
                <a:gd name="T103" fmla="*/ 29 h 97"/>
                <a:gd name="T104" fmla="*/ 174 w 199"/>
                <a:gd name="T105" fmla="*/ 21 h 97"/>
                <a:gd name="T106" fmla="*/ 184 w 199"/>
                <a:gd name="T107" fmla="*/ 20 h 97"/>
                <a:gd name="T108" fmla="*/ 192 w 199"/>
                <a:gd name="T109" fmla="*/ 13 h 97"/>
                <a:gd name="T110" fmla="*/ 199 w 199"/>
                <a:gd name="T111" fmla="*/ 13 h 97"/>
                <a:gd name="T112" fmla="*/ 127 w 199"/>
                <a:gd name="T113" fmla="*/ 3 h 97"/>
                <a:gd name="T114" fmla="*/ 113 w 199"/>
                <a:gd name="T115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9" h="97">
                  <a:moveTo>
                    <a:pt x="77" y="44"/>
                  </a:moveTo>
                  <a:cubicBezTo>
                    <a:pt x="76" y="42"/>
                    <a:pt x="80" y="40"/>
                    <a:pt x="82" y="40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3" y="40"/>
                    <a:pt x="82" y="40"/>
                    <a:pt x="82" y="40"/>
                  </a:cubicBezTo>
                  <a:cubicBezTo>
                    <a:pt x="82" y="42"/>
                    <a:pt x="84" y="43"/>
                    <a:pt x="83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1" y="44"/>
                    <a:pt x="80" y="43"/>
                    <a:pt x="80" y="43"/>
                  </a:cubicBezTo>
                  <a:cubicBezTo>
                    <a:pt x="79" y="42"/>
                    <a:pt x="79" y="42"/>
                    <a:pt x="78" y="42"/>
                  </a:cubicBezTo>
                  <a:cubicBezTo>
                    <a:pt x="78" y="42"/>
                    <a:pt x="77" y="42"/>
                    <a:pt x="77" y="44"/>
                  </a:cubicBezTo>
                  <a:moveTo>
                    <a:pt x="68" y="48"/>
                  </a:moveTo>
                  <a:cubicBezTo>
                    <a:pt x="68" y="47"/>
                    <a:pt x="68" y="47"/>
                    <a:pt x="68" y="47"/>
                  </a:cubicBezTo>
                  <a:cubicBezTo>
                    <a:pt x="67" y="46"/>
                    <a:pt x="67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7" y="38"/>
                    <a:pt x="64" y="38"/>
                    <a:pt x="64" y="36"/>
                  </a:cubicBezTo>
                  <a:cubicBezTo>
                    <a:pt x="66" y="37"/>
                    <a:pt x="67" y="39"/>
                    <a:pt x="69" y="40"/>
                  </a:cubicBezTo>
                  <a:cubicBezTo>
                    <a:pt x="69" y="39"/>
                    <a:pt x="70" y="39"/>
                    <a:pt x="71" y="39"/>
                  </a:cubicBezTo>
                  <a:cubicBezTo>
                    <a:pt x="72" y="39"/>
                    <a:pt x="72" y="39"/>
                    <a:pt x="73" y="40"/>
                  </a:cubicBezTo>
                  <a:cubicBezTo>
                    <a:pt x="73" y="43"/>
                    <a:pt x="72" y="42"/>
                    <a:pt x="72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3" y="45"/>
                    <a:pt x="73" y="45"/>
                    <a:pt x="74" y="45"/>
                  </a:cubicBezTo>
                  <a:cubicBezTo>
                    <a:pt x="74" y="47"/>
                    <a:pt x="75" y="47"/>
                    <a:pt x="76" y="47"/>
                  </a:cubicBezTo>
                  <a:cubicBezTo>
                    <a:pt x="76" y="48"/>
                    <a:pt x="76" y="48"/>
                    <a:pt x="76" y="49"/>
                  </a:cubicBezTo>
                  <a:cubicBezTo>
                    <a:pt x="75" y="49"/>
                    <a:pt x="74" y="49"/>
                    <a:pt x="74" y="49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7" y="49"/>
                    <a:pt x="76" y="52"/>
                    <a:pt x="76" y="53"/>
                  </a:cubicBezTo>
                  <a:cubicBezTo>
                    <a:pt x="76" y="54"/>
                    <a:pt x="75" y="54"/>
                    <a:pt x="75" y="55"/>
                  </a:cubicBezTo>
                  <a:cubicBezTo>
                    <a:pt x="72" y="54"/>
                    <a:pt x="69" y="53"/>
                    <a:pt x="68" y="50"/>
                  </a:cubicBezTo>
                  <a:cubicBezTo>
                    <a:pt x="68" y="50"/>
                    <a:pt x="69" y="50"/>
                    <a:pt x="69" y="50"/>
                  </a:cubicBezTo>
                  <a:cubicBezTo>
                    <a:pt x="69" y="50"/>
                    <a:pt x="69" y="50"/>
                    <a:pt x="70" y="50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50"/>
                    <a:pt x="70" y="50"/>
                    <a:pt x="70" y="49"/>
                  </a:cubicBezTo>
                  <a:cubicBezTo>
                    <a:pt x="70" y="48"/>
                    <a:pt x="70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moveTo>
                    <a:pt x="129" y="33"/>
                  </a:moveTo>
                  <a:cubicBezTo>
                    <a:pt x="129" y="33"/>
                    <a:pt x="128" y="33"/>
                    <a:pt x="128" y="33"/>
                  </a:cubicBezTo>
                  <a:cubicBezTo>
                    <a:pt x="131" y="32"/>
                    <a:pt x="130" y="27"/>
                    <a:pt x="132" y="26"/>
                  </a:cubicBezTo>
                  <a:cubicBezTo>
                    <a:pt x="132" y="28"/>
                    <a:pt x="133" y="29"/>
                    <a:pt x="133" y="31"/>
                  </a:cubicBezTo>
                  <a:cubicBezTo>
                    <a:pt x="131" y="32"/>
                    <a:pt x="131" y="33"/>
                    <a:pt x="129" y="33"/>
                  </a:cubicBezTo>
                  <a:moveTo>
                    <a:pt x="106" y="0"/>
                  </a:moveTo>
                  <a:cubicBezTo>
                    <a:pt x="102" y="0"/>
                    <a:pt x="98" y="1"/>
                    <a:pt x="92" y="1"/>
                  </a:cubicBezTo>
                  <a:cubicBezTo>
                    <a:pt x="93" y="5"/>
                    <a:pt x="88" y="2"/>
                    <a:pt x="87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9" y="4"/>
                    <a:pt x="90" y="5"/>
                    <a:pt x="90" y="6"/>
                  </a:cubicBezTo>
                  <a:cubicBezTo>
                    <a:pt x="90" y="6"/>
                    <a:pt x="90" y="6"/>
                    <a:pt x="89" y="6"/>
                  </a:cubicBezTo>
                  <a:cubicBezTo>
                    <a:pt x="89" y="6"/>
                    <a:pt x="88" y="6"/>
                    <a:pt x="88" y="6"/>
                  </a:cubicBezTo>
                  <a:cubicBezTo>
                    <a:pt x="87" y="6"/>
                    <a:pt x="87" y="5"/>
                    <a:pt x="87" y="5"/>
                  </a:cubicBezTo>
                  <a:cubicBezTo>
                    <a:pt x="86" y="5"/>
                    <a:pt x="87" y="6"/>
                    <a:pt x="87" y="7"/>
                  </a:cubicBezTo>
                  <a:cubicBezTo>
                    <a:pt x="85" y="7"/>
                    <a:pt x="83" y="6"/>
                    <a:pt x="82" y="5"/>
                  </a:cubicBezTo>
                  <a:cubicBezTo>
                    <a:pt x="82" y="10"/>
                    <a:pt x="89" y="8"/>
                    <a:pt x="90" y="11"/>
                  </a:cubicBezTo>
                  <a:cubicBezTo>
                    <a:pt x="90" y="11"/>
                    <a:pt x="89" y="11"/>
                    <a:pt x="89" y="11"/>
                  </a:cubicBezTo>
                  <a:cubicBezTo>
                    <a:pt x="88" y="11"/>
                    <a:pt x="88" y="11"/>
                    <a:pt x="87" y="10"/>
                  </a:cubicBezTo>
                  <a:cubicBezTo>
                    <a:pt x="87" y="10"/>
                    <a:pt x="87" y="9"/>
                    <a:pt x="86" y="9"/>
                  </a:cubicBezTo>
                  <a:cubicBezTo>
                    <a:pt x="86" y="9"/>
                    <a:pt x="86" y="10"/>
                    <a:pt x="85" y="10"/>
                  </a:cubicBezTo>
                  <a:cubicBezTo>
                    <a:pt x="87" y="10"/>
                    <a:pt x="85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3" y="13"/>
                    <a:pt x="83" y="13"/>
                  </a:cubicBezTo>
                  <a:cubicBezTo>
                    <a:pt x="83" y="13"/>
                    <a:pt x="83" y="13"/>
                    <a:pt x="82" y="13"/>
                  </a:cubicBezTo>
                  <a:cubicBezTo>
                    <a:pt x="81" y="13"/>
                    <a:pt x="80" y="13"/>
                    <a:pt x="80" y="11"/>
                  </a:cubicBezTo>
                  <a:cubicBezTo>
                    <a:pt x="80" y="11"/>
                    <a:pt x="81" y="11"/>
                    <a:pt x="81" y="11"/>
                  </a:cubicBezTo>
                  <a:cubicBezTo>
                    <a:pt x="82" y="11"/>
                    <a:pt x="83" y="11"/>
                    <a:pt x="83" y="10"/>
                  </a:cubicBezTo>
                  <a:cubicBezTo>
                    <a:pt x="82" y="8"/>
                    <a:pt x="80" y="7"/>
                    <a:pt x="80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7" y="5"/>
                    <a:pt x="76" y="6"/>
                  </a:cubicBezTo>
                  <a:cubicBezTo>
                    <a:pt x="76" y="9"/>
                    <a:pt x="80" y="7"/>
                    <a:pt x="80" y="10"/>
                  </a:cubicBezTo>
                  <a:cubicBezTo>
                    <a:pt x="78" y="10"/>
                    <a:pt x="75" y="9"/>
                    <a:pt x="72" y="9"/>
                  </a:cubicBezTo>
                  <a:cubicBezTo>
                    <a:pt x="67" y="9"/>
                    <a:pt x="61" y="10"/>
                    <a:pt x="57" y="11"/>
                  </a:cubicBezTo>
                  <a:cubicBezTo>
                    <a:pt x="56" y="11"/>
                    <a:pt x="56" y="13"/>
                    <a:pt x="55" y="13"/>
                  </a:cubicBezTo>
                  <a:cubicBezTo>
                    <a:pt x="54" y="13"/>
                    <a:pt x="54" y="13"/>
                    <a:pt x="53" y="13"/>
                  </a:cubicBezTo>
                  <a:cubicBezTo>
                    <a:pt x="53" y="15"/>
                    <a:pt x="52" y="14"/>
                    <a:pt x="51" y="16"/>
                  </a:cubicBezTo>
                  <a:cubicBezTo>
                    <a:pt x="47" y="16"/>
                    <a:pt x="46" y="13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7" y="12"/>
                    <a:pt x="48" y="12"/>
                  </a:cubicBezTo>
                  <a:cubicBezTo>
                    <a:pt x="49" y="12"/>
                    <a:pt x="50" y="13"/>
                    <a:pt x="51" y="13"/>
                  </a:cubicBezTo>
                  <a:cubicBezTo>
                    <a:pt x="52" y="13"/>
                    <a:pt x="53" y="12"/>
                    <a:pt x="53" y="11"/>
                  </a:cubicBezTo>
                  <a:cubicBezTo>
                    <a:pt x="50" y="11"/>
                    <a:pt x="47" y="9"/>
                    <a:pt x="44" y="9"/>
                  </a:cubicBezTo>
                  <a:cubicBezTo>
                    <a:pt x="43" y="9"/>
                    <a:pt x="42" y="9"/>
                    <a:pt x="41" y="10"/>
                  </a:cubicBezTo>
                  <a:cubicBezTo>
                    <a:pt x="41" y="10"/>
                    <a:pt x="40" y="10"/>
                    <a:pt x="40" y="10"/>
                  </a:cubicBezTo>
                  <a:cubicBezTo>
                    <a:pt x="40" y="9"/>
                    <a:pt x="40" y="8"/>
                    <a:pt x="39" y="8"/>
                  </a:cubicBezTo>
                  <a:cubicBezTo>
                    <a:pt x="39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7"/>
                    <a:pt x="38" y="8"/>
                    <a:pt x="38" y="8"/>
                  </a:cubicBezTo>
                  <a:cubicBezTo>
                    <a:pt x="38" y="7"/>
                    <a:pt x="37" y="7"/>
                    <a:pt x="37" y="7"/>
                  </a:cubicBezTo>
                  <a:cubicBezTo>
                    <a:pt x="36" y="7"/>
                    <a:pt x="35" y="7"/>
                    <a:pt x="3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5" y="8"/>
                    <a:pt x="34" y="9"/>
                    <a:pt x="35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29" y="10"/>
                    <a:pt x="29" y="13"/>
                    <a:pt x="27" y="13"/>
                  </a:cubicBezTo>
                  <a:cubicBezTo>
                    <a:pt x="28" y="13"/>
                    <a:pt x="27" y="16"/>
                    <a:pt x="26" y="16"/>
                  </a:cubicBezTo>
                  <a:cubicBezTo>
                    <a:pt x="25" y="14"/>
                    <a:pt x="28" y="13"/>
                    <a:pt x="26" y="13"/>
                  </a:cubicBezTo>
                  <a:cubicBezTo>
                    <a:pt x="26" y="14"/>
                    <a:pt x="24" y="15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4" y="16"/>
                    <a:pt x="24" y="16"/>
                  </a:cubicBezTo>
                  <a:cubicBezTo>
                    <a:pt x="25" y="16"/>
                    <a:pt x="25" y="16"/>
                    <a:pt x="24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4" y="17"/>
                    <a:pt x="23" y="17"/>
                  </a:cubicBezTo>
                  <a:cubicBezTo>
                    <a:pt x="21" y="17"/>
                    <a:pt x="20" y="17"/>
                    <a:pt x="20" y="19"/>
                  </a:cubicBezTo>
                  <a:cubicBezTo>
                    <a:pt x="23" y="19"/>
                    <a:pt x="17" y="22"/>
                    <a:pt x="20" y="24"/>
                  </a:cubicBezTo>
                  <a:cubicBezTo>
                    <a:pt x="22" y="23"/>
                    <a:pt x="23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0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1"/>
                    <a:pt x="25" y="25"/>
                    <a:pt x="27" y="27"/>
                  </a:cubicBezTo>
                  <a:cubicBezTo>
                    <a:pt x="30" y="25"/>
                    <a:pt x="29" y="23"/>
                    <a:pt x="31" y="20"/>
                  </a:cubicBezTo>
                  <a:cubicBezTo>
                    <a:pt x="27" y="16"/>
                    <a:pt x="34" y="16"/>
                    <a:pt x="36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14"/>
                    <a:pt x="39" y="13"/>
                    <a:pt x="39" y="15"/>
                  </a:cubicBezTo>
                  <a:cubicBezTo>
                    <a:pt x="36" y="15"/>
                    <a:pt x="36" y="17"/>
                    <a:pt x="34" y="18"/>
                  </a:cubicBezTo>
                  <a:cubicBezTo>
                    <a:pt x="35" y="18"/>
                    <a:pt x="35" y="19"/>
                    <a:pt x="35" y="19"/>
                  </a:cubicBezTo>
                  <a:cubicBezTo>
                    <a:pt x="36" y="20"/>
                    <a:pt x="37" y="20"/>
                    <a:pt x="38" y="20"/>
                  </a:cubicBezTo>
                  <a:cubicBezTo>
                    <a:pt x="41" y="20"/>
                    <a:pt x="44" y="18"/>
                    <a:pt x="44" y="16"/>
                  </a:cubicBezTo>
                  <a:cubicBezTo>
                    <a:pt x="45" y="17"/>
                    <a:pt x="44" y="21"/>
                    <a:pt x="42" y="21"/>
                  </a:cubicBezTo>
                  <a:cubicBezTo>
                    <a:pt x="42" y="23"/>
                    <a:pt x="42" y="24"/>
                    <a:pt x="42" y="26"/>
                  </a:cubicBezTo>
                  <a:cubicBezTo>
                    <a:pt x="44" y="26"/>
                    <a:pt x="46" y="26"/>
                    <a:pt x="46" y="28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6" y="27"/>
                    <a:pt x="45" y="27"/>
                    <a:pt x="44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6"/>
                    <a:pt x="42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5"/>
                    <a:pt x="40" y="25"/>
                    <a:pt x="39" y="25"/>
                  </a:cubicBezTo>
                  <a:cubicBezTo>
                    <a:pt x="39" y="25"/>
                    <a:pt x="39" y="25"/>
                    <a:pt x="38" y="25"/>
                  </a:cubicBezTo>
                  <a:cubicBezTo>
                    <a:pt x="38" y="25"/>
                    <a:pt x="38" y="25"/>
                    <a:pt x="37" y="25"/>
                  </a:cubicBezTo>
                  <a:cubicBezTo>
                    <a:pt x="37" y="25"/>
                    <a:pt x="36" y="25"/>
                    <a:pt x="35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5" y="26"/>
                    <a:pt x="35" y="26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8"/>
                    <a:pt x="35" y="28"/>
                    <a:pt x="34" y="29"/>
                  </a:cubicBezTo>
                  <a:cubicBezTo>
                    <a:pt x="33" y="29"/>
                    <a:pt x="32" y="29"/>
                    <a:pt x="32" y="29"/>
                  </a:cubicBezTo>
                  <a:cubicBezTo>
                    <a:pt x="30" y="29"/>
                    <a:pt x="28" y="29"/>
                    <a:pt x="27" y="31"/>
                  </a:cubicBezTo>
                  <a:cubicBezTo>
                    <a:pt x="27" y="30"/>
                    <a:pt x="26" y="29"/>
                    <a:pt x="25" y="29"/>
                  </a:cubicBezTo>
                  <a:cubicBezTo>
                    <a:pt x="23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6" y="31"/>
                    <a:pt x="15" y="34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5"/>
                    <a:pt x="15" y="34"/>
                    <a:pt x="13" y="34"/>
                  </a:cubicBezTo>
                  <a:cubicBezTo>
                    <a:pt x="13" y="37"/>
                    <a:pt x="9" y="36"/>
                    <a:pt x="7" y="38"/>
                  </a:cubicBezTo>
                  <a:cubicBezTo>
                    <a:pt x="11" y="38"/>
                    <a:pt x="11" y="44"/>
                    <a:pt x="9" y="45"/>
                  </a:cubicBezTo>
                  <a:cubicBezTo>
                    <a:pt x="9" y="45"/>
                    <a:pt x="7" y="44"/>
                    <a:pt x="6" y="44"/>
                  </a:cubicBezTo>
                  <a:cubicBezTo>
                    <a:pt x="5" y="44"/>
                    <a:pt x="5" y="44"/>
                    <a:pt x="4" y="45"/>
                  </a:cubicBezTo>
                  <a:cubicBezTo>
                    <a:pt x="3" y="45"/>
                    <a:pt x="3" y="45"/>
                    <a:pt x="2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7"/>
                    <a:pt x="3" y="46"/>
                    <a:pt x="3" y="48"/>
                  </a:cubicBezTo>
                  <a:cubicBezTo>
                    <a:pt x="2" y="50"/>
                    <a:pt x="3" y="52"/>
                    <a:pt x="2" y="54"/>
                  </a:cubicBezTo>
                  <a:cubicBezTo>
                    <a:pt x="3" y="54"/>
                    <a:pt x="4" y="55"/>
                    <a:pt x="5" y="55"/>
                  </a:cubicBezTo>
                  <a:cubicBezTo>
                    <a:pt x="9" y="55"/>
                    <a:pt x="10" y="49"/>
                    <a:pt x="13" y="47"/>
                  </a:cubicBezTo>
                  <a:cubicBezTo>
                    <a:pt x="14" y="47"/>
                    <a:pt x="14" y="46"/>
                    <a:pt x="14" y="45"/>
                  </a:cubicBezTo>
                  <a:cubicBezTo>
                    <a:pt x="15" y="44"/>
                    <a:pt x="15" y="44"/>
                    <a:pt x="16" y="44"/>
                  </a:cubicBezTo>
                  <a:cubicBezTo>
                    <a:pt x="16" y="44"/>
                    <a:pt x="17" y="44"/>
                    <a:pt x="17" y="44"/>
                  </a:cubicBezTo>
                  <a:cubicBezTo>
                    <a:pt x="17" y="44"/>
                    <a:pt x="18" y="44"/>
                    <a:pt x="18" y="44"/>
                  </a:cubicBezTo>
                  <a:cubicBezTo>
                    <a:pt x="19" y="44"/>
                    <a:pt x="19" y="44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7"/>
                    <a:pt x="28" y="47"/>
                    <a:pt x="30" y="50"/>
                  </a:cubicBezTo>
                  <a:cubicBezTo>
                    <a:pt x="32" y="46"/>
                    <a:pt x="27" y="46"/>
                    <a:pt x="25" y="44"/>
                  </a:cubicBezTo>
                  <a:cubicBezTo>
                    <a:pt x="24" y="42"/>
                    <a:pt x="26" y="41"/>
                    <a:pt x="26" y="40"/>
                  </a:cubicBezTo>
                  <a:cubicBezTo>
                    <a:pt x="27" y="41"/>
                    <a:pt x="27" y="41"/>
                    <a:pt x="28" y="41"/>
                  </a:cubicBezTo>
                  <a:cubicBezTo>
                    <a:pt x="29" y="41"/>
                    <a:pt x="30" y="41"/>
                    <a:pt x="30" y="40"/>
                  </a:cubicBezTo>
                  <a:cubicBezTo>
                    <a:pt x="29" y="40"/>
                    <a:pt x="29" y="40"/>
                    <a:pt x="29" y="39"/>
                  </a:cubicBezTo>
                  <a:cubicBezTo>
                    <a:pt x="31" y="38"/>
                    <a:pt x="30" y="37"/>
                    <a:pt x="29" y="36"/>
                  </a:cubicBezTo>
                  <a:cubicBezTo>
                    <a:pt x="30" y="36"/>
                    <a:pt x="30" y="36"/>
                    <a:pt x="31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1" y="37"/>
                    <a:pt x="31" y="38"/>
                  </a:cubicBezTo>
                  <a:cubicBezTo>
                    <a:pt x="31" y="38"/>
                    <a:pt x="32" y="38"/>
                    <a:pt x="32" y="38"/>
                  </a:cubicBezTo>
                  <a:cubicBezTo>
                    <a:pt x="32" y="38"/>
                    <a:pt x="33" y="38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8"/>
                    <a:pt x="33" y="38"/>
                    <a:pt x="33" y="38"/>
                  </a:cubicBezTo>
                  <a:cubicBezTo>
                    <a:pt x="32" y="38"/>
                    <a:pt x="32" y="39"/>
                    <a:pt x="31" y="39"/>
                  </a:cubicBezTo>
                  <a:cubicBezTo>
                    <a:pt x="31" y="39"/>
                    <a:pt x="31" y="38"/>
                    <a:pt x="30" y="38"/>
                  </a:cubicBezTo>
                  <a:cubicBezTo>
                    <a:pt x="30" y="39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9" y="40"/>
                    <a:pt x="29" y="42"/>
                    <a:pt x="28" y="42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1" y="43"/>
                    <a:pt x="34" y="42"/>
                    <a:pt x="32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4" y="40"/>
                    <a:pt x="34" y="40"/>
                  </a:cubicBezTo>
                  <a:cubicBezTo>
                    <a:pt x="34" y="40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3" y="41"/>
                    <a:pt x="34" y="43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3" y="46"/>
                    <a:pt x="34" y="49"/>
                    <a:pt x="36" y="50"/>
                  </a:cubicBezTo>
                  <a:cubicBezTo>
                    <a:pt x="36" y="51"/>
                    <a:pt x="37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0"/>
                    <a:pt x="37" y="48"/>
                    <a:pt x="39" y="48"/>
                  </a:cubicBezTo>
                  <a:cubicBezTo>
                    <a:pt x="39" y="48"/>
                    <a:pt x="39" y="48"/>
                    <a:pt x="39" y="49"/>
                  </a:cubicBezTo>
                  <a:cubicBezTo>
                    <a:pt x="40" y="48"/>
                    <a:pt x="40" y="48"/>
                    <a:pt x="41" y="47"/>
                  </a:cubicBezTo>
                  <a:cubicBezTo>
                    <a:pt x="41" y="47"/>
                    <a:pt x="41" y="47"/>
                    <a:pt x="42" y="47"/>
                  </a:cubicBezTo>
                  <a:cubicBezTo>
                    <a:pt x="43" y="47"/>
                    <a:pt x="42" y="48"/>
                    <a:pt x="42" y="49"/>
                  </a:cubicBezTo>
                  <a:cubicBezTo>
                    <a:pt x="43" y="48"/>
                    <a:pt x="45" y="48"/>
                    <a:pt x="45" y="47"/>
                  </a:cubicBezTo>
                  <a:cubicBezTo>
                    <a:pt x="44" y="47"/>
                    <a:pt x="44" y="46"/>
                    <a:pt x="44" y="45"/>
                  </a:cubicBezTo>
                  <a:cubicBezTo>
                    <a:pt x="44" y="44"/>
                    <a:pt x="44" y="44"/>
                    <a:pt x="43" y="44"/>
                  </a:cubicBezTo>
                  <a:cubicBezTo>
                    <a:pt x="43" y="44"/>
                    <a:pt x="42" y="44"/>
                    <a:pt x="42" y="44"/>
                  </a:cubicBezTo>
                  <a:cubicBezTo>
                    <a:pt x="41" y="44"/>
                    <a:pt x="41" y="45"/>
                    <a:pt x="40" y="45"/>
                  </a:cubicBezTo>
                  <a:cubicBezTo>
                    <a:pt x="40" y="45"/>
                    <a:pt x="39" y="45"/>
                    <a:pt x="39" y="45"/>
                  </a:cubicBezTo>
                  <a:cubicBezTo>
                    <a:pt x="39" y="44"/>
                    <a:pt x="40" y="44"/>
                    <a:pt x="40" y="44"/>
                  </a:cubicBezTo>
                  <a:cubicBezTo>
                    <a:pt x="40" y="44"/>
                    <a:pt x="40" y="44"/>
                    <a:pt x="41" y="44"/>
                  </a:cubicBezTo>
                  <a:cubicBezTo>
                    <a:pt x="41" y="43"/>
                    <a:pt x="42" y="43"/>
                    <a:pt x="43" y="43"/>
                  </a:cubicBezTo>
                  <a:cubicBezTo>
                    <a:pt x="44" y="43"/>
                    <a:pt x="44" y="43"/>
                    <a:pt x="45" y="43"/>
                  </a:cubicBezTo>
                  <a:cubicBezTo>
                    <a:pt x="45" y="43"/>
                    <a:pt x="45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2"/>
                    <a:pt x="46" y="42"/>
                    <a:pt x="46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41"/>
                    <a:pt x="47" y="40"/>
                    <a:pt x="47" y="39"/>
                  </a:cubicBezTo>
                  <a:cubicBezTo>
                    <a:pt x="48" y="40"/>
                    <a:pt x="49" y="40"/>
                    <a:pt x="51" y="40"/>
                  </a:cubicBezTo>
                  <a:cubicBezTo>
                    <a:pt x="53" y="40"/>
                    <a:pt x="56" y="39"/>
                    <a:pt x="56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60" y="36"/>
                    <a:pt x="55" y="41"/>
                    <a:pt x="55" y="42"/>
                  </a:cubicBezTo>
                  <a:cubicBezTo>
                    <a:pt x="57" y="43"/>
                    <a:pt x="60" y="44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60" y="45"/>
                    <a:pt x="60" y="45"/>
                  </a:cubicBezTo>
                  <a:cubicBezTo>
                    <a:pt x="61" y="45"/>
                    <a:pt x="61" y="44"/>
                    <a:pt x="62" y="44"/>
                  </a:cubicBezTo>
                  <a:cubicBezTo>
                    <a:pt x="62" y="44"/>
                    <a:pt x="63" y="45"/>
                    <a:pt x="63" y="45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45"/>
                    <a:pt x="62" y="45"/>
                    <a:pt x="61" y="45"/>
                  </a:cubicBezTo>
                  <a:cubicBezTo>
                    <a:pt x="60" y="45"/>
                    <a:pt x="60" y="46"/>
                    <a:pt x="61" y="47"/>
                  </a:cubicBezTo>
                  <a:cubicBezTo>
                    <a:pt x="61" y="47"/>
                    <a:pt x="60" y="47"/>
                    <a:pt x="60" y="48"/>
                  </a:cubicBezTo>
                  <a:cubicBezTo>
                    <a:pt x="57" y="48"/>
                    <a:pt x="54" y="47"/>
                    <a:pt x="51" y="47"/>
                  </a:cubicBezTo>
                  <a:cubicBezTo>
                    <a:pt x="48" y="47"/>
                    <a:pt x="46" y="48"/>
                    <a:pt x="43" y="50"/>
                  </a:cubicBezTo>
                  <a:cubicBezTo>
                    <a:pt x="44" y="54"/>
                    <a:pt x="47" y="54"/>
                    <a:pt x="50" y="54"/>
                  </a:cubicBezTo>
                  <a:cubicBezTo>
                    <a:pt x="52" y="54"/>
                    <a:pt x="54" y="54"/>
                    <a:pt x="57" y="54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6" y="55"/>
                    <a:pt x="55" y="56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7" y="57"/>
                    <a:pt x="56" y="59"/>
                    <a:pt x="55" y="59"/>
                  </a:cubicBezTo>
                  <a:cubicBezTo>
                    <a:pt x="55" y="59"/>
                    <a:pt x="55" y="59"/>
                    <a:pt x="54" y="59"/>
                  </a:cubicBezTo>
                  <a:cubicBezTo>
                    <a:pt x="54" y="59"/>
                    <a:pt x="56" y="61"/>
                    <a:pt x="56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2"/>
                    <a:pt x="55" y="63"/>
                    <a:pt x="55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5"/>
                    <a:pt x="57" y="64"/>
                    <a:pt x="57" y="63"/>
                  </a:cubicBezTo>
                  <a:cubicBezTo>
                    <a:pt x="58" y="64"/>
                    <a:pt x="57" y="64"/>
                    <a:pt x="57" y="65"/>
                  </a:cubicBezTo>
                  <a:cubicBezTo>
                    <a:pt x="56" y="65"/>
                    <a:pt x="56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8" y="71"/>
                    <a:pt x="61" y="81"/>
                    <a:pt x="66" y="83"/>
                  </a:cubicBezTo>
                  <a:cubicBezTo>
                    <a:pt x="65" y="85"/>
                    <a:pt x="66" y="87"/>
                    <a:pt x="66" y="90"/>
                  </a:cubicBezTo>
                  <a:cubicBezTo>
                    <a:pt x="71" y="89"/>
                    <a:pt x="75" y="87"/>
                    <a:pt x="78" y="84"/>
                  </a:cubicBezTo>
                  <a:cubicBezTo>
                    <a:pt x="78" y="84"/>
                    <a:pt x="79" y="84"/>
                    <a:pt x="79" y="84"/>
                  </a:cubicBezTo>
                  <a:cubicBezTo>
                    <a:pt x="84" y="82"/>
                    <a:pt x="90" y="74"/>
                    <a:pt x="82" y="72"/>
                  </a:cubicBezTo>
                  <a:cubicBezTo>
                    <a:pt x="81" y="74"/>
                    <a:pt x="81" y="75"/>
                    <a:pt x="82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6"/>
                    <a:pt x="80" y="76"/>
                    <a:pt x="80" y="75"/>
                  </a:cubicBezTo>
                  <a:cubicBezTo>
                    <a:pt x="81" y="74"/>
                    <a:pt x="81" y="72"/>
                    <a:pt x="82" y="71"/>
                  </a:cubicBezTo>
                  <a:cubicBezTo>
                    <a:pt x="80" y="72"/>
                    <a:pt x="79" y="74"/>
                    <a:pt x="76" y="74"/>
                  </a:cubicBezTo>
                  <a:cubicBezTo>
                    <a:pt x="73" y="72"/>
                    <a:pt x="73" y="67"/>
                    <a:pt x="68" y="66"/>
                  </a:cubicBezTo>
                  <a:cubicBezTo>
                    <a:pt x="69" y="65"/>
                    <a:pt x="69" y="65"/>
                    <a:pt x="70" y="65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0" y="64"/>
                    <a:pt x="70" y="63"/>
                    <a:pt x="70" y="6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2" y="63"/>
                    <a:pt x="73" y="63"/>
                    <a:pt x="74" y="63"/>
                  </a:cubicBezTo>
                  <a:cubicBezTo>
                    <a:pt x="74" y="67"/>
                    <a:pt x="77" y="69"/>
                    <a:pt x="80" y="69"/>
                  </a:cubicBezTo>
                  <a:cubicBezTo>
                    <a:pt x="81" y="69"/>
                    <a:pt x="82" y="69"/>
                    <a:pt x="83" y="68"/>
                  </a:cubicBezTo>
                  <a:cubicBezTo>
                    <a:pt x="83" y="69"/>
                    <a:pt x="84" y="70"/>
                    <a:pt x="84" y="71"/>
                  </a:cubicBezTo>
                  <a:cubicBezTo>
                    <a:pt x="85" y="71"/>
                    <a:pt x="87" y="71"/>
                    <a:pt x="88" y="71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9" y="71"/>
                    <a:pt x="90" y="71"/>
                    <a:pt x="90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1" y="71"/>
                    <a:pt x="92" y="70"/>
                    <a:pt x="93" y="70"/>
                  </a:cubicBezTo>
                  <a:cubicBezTo>
                    <a:pt x="94" y="70"/>
                    <a:pt x="95" y="71"/>
                    <a:pt x="95" y="71"/>
                  </a:cubicBezTo>
                  <a:cubicBezTo>
                    <a:pt x="96" y="72"/>
                    <a:pt x="97" y="72"/>
                    <a:pt x="98" y="72"/>
                  </a:cubicBezTo>
                  <a:cubicBezTo>
                    <a:pt x="98" y="72"/>
                    <a:pt x="98" y="72"/>
                    <a:pt x="99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8" y="73"/>
                    <a:pt x="98" y="74"/>
                    <a:pt x="100" y="74"/>
                  </a:cubicBezTo>
                  <a:cubicBezTo>
                    <a:pt x="100" y="74"/>
                    <a:pt x="100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0" y="75"/>
                    <a:pt x="99" y="78"/>
                    <a:pt x="101" y="78"/>
                  </a:cubicBezTo>
                  <a:cubicBezTo>
                    <a:pt x="101" y="78"/>
                    <a:pt x="101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102" y="78"/>
                    <a:pt x="102" y="77"/>
                    <a:pt x="102" y="77"/>
                  </a:cubicBezTo>
                  <a:cubicBezTo>
                    <a:pt x="102" y="76"/>
                    <a:pt x="102" y="75"/>
                    <a:pt x="103" y="75"/>
                  </a:cubicBezTo>
                  <a:cubicBezTo>
                    <a:pt x="103" y="75"/>
                    <a:pt x="103" y="76"/>
                    <a:pt x="104" y="76"/>
                  </a:cubicBezTo>
                  <a:cubicBezTo>
                    <a:pt x="103" y="83"/>
                    <a:pt x="108" y="90"/>
                    <a:pt x="110" y="97"/>
                  </a:cubicBezTo>
                  <a:cubicBezTo>
                    <a:pt x="114" y="95"/>
                    <a:pt x="114" y="90"/>
                    <a:pt x="114" y="85"/>
                  </a:cubicBezTo>
                  <a:cubicBezTo>
                    <a:pt x="119" y="84"/>
                    <a:pt x="121" y="76"/>
                    <a:pt x="124" y="76"/>
                  </a:cubicBezTo>
                  <a:cubicBezTo>
                    <a:pt x="124" y="74"/>
                    <a:pt x="123" y="74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72"/>
                    <a:pt x="123" y="73"/>
                    <a:pt x="124" y="73"/>
                  </a:cubicBezTo>
                  <a:cubicBezTo>
                    <a:pt x="124" y="74"/>
                    <a:pt x="124" y="75"/>
                    <a:pt x="125" y="76"/>
                  </a:cubicBezTo>
                  <a:cubicBezTo>
                    <a:pt x="125" y="73"/>
                    <a:pt x="127" y="72"/>
                    <a:pt x="129" y="72"/>
                  </a:cubicBezTo>
                  <a:cubicBezTo>
                    <a:pt x="129" y="73"/>
                    <a:pt x="125" y="74"/>
                    <a:pt x="127" y="74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28" y="74"/>
                    <a:pt x="128" y="74"/>
                    <a:pt x="129" y="75"/>
                  </a:cubicBezTo>
                  <a:cubicBezTo>
                    <a:pt x="129" y="75"/>
                    <a:pt x="129" y="76"/>
                    <a:pt x="129" y="76"/>
                  </a:cubicBezTo>
                  <a:cubicBezTo>
                    <a:pt x="129" y="76"/>
                    <a:pt x="129" y="75"/>
                    <a:pt x="129" y="7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28" y="79"/>
                    <a:pt x="133" y="79"/>
                    <a:pt x="133" y="84"/>
                  </a:cubicBezTo>
                  <a:cubicBezTo>
                    <a:pt x="135" y="83"/>
                    <a:pt x="135" y="83"/>
                    <a:pt x="136" y="83"/>
                  </a:cubicBezTo>
                  <a:cubicBezTo>
                    <a:pt x="136" y="83"/>
                    <a:pt x="136" y="83"/>
                    <a:pt x="137" y="83"/>
                  </a:cubicBezTo>
                  <a:cubicBezTo>
                    <a:pt x="136" y="83"/>
                    <a:pt x="136" y="82"/>
                    <a:pt x="135" y="81"/>
                  </a:cubicBezTo>
                  <a:cubicBezTo>
                    <a:pt x="136" y="81"/>
                    <a:pt x="136" y="81"/>
                    <a:pt x="137" y="81"/>
                  </a:cubicBezTo>
                  <a:cubicBezTo>
                    <a:pt x="138" y="84"/>
                    <a:pt x="138" y="88"/>
                    <a:pt x="139" y="90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39" y="89"/>
                    <a:pt x="140" y="90"/>
                    <a:pt x="140" y="90"/>
                  </a:cubicBezTo>
                  <a:cubicBezTo>
                    <a:pt x="140" y="89"/>
                    <a:pt x="140" y="89"/>
                    <a:pt x="141" y="89"/>
                  </a:cubicBezTo>
                  <a:cubicBezTo>
                    <a:pt x="142" y="89"/>
                    <a:pt x="141" y="90"/>
                    <a:pt x="142" y="90"/>
                  </a:cubicBezTo>
                  <a:cubicBezTo>
                    <a:pt x="143" y="90"/>
                    <a:pt x="143" y="90"/>
                    <a:pt x="143" y="90"/>
                  </a:cubicBezTo>
                  <a:cubicBezTo>
                    <a:pt x="143" y="89"/>
                    <a:pt x="143" y="89"/>
                    <a:pt x="143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91"/>
                    <a:pt x="144" y="93"/>
                    <a:pt x="147" y="93"/>
                  </a:cubicBezTo>
                  <a:cubicBezTo>
                    <a:pt x="148" y="92"/>
                    <a:pt x="148" y="91"/>
                    <a:pt x="149" y="91"/>
                  </a:cubicBezTo>
                  <a:cubicBezTo>
                    <a:pt x="149" y="91"/>
                    <a:pt x="150" y="91"/>
                    <a:pt x="150" y="91"/>
                  </a:cubicBezTo>
                  <a:cubicBezTo>
                    <a:pt x="150" y="91"/>
                    <a:pt x="149" y="92"/>
                    <a:pt x="149" y="93"/>
                  </a:cubicBezTo>
                  <a:cubicBezTo>
                    <a:pt x="149" y="93"/>
                    <a:pt x="150" y="93"/>
                    <a:pt x="150" y="93"/>
                  </a:cubicBezTo>
                  <a:cubicBezTo>
                    <a:pt x="153" y="93"/>
                    <a:pt x="152" y="87"/>
                    <a:pt x="150" y="86"/>
                  </a:cubicBezTo>
                  <a:cubicBezTo>
                    <a:pt x="150" y="85"/>
                    <a:pt x="142" y="82"/>
                    <a:pt x="146" y="80"/>
                  </a:cubicBezTo>
                  <a:cubicBezTo>
                    <a:pt x="147" y="78"/>
                    <a:pt x="147" y="75"/>
                    <a:pt x="145" y="74"/>
                  </a:cubicBezTo>
                  <a:cubicBezTo>
                    <a:pt x="145" y="75"/>
                    <a:pt x="145" y="76"/>
                    <a:pt x="144" y="76"/>
                  </a:cubicBezTo>
                  <a:cubicBezTo>
                    <a:pt x="144" y="75"/>
                    <a:pt x="144" y="75"/>
                    <a:pt x="143" y="75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3" y="74"/>
                    <a:pt x="145" y="75"/>
                    <a:pt x="146" y="74"/>
                  </a:cubicBezTo>
                  <a:cubicBezTo>
                    <a:pt x="146" y="75"/>
                    <a:pt x="147" y="75"/>
                    <a:pt x="148" y="76"/>
                  </a:cubicBezTo>
                  <a:cubicBezTo>
                    <a:pt x="148" y="77"/>
                    <a:pt x="149" y="77"/>
                    <a:pt x="150" y="77"/>
                  </a:cubicBezTo>
                  <a:cubicBezTo>
                    <a:pt x="158" y="77"/>
                    <a:pt x="165" y="69"/>
                    <a:pt x="163" y="62"/>
                  </a:cubicBezTo>
                  <a:cubicBezTo>
                    <a:pt x="159" y="62"/>
                    <a:pt x="160" y="61"/>
                    <a:pt x="161" y="59"/>
                  </a:cubicBezTo>
                  <a:cubicBezTo>
                    <a:pt x="158" y="59"/>
                    <a:pt x="157" y="56"/>
                    <a:pt x="159" y="53"/>
                  </a:cubicBezTo>
                  <a:cubicBezTo>
                    <a:pt x="159" y="54"/>
                    <a:pt x="158" y="54"/>
                    <a:pt x="157" y="54"/>
                  </a:cubicBezTo>
                  <a:cubicBezTo>
                    <a:pt x="156" y="54"/>
                    <a:pt x="154" y="53"/>
                    <a:pt x="154" y="51"/>
                  </a:cubicBezTo>
                  <a:cubicBezTo>
                    <a:pt x="154" y="51"/>
                    <a:pt x="154" y="51"/>
                    <a:pt x="154" y="51"/>
                  </a:cubicBezTo>
                  <a:cubicBezTo>
                    <a:pt x="155" y="51"/>
                    <a:pt x="155" y="50"/>
                    <a:pt x="156" y="49"/>
                  </a:cubicBezTo>
                  <a:cubicBezTo>
                    <a:pt x="156" y="49"/>
                    <a:pt x="156" y="48"/>
                    <a:pt x="157" y="48"/>
                  </a:cubicBezTo>
                  <a:cubicBezTo>
                    <a:pt x="157" y="48"/>
                    <a:pt x="158" y="48"/>
                    <a:pt x="158" y="48"/>
                  </a:cubicBezTo>
                  <a:cubicBezTo>
                    <a:pt x="159" y="48"/>
                    <a:pt x="158" y="51"/>
                    <a:pt x="159" y="51"/>
                  </a:cubicBezTo>
                  <a:cubicBezTo>
                    <a:pt x="160" y="49"/>
                    <a:pt x="162" y="49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9"/>
                    <a:pt x="163" y="52"/>
                    <a:pt x="165" y="52"/>
                  </a:cubicBezTo>
                  <a:cubicBezTo>
                    <a:pt x="166" y="52"/>
                    <a:pt x="166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5" y="54"/>
                    <a:pt x="168" y="54"/>
                    <a:pt x="167" y="57"/>
                  </a:cubicBezTo>
                  <a:cubicBezTo>
                    <a:pt x="168" y="57"/>
                    <a:pt x="169" y="57"/>
                    <a:pt x="170" y="57"/>
                  </a:cubicBezTo>
                  <a:cubicBezTo>
                    <a:pt x="170" y="53"/>
                    <a:pt x="167" y="52"/>
                    <a:pt x="165" y="51"/>
                  </a:cubicBezTo>
                  <a:cubicBezTo>
                    <a:pt x="166" y="48"/>
                    <a:pt x="166" y="48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5" y="46"/>
                    <a:pt x="165" y="48"/>
                    <a:pt x="164" y="48"/>
                  </a:cubicBezTo>
                  <a:cubicBezTo>
                    <a:pt x="164" y="47"/>
                    <a:pt x="163" y="47"/>
                    <a:pt x="163" y="47"/>
                  </a:cubicBezTo>
                  <a:cubicBezTo>
                    <a:pt x="165" y="46"/>
                    <a:pt x="166" y="45"/>
                    <a:pt x="168" y="45"/>
                  </a:cubicBezTo>
                  <a:cubicBezTo>
                    <a:pt x="168" y="45"/>
                    <a:pt x="169" y="45"/>
                    <a:pt x="171" y="45"/>
                  </a:cubicBezTo>
                  <a:cubicBezTo>
                    <a:pt x="174" y="39"/>
                    <a:pt x="171" y="32"/>
                    <a:pt x="167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5" y="29"/>
                    <a:pt x="165" y="30"/>
                    <a:pt x="164" y="30"/>
                  </a:cubicBezTo>
                  <a:cubicBezTo>
                    <a:pt x="163" y="29"/>
                    <a:pt x="161" y="29"/>
                    <a:pt x="160" y="28"/>
                  </a:cubicBezTo>
                  <a:cubicBezTo>
                    <a:pt x="162" y="26"/>
                    <a:pt x="161" y="22"/>
                    <a:pt x="163" y="21"/>
                  </a:cubicBezTo>
                  <a:cubicBezTo>
                    <a:pt x="163" y="21"/>
                    <a:pt x="163" y="21"/>
                    <a:pt x="164" y="21"/>
                  </a:cubicBezTo>
                  <a:cubicBezTo>
                    <a:pt x="165" y="21"/>
                    <a:pt x="166" y="21"/>
                    <a:pt x="167" y="21"/>
                  </a:cubicBezTo>
                  <a:cubicBezTo>
                    <a:pt x="168" y="21"/>
                    <a:pt x="169" y="21"/>
                    <a:pt x="171" y="21"/>
                  </a:cubicBezTo>
                  <a:cubicBezTo>
                    <a:pt x="172" y="21"/>
                    <a:pt x="173" y="21"/>
                    <a:pt x="174" y="21"/>
                  </a:cubicBezTo>
                  <a:cubicBezTo>
                    <a:pt x="174" y="18"/>
                    <a:pt x="175" y="18"/>
                    <a:pt x="177" y="18"/>
                  </a:cubicBezTo>
                  <a:cubicBezTo>
                    <a:pt x="177" y="18"/>
                    <a:pt x="177" y="18"/>
                    <a:pt x="178" y="18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80" y="18"/>
                    <a:pt x="181" y="18"/>
                    <a:pt x="182" y="17"/>
                  </a:cubicBezTo>
                  <a:cubicBezTo>
                    <a:pt x="184" y="19"/>
                    <a:pt x="181" y="22"/>
                    <a:pt x="181" y="26"/>
                  </a:cubicBezTo>
                  <a:cubicBezTo>
                    <a:pt x="183" y="29"/>
                    <a:pt x="186" y="30"/>
                    <a:pt x="189" y="33"/>
                  </a:cubicBezTo>
                  <a:cubicBezTo>
                    <a:pt x="189" y="28"/>
                    <a:pt x="187" y="26"/>
                    <a:pt x="184" y="20"/>
                  </a:cubicBezTo>
                  <a:cubicBezTo>
                    <a:pt x="186" y="20"/>
                    <a:pt x="188" y="20"/>
                    <a:pt x="190" y="20"/>
                  </a:cubicBezTo>
                  <a:cubicBezTo>
                    <a:pt x="190" y="17"/>
                    <a:pt x="193" y="18"/>
                    <a:pt x="193" y="16"/>
                  </a:cubicBezTo>
                  <a:cubicBezTo>
                    <a:pt x="192" y="15"/>
                    <a:pt x="188" y="16"/>
                    <a:pt x="188" y="13"/>
                  </a:cubicBezTo>
                  <a:cubicBezTo>
                    <a:pt x="188" y="13"/>
                    <a:pt x="188" y="13"/>
                    <a:pt x="189" y="13"/>
                  </a:cubicBezTo>
                  <a:cubicBezTo>
                    <a:pt x="189" y="13"/>
                    <a:pt x="189" y="14"/>
                    <a:pt x="190" y="14"/>
                  </a:cubicBezTo>
                  <a:cubicBezTo>
                    <a:pt x="190" y="14"/>
                    <a:pt x="191" y="14"/>
                    <a:pt x="191" y="14"/>
                  </a:cubicBezTo>
                  <a:cubicBezTo>
                    <a:pt x="191" y="14"/>
                    <a:pt x="192" y="14"/>
                    <a:pt x="192" y="13"/>
                  </a:cubicBezTo>
                  <a:cubicBezTo>
                    <a:pt x="191" y="13"/>
                    <a:pt x="190" y="13"/>
                    <a:pt x="190" y="12"/>
                  </a:cubicBezTo>
                  <a:cubicBezTo>
                    <a:pt x="190" y="12"/>
                    <a:pt x="190" y="12"/>
                    <a:pt x="191" y="12"/>
                  </a:cubicBezTo>
                  <a:cubicBezTo>
                    <a:pt x="192" y="12"/>
                    <a:pt x="192" y="13"/>
                    <a:pt x="194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4" y="13"/>
                    <a:pt x="195" y="14"/>
                    <a:pt x="196" y="14"/>
                  </a:cubicBezTo>
                  <a:cubicBezTo>
                    <a:pt x="196" y="14"/>
                    <a:pt x="197" y="14"/>
                    <a:pt x="198" y="14"/>
                  </a:cubicBezTo>
                  <a:cubicBezTo>
                    <a:pt x="198" y="14"/>
                    <a:pt x="199" y="14"/>
                    <a:pt x="199" y="13"/>
                  </a:cubicBezTo>
                  <a:cubicBezTo>
                    <a:pt x="198" y="13"/>
                    <a:pt x="199" y="11"/>
                    <a:pt x="198" y="11"/>
                  </a:cubicBezTo>
                  <a:cubicBezTo>
                    <a:pt x="197" y="12"/>
                    <a:pt x="196" y="13"/>
                    <a:pt x="195" y="13"/>
                  </a:cubicBezTo>
                  <a:cubicBezTo>
                    <a:pt x="195" y="13"/>
                    <a:pt x="194" y="12"/>
                    <a:pt x="194" y="12"/>
                  </a:cubicBezTo>
                  <a:cubicBezTo>
                    <a:pt x="178" y="7"/>
                    <a:pt x="157" y="9"/>
                    <a:pt x="144" y="5"/>
                  </a:cubicBezTo>
                  <a:cubicBezTo>
                    <a:pt x="142" y="6"/>
                    <a:pt x="140" y="7"/>
                    <a:pt x="138" y="7"/>
                  </a:cubicBezTo>
                  <a:cubicBezTo>
                    <a:pt x="135" y="7"/>
                    <a:pt x="131" y="5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5" y="3"/>
                    <a:pt x="124" y="4"/>
                    <a:pt x="122" y="4"/>
                  </a:cubicBezTo>
                  <a:cubicBezTo>
                    <a:pt x="122" y="4"/>
                    <a:pt x="122" y="4"/>
                    <a:pt x="121" y="4"/>
                  </a:cubicBezTo>
                  <a:cubicBezTo>
                    <a:pt x="120" y="4"/>
                    <a:pt x="120" y="4"/>
                    <a:pt x="119" y="4"/>
                  </a:cubicBezTo>
                  <a:cubicBezTo>
                    <a:pt x="118" y="4"/>
                    <a:pt x="116" y="4"/>
                    <a:pt x="115" y="4"/>
                  </a:cubicBezTo>
                  <a:cubicBezTo>
                    <a:pt x="113" y="4"/>
                    <a:pt x="112" y="4"/>
                    <a:pt x="111" y="4"/>
                  </a:cubicBezTo>
                  <a:cubicBezTo>
                    <a:pt x="110" y="4"/>
                    <a:pt x="109" y="4"/>
                    <a:pt x="109" y="4"/>
                  </a:cubicBezTo>
                  <a:cubicBezTo>
                    <a:pt x="111" y="3"/>
                    <a:pt x="112" y="2"/>
                    <a:pt x="113" y="1"/>
                  </a:cubicBezTo>
                  <a:cubicBezTo>
                    <a:pt x="110" y="0"/>
                    <a:pt x="108" y="0"/>
                    <a:pt x="1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23"/>
            <p:cNvSpPr>
              <a:spLocks noEditPoints="1"/>
            </p:cNvSpPr>
            <p:nvPr/>
          </p:nvSpPr>
          <p:spPr bwMode="auto">
            <a:xfrm>
              <a:off x="2402680" y="2794001"/>
              <a:ext cx="741363" cy="614363"/>
            </a:xfrm>
            <a:custGeom>
              <a:avLst/>
              <a:gdLst>
                <a:gd name="T0" fmla="*/ 72 w 108"/>
                <a:gd name="T1" fmla="*/ 32 h 89"/>
                <a:gd name="T2" fmla="*/ 80 w 108"/>
                <a:gd name="T3" fmla="*/ 39 h 89"/>
                <a:gd name="T4" fmla="*/ 72 w 108"/>
                <a:gd name="T5" fmla="*/ 38 h 89"/>
                <a:gd name="T6" fmla="*/ 68 w 108"/>
                <a:gd name="T7" fmla="*/ 36 h 89"/>
                <a:gd name="T8" fmla="*/ 60 w 108"/>
                <a:gd name="T9" fmla="*/ 30 h 89"/>
                <a:gd name="T10" fmla="*/ 60 w 108"/>
                <a:gd name="T11" fmla="*/ 30 h 89"/>
                <a:gd name="T12" fmla="*/ 61 w 108"/>
                <a:gd name="T13" fmla="*/ 13 h 89"/>
                <a:gd name="T14" fmla="*/ 50 w 108"/>
                <a:gd name="T15" fmla="*/ 8 h 89"/>
                <a:gd name="T16" fmla="*/ 48 w 108"/>
                <a:gd name="T17" fmla="*/ 11 h 89"/>
                <a:gd name="T18" fmla="*/ 97 w 108"/>
                <a:gd name="T19" fmla="*/ 0 h 89"/>
                <a:gd name="T20" fmla="*/ 93 w 108"/>
                <a:gd name="T21" fmla="*/ 0 h 89"/>
                <a:gd name="T22" fmla="*/ 90 w 108"/>
                <a:gd name="T23" fmla="*/ 3 h 89"/>
                <a:gd name="T24" fmla="*/ 86 w 108"/>
                <a:gd name="T25" fmla="*/ 6 h 89"/>
                <a:gd name="T26" fmla="*/ 78 w 108"/>
                <a:gd name="T27" fmla="*/ 9 h 89"/>
                <a:gd name="T28" fmla="*/ 61 w 108"/>
                <a:gd name="T29" fmla="*/ 7 h 89"/>
                <a:gd name="T30" fmla="*/ 42 w 108"/>
                <a:gd name="T31" fmla="*/ 6 h 89"/>
                <a:gd name="T32" fmla="*/ 29 w 108"/>
                <a:gd name="T33" fmla="*/ 3 h 89"/>
                <a:gd name="T34" fmla="*/ 10 w 108"/>
                <a:gd name="T35" fmla="*/ 9 h 89"/>
                <a:gd name="T36" fmla="*/ 9 w 108"/>
                <a:gd name="T37" fmla="*/ 10 h 89"/>
                <a:gd name="T38" fmla="*/ 1 w 108"/>
                <a:gd name="T39" fmla="*/ 15 h 89"/>
                <a:gd name="T40" fmla="*/ 4 w 108"/>
                <a:gd name="T41" fmla="*/ 20 h 89"/>
                <a:gd name="T42" fmla="*/ 14 w 108"/>
                <a:gd name="T43" fmla="*/ 17 h 89"/>
                <a:gd name="T44" fmla="*/ 23 w 108"/>
                <a:gd name="T45" fmla="*/ 17 h 89"/>
                <a:gd name="T46" fmla="*/ 26 w 108"/>
                <a:gd name="T47" fmla="*/ 17 h 89"/>
                <a:gd name="T48" fmla="*/ 30 w 108"/>
                <a:gd name="T49" fmla="*/ 32 h 89"/>
                <a:gd name="T50" fmla="*/ 20 w 108"/>
                <a:gd name="T51" fmla="*/ 53 h 89"/>
                <a:gd name="T52" fmla="*/ 29 w 108"/>
                <a:gd name="T53" fmla="*/ 57 h 89"/>
                <a:gd name="T54" fmla="*/ 51 w 108"/>
                <a:gd name="T55" fmla="*/ 79 h 89"/>
                <a:gd name="T56" fmla="*/ 53 w 108"/>
                <a:gd name="T57" fmla="*/ 85 h 89"/>
                <a:gd name="T58" fmla="*/ 59 w 108"/>
                <a:gd name="T59" fmla="*/ 89 h 89"/>
                <a:gd name="T60" fmla="*/ 58 w 108"/>
                <a:gd name="T61" fmla="*/ 82 h 89"/>
                <a:gd name="T62" fmla="*/ 54 w 108"/>
                <a:gd name="T63" fmla="*/ 82 h 89"/>
                <a:gd name="T64" fmla="*/ 52 w 108"/>
                <a:gd name="T65" fmla="*/ 78 h 89"/>
                <a:gd name="T66" fmla="*/ 53 w 108"/>
                <a:gd name="T67" fmla="*/ 74 h 89"/>
                <a:gd name="T68" fmla="*/ 46 w 108"/>
                <a:gd name="T69" fmla="*/ 78 h 89"/>
                <a:gd name="T70" fmla="*/ 51 w 108"/>
                <a:gd name="T71" fmla="*/ 61 h 89"/>
                <a:gd name="T72" fmla="*/ 75 w 108"/>
                <a:gd name="T73" fmla="*/ 52 h 89"/>
                <a:gd name="T74" fmla="*/ 90 w 108"/>
                <a:gd name="T75" fmla="*/ 38 h 89"/>
                <a:gd name="T76" fmla="*/ 95 w 108"/>
                <a:gd name="T77" fmla="*/ 32 h 89"/>
                <a:gd name="T78" fmla="*/ 89 w 108"/>
                <a:gd name="T79" fmla="*/ 34 h 89"/>
                <a:gd name="T80" fmla="*/ 107 w 108"/>
                <a:gd name="T81" fmla="*/ 26 h 89"/>
                <a:gd name="T82" fmla="*/ 106 w 108"/>
                <a:gd name="T83" fmla="*/ 24 h 89"/>
                <a:gd name="T84" fmla="*/ 98 w 108"/>
                <a:gd name="T85" fmla="*/ 15 h 89"/>
                <a:gd name="T86" fmla="*/ 78 w 108"/>
                <a:gd name="T87" fmla="*/ 30 h 89"/>
                <a:gd name="T88" fmla="*/ 72 w 108"/>
                <a:gd name="T89" fmla="*/ 21 h 89"/>
                <a:gd name="T90" fmla="*/ 77 w 108"/>
                <a:gd name="T91" fmla="*/ 11 h 89"/>
                <a:gd name="T92" fmla="*/ 81 w 108"/>
                <a:gd name="T93" fmla="*/ 9 h 89"/>
                <a:gd name="T94" fmla="*/ 97 w 108"/>
                <a:gd name="T95" fmla="*/ 4 h 89"/>
                <a:gd name="T96" fmla="*/ 108 w 108"/>
                <a:gd name="T97" fmla="*/ 8 h 89"/>
                <a:gd name="T98" fmla="*/ 99 w 108"/>
                <a:gd name="T9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89">
                  <a:moveTo>
                    <a:pt x="64" y="36"/>
                  </a:moveTo>
                  <a:cubicBezTo>
                    <a:pt x="63" y="36"/>
                    <a:pt x="63" y="36"/>
                    <a:pt x="63" y="36"/>
                  </a:cubicBezTo>
                  <a:cubicBezTo>
                    <a:pt x="63" y="33"/>
                    <a:pt x="66" y="32"/>
                    <a:pt x="70" y="32"/>
                  </a:cubicBezTo>
                  <a:cubicBezTo>
                    <a:pt x="70" y="32"/>
                    <a:pt x="71" y="32"/>
                    <a:pt x="72" y="32"/>
                  </a:cubicBezTo>
                  <a:cubicBezTo>
                    <a:pt x="72" y="35"/>
                    <a:pt x="72" y="37"/>
                    <a:pt x="75" y="37"/>
                  </a:cubicBezTo>
                  <a:cubicBezTo>
                    <a:pt x="75" y="37"/>
                    <a:pt x="76" y="37"/>
                    <a:pt x="76" y="36"/>
                  </a:cubicBezTo>
                  <a:cubicBezTo>
                    <a:pt x="77" y="40"/>
                    <a:pt x="72" y="38"/>
                    <a:pt x="72" y="41"/>
                  </a:cubicBezTo>
                  <a:cubicBezTo>
                    <a:pt x="74" y="40"/>
                    <a:pt x="77" y="40"/>
                    <a:pt x="80" y="39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6" y="41"/>
                    <a:pt x="74" y="43"/>
                    <a:pt x="69" y="44"/>
                  </a:cubicBezTo>
                  <a:cubicBezTo>
                    <a:pt x="70" y="42"/>
                    <a:pt x="71" y="42"/>
                    <a:pt x="72" y="41"/>
                  </a:cubicBezTo>
                  <a:cubicBezTo>
                    <a:pt x="71" y="40"/>
                    <a:pt x="70" y="39"/>
                    <a:pt x="72" y="38"/>
                  </a:cubicBezTo>
                  <a:cubicBezTo>
                    <a:pt x="70" y="38"/>
                    <a:pt x="69" y="39"/>
                    <a:pt x="67" y="39"/>
                  </a:cubicBezTo>
                  <a:cubicBezTo>
                    <a:pt x="68" y="42"/>
                    <a:pt x="67" y="43"/>
                    <a:pt x="65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5" y="41"/>
                    <a:pt x="66" y="38"/>
                    <a:pt x="68" y="36"/>
                  </a:cubicBezTo>
                  <a:cubicBezTo>
                    <a:pt x="68" y="36"/>
                    <a:pt x="67" y="36"/>
                    <a:pt x="66" y="36"/>
                  </a:cubicBezTo>
                  <a:cubicBezTo>
                    <a:pt x="66" y="36"/>
                    <a:pt x="65" y="36"/>
                    <a:pt x="65" y="36"/>
                  </a:cubicBezTo>
                  <a:cubicBezTo>
                    <a:pt x="64" y="36"/>
                    <a:pt x="64" y="36"/>
                    <a:pt x="64" y="36"/>
                  </a:cubicBezTo>
                  <a:moveTo>
                    <a:pt x="60" y="30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59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6"/>
                    <a:pt x="63" y="30"/>
                    <a:pt x="60" y="30"/>
                  </a:cubicBezTo>
                  <a:moveTo>
                    <a:pt x="55" y="14"/>
                  </a:moveTo>
                  <a:cubicBezTo>
                    <a:pt x="56" y="14"/>
                    <a:pt x="56" y="13"/>
                    <a:pt x="57" y="13"/>
                  </a:cubicBezTo>
                  <a:cubicBezTo>
                    <a:pt x="58" y="13"/>
                    <a:pt x="59" y="13"/>
                    <a:pt x="60" y="13"/>
                  </a:cubicBezTo>
                  <a:cubicBezTo>
                    <a:pt x="60" y="13"/>
                    <a:pt x="60" y="13"/>
                    <a:pt x="61" y="13"/>
                  </a:cubicBezTo>
                  <a:cubicBezTo>
                    <a:pt x="58" y="15"/>
                    <a:pt x="54" y="16"/>
                    <a:pt x="49" y="16"/>
                  </a:cubicBezTo>
                  <a:cubicBezTo>
                    <a:pt x="49" y="13"/>
                    <a:pt x="54" y="16"/>
                    <a:pt x="53" y="13"/>
                  </a:cubicBezTo>
                  <a:cubicBezTo>
                    <a:pt x="53" y="13"/>
                    <a:pt x="54" y="14"/>
                    <a:pt x="55" y="14"/>
                  </a:cubicBezTo>
                  <a:moveTo>
                    <a:pt x="50" y="8"/>
                  </a:moveTo>
                  <a:cubicBezTo>
                    <a:pt x="51" y="8"/>
                    <a:pt x="51" y="8"/>
                    <a:pt x="52" y="8"/>
                  </a:cubicBezTo>
                  <a:cubicBezTo>
                    <a:pt x="53" y="7"/>
                    <a:pt x="54" y="7"/>
                    <a:pt x="55" y="7"/>
                  </a:cubicBezTo>
                  <a:cubicBezTo>
                    <a:pt x="55" y="7"/>
                    <a:pt x="56" y="7"/>
                    <a:pt x="57" y="8"/>
                  </a:cubicBezTo>
                  <a:cubicBezTo>
                    <a:pt x="55" y="10"/>
                    <a:pt x="52" y="11"/>
                    <a:pt x="48" y="11"/>
                  </a:cubicBezTo>
                  <a:cubicBezTo>
                    <a:pt x="48" y="10"/>
                    <a:pt x="48" y="9"/>
                    <a:pt x="48" y="8"/>
                  </a:cubicBezTo>
                  <a:cubicBezTo>
                    <a:pt x="49" y="8"/>
                    <a:pt x="49" y="8"/>
                    <a:pt x="50" y="8"/>
                  </a:cubicBezTo>
                  <a:moveTo>
                    <a:pt x="9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6" y="0"/>
                    <a:pt x="96" y="1"/>
                    <a:pt x="96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4" y="1"/>
                    <a:pt x="94" y="1"/>
                  </a:cubicBezTo>
                  <a:cubicBezTo>
                    <a:pt x="94" y="1"/>
                    <a:pt x="93" y="0"/>
                    <a:pt x="93" y="0"/>
                  </a:cubicBezTo>
                  <a:cubicBezTo>
                    <a:pt x="92" y="0"/>
                    <a:pt x="92" y="1"/>
                    <a:pt x="91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90" y="2"/>
                    <a:pt x="91" y="2"/>
                    <a:pt x="89" y="3"/>
                  </a:cubicBezTo>
                  <a:cubicBezTo>
                    <a:pt x="89" y="3"/>
                    <a:pt x="90" y="3"/>
                    <a:pt x="90" y="3"/>
                  </a:cubicBezTo>
                  <a:cubicBezTo>
                    <a:pt x="91" y="3"/>
                    <a:pt x="91" y="4"/>
                    <a:pt x="91" y="5"/>
                  </a:cubicBezTo>
                  <a:cubicBezTo>
                    <a:pt x="90" y="6"/>
                    <a:pt x="88" y="7"/>
                    <a:pt x="86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5" y="7"/>
                    <a:pt x="85" y="7"/>
                    <a:pt x="84" y="7"/>
                  </a:cubicBezTo>
                  <a:cubicBezTo>
                    <a:pt x="84" y="6"/>
                    <a:pt x="85" y="5"/>
                    <a:pt x="85" y="5"/>
                  </a:cubicBezTo>
                  <a:cubicBezTo>
                    <a:pt x="82" y="6"/>
                    <a:pt x="80" y="7"/>
                    <a:pt x="78" y="9"/>
                  </a:cubicBezTo>
                  <a:cubicBezTo>
                    <a:pt x="77" y="7"/>
                    <a:pt x="74" y="6"/>
                    <a:pt x="72" y="6"/>
                  </a:cubicBezTo>
                  <a:cubicBezTo>
                    <a:pt x="69" y="6"/>
                    <a:pt x="67" y="7"/>
                    <a:pt x="66" y="9"/>
                  </a:cubicBezTo>
                  <a:cubicBezTo>
                    <a:pt x="66" y="7"/>
                    <a:pt x="65" y="7"/>
                    <a:pt x="63" y="7"/>
                  </a:cubicBezTo>
                  <a:cubicBezTo>
                    <a:pt x="62" y="7"/>
                    <a:pt x="62" y="7"/>
                    <a:pt x="61" y="7"/>
                  </a:cubicBezTo>
                  <a:cubicBezTo>
                    <a:pt x="61" y="7"/>
                    <a:pt x="61" y="7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5"/>
                    <a:pt x="58" y="4"/>
                    <a:pt x="56" y="4"/>
                  </a:cubicBezTo>
                  <a:cubicBezTo>
                    <a:pt x="52" y="4"/>
                    <a:pt x="46" y="6"/>
                    <a:pt x="42" y="6"/>
                  </a:cubicBezTo>
                  <a:cubicBezTo>
                    <a:pt x="41" y="6"/>
                    <a:pt x="39" y="5"/>
                    <a:pt x="38" y="5"/>
                  </a:cubicBezTo>
                  <a:cubicBezTo>
                    <a:pt x="37" y="5"/>
                    <a:pt x="36" y="6"/>
                    <a:pt x="36" y="7"/>
                  </a:cubicBezTo>
                  <a:cubicBezTo>
                    <a:pt x="36" y="5"/>
                    <a:pt x="37" y="5"/>
                    <a:pt x="38" y="4"/>
                  </a:cubicBezTo>
                  <a:cubicBezTo>
                    <a:pt x="34" y="3"/>
                    <a:pt x="32" y="3"/>
                    <a:pt x="29" y="3"/>
                  </a:cubicBezTo>
                  <a:cubicBezTo>
                    <a:pt x="24" y="3"/>
                    <a:pt x="19" y="4"/>
                    <a:pt x="13" y="5"/>
                  </a:cubicBezTo>
                  <a:cubicBezTo>
                    <a:pt x="12" y="7"/>
                    <a:pt x="16" y="8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8" y="9"/>
                    <a:pt x="7" y="9"/>
                    <a:pt x="6" y="11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8" y="11"/>
                    <a:pt x="9" y="10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1" y="10"/>
                    <a:pt x="11" y="10"/>
                    <a:pt x="11" y="11"/>
                  </a:cubicBezTo>
                  <a:cubicBezTo>
                    <a:pt x="9" y="13"/>
                    <a:pt x="0" y="13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2" y="17"/>
                    <a:pt x="1" y="17"/>
                    <a:pt x="0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5" y="18"/>
                    <a:pt x="5" y="18"/>
                    <a:pt x="4" y="20"/>
                  </a:cubicBezTo>
                  <a:cubicBezTo>
                    <a:pt x="7" y="19"/>
                    <a:pt x="9" y="16"/>
                    <a:pt x="13" y="16"/>
                  </a:cubicBezTo>
                  <a:cubicBezTo>
                    <a:pt x="13" y="16"/>
                    <a:pt x="14" y="16"/>
                    <a:pt x="15" y="16"/>
                  </a:cubicBezTo>
                  <a:cubicBezTo>
                    <a:pt x="14" y="16"/>
                    <a:pt x="13" y="16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6" y="17"/>
                    <a:pt x="16" y="16"/>
                    <a:pt x="15" y="15"/>
                  </a:cubicBezTo>
                  <a:cubicBezTo>
                    <a:pt x="15" y="15"/>
                    <a:pt x="16" y="14"/>
                    <a:pt x="17" y="14"/>
                  </a:cubicBezTo>
                  <a:cubicBezTo>
                    <a:pt x="18" y="14"/>
                    <a:pt x="19" y="15"/>
                    <a:pt x="20" y="16"/>
                  </a:cubicBezTo>
                  <a:cubicBezTo>
                    <a:pt x="21" y="16"/>
                    <a:pt x="22" y="17"/>
                    <a:pt x="23" y="17"/>
                  </a:cubicBezTo>
                  <a:cubicBezTo>
                    <a:pt x="23" y="17"/>
                    <a:pt x="24" y="16"/>
                    <a:pt x="25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24"/>
                    <a:pt x="27" y="27"/>
                    <a:pt x="30" y="32"/>
                  </a:cubicBezTo>
                  <a:cubicBezTo>
                    <a:pt x="30" y="32"/>
                    <a:pt x="29" y="32"/>
                    <a:pt x="29" y="33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5"/>
                    <a:pt x="27" y="34"/>
                    <a:pt x="26" y="34"/>
                  </a:cubicBezTo>
                  <a:cubicBezTo>
                    <a:pt x="23" y="41"/>
                    <a:pt x="18" y="44"/>
                    <a:pt x="20" y="53"/>
                  </a:cubicBezTo>
                  <a:cubicBezTo>
                    <a:pt x="22" y="54"/>
                    <a:pt x="23" y="56"/>
                    <a:pt x="26" y="57"/>
                  </a:cubicBezTo>
                  <a:cubicBezTo>
                    <a:pt x="20" y="58"/>
                    <a:pt x="27" y="68"/>
                    <a:pt x="28" y="70"/>
                  </a:cubicBezTo>
                  <a:cubicBezTo>
                    <a:pt x="27" y="66"/>
                    <a:pt x="21" y="57"/>
                    <a:pt x="27" y="57"/>
                  </a:cubicBezTo>
                  <a:cubicBezTo>
                    <a:pt x="28" y="57"/>
                    <a:pt x="28" y="57"/>
                    <a:pt x="29" y="57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4" y="64"/>
                    <a:pt x="36" y="69"/>
                    <a:pt x="33" y="76"/>
                  </a:cubicBezTo>
                  <a:cubicBezTo>
                    <a:pt x="37" y="80"/>
                    <a:pt x="43" y="81"/>
                    <a:pt x="48" y="82"/>
                  </a:cubicBezTo>
                  <a:cubicBezTo>
                    <a:pt x="49" y="80"/>
                    <a:pt x="50" y="79"/>
                    <a:pt x="51" y="79"/>
                  </a:cubicBezTo>
                  <a:cubicBezTo>
                    <a:pt x="53" y="82"/>
                    <a:pt x="49" y="80"/>
                    <a:pt x="49" y="84"/>
                  </a:cubicBezTo>
                  <a:cubicBezTo>
                    <a:pt x="50" y="84"/>
                    <a:pt x="51" y="84"/>
                    <a:pt x="51" y="84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2" y="85"/>
                    <a:pt x="52" y="85"/>
                    <a:pt x="53" y="8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55" y="85"/>
                    <a:pt x="55" y="85"/>
                    <a:pt x="55" y="86"/>
                  </a:cubicBezTo>
                  <a:cubicBezTo>
                    <a:pt x="54" y="87"/>
                    <a:pt x="59" y="87"/>
                    <a:pt x="59" y="89"/>
                  </a:cubicBezTo>
                  <a:cubicBezTo>
                    <a:pt x="59" y="87"/>
                    <a:pt x="59" y="84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2"/>
                    <a:pt x="58" y="82"/>
                    <a:pt x="58" y="82"/>
                  </a:cubicBezTo>
                  <a:cubicBezTo>
                    <a:pt x="57" y="82"/>
                    <a:pt x="57" y="82"/>
                    <a:pt x="56" y="82"/>
                  </a:cubicBezTo>
                  <a:cubicBezTo>
                    <a:pt x="56" y="82"/>
                    <a:pt x="55" y="82"/>
                    <a:pt x="55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3" y="82"/>
                    <a:pt x="53" y="81"/>
                    <a:pt x="53" y="81"/>
                  </a:cubicBezTo>
                  <a:cubicBezTo>
                    <a:pt x="53" y="80"/>
                    <a:pt x="54" y="81"/>
                    <a:pt x="54" y="79"/>
                  </a:cubicBezTo>
                  <a:cubicBezTo>
                    <a:pt x="53" y="79"/>
                    <a:pt x="53" y="78"/>
                    <a:pt x="52" y="78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4" y="77"/>
                    <a:pt x="56" y="76"/>
                    <a:pt x="57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5" y="73"/>
                    <a:pt x="55" y="73"/>
                  </a:cubicBezTo>
                  <a:cubicBezTo>
                    <a:pt x="54" y="74"/>
                    <a:pt x="54" y="74"/>
                    <a:pt x="53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3" y="77"/>
                    <a:pt x="51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6" y="78"/>
                  </a:cubicBezTo>
                  <a:cubicBezTo>
                    <a:pt x="46" y="78"/>
                    <a:pt x="45" y="78"/>
                    <a:pt x="44" y="78"/>
                  </a:cubicBezTo>
                  <a:cubicBezTo>
                    <a:pt x="43" y="75"/>
                    <a:pt x="43" y="70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5" y="63"/>
                    <a:pt x="48" y="61"/>
                    <a:pt x="51" y="61"/>
                  </a:cubicBezTo>
                  <a:cubicBezTo>
                    <a:pt x="52" y="61"/>
                    <a:pt x="54" y="61"/>
                    <a:pt x="55" y="62"/>
                  </a:cubicBezTo>
                  <a:cubicBezTo>
                    <a:pt x="56" y="60"/>
                    <a:pt x="57" y="59"/>
                    <a:pt x="59" y="59"/>
                  </a:cubicBezTo>
                  <a:cubicBezTo>
                    <a:pt x="62" y="59"/>
                    <a:pt x="65" y="62"/>
                    <a:pt x="66" y="65"/>
                  </a:cubicBezTo>
                  <a:cubicBezTo>
                    <a:pt x="66" y="59"/>
                    <a:pt x="69" y="54"/>
                    <a:pt x="75" y="52"/>
                  </a:cubicBezTo>
                  <a:cubicBezTo>
                    <a:pt x="74" y="49"/>
                    <a:pt x="76" y="46"/>
                    <a:pt x="78" y="46"/>
                  </a:cubicBezTo>
                  <a:cubicBezTo>
                    <a:pt x="79" y="46"/>
                    <a:pt x="79" y="46"/>
                    <a:pt x="80" y="46"/>
                  </a:cubicBezTo>
                  <a:cubicBezTo>
                    <a:pt x="82" y="43"/>
                    <a:pt x="86" y="40"/>
                    <a:pt x="90" y="38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2" y="38"/>
                    <a:pt x="92" y="37"/>
                    <a:pt x="93" y="37"/>
                  </a:cubicBezTo>
                  <a:cubicBezTo>
                    <a:pt x="93" y="37"/>
                    <a:pt x="94" y="37"/>
                    <a:pt x="94" y="37"/>
                  </a:cubicBezTo>
                  <a:cubicBezTo>
                    <a:pt x="92" y="33"/>
                    <a:pt x="95" y="33"/>
                    <a:pt x="95" y="32"/>
                  </a:cubicBezTo>
                  <a:cubicBezTo>
                    <a:pt x="95" y="32"/>
                    <a:pt x="95" y="32"/>
                    <a:pt x="94" y="32"/>
                  </a:cubicBezTo>
                  <a:cubicBezTo>
                    <a:pt x="93" y="32"/>
                    <a:pt x="92" y="33"/>
                    <a:pt x="90" y="34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34"/>
                    <a:pt x="90" y="34"/>
                    <a:pt x="89" y="34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9" y="35"/>
                    <a:pt x="89" y="35"/>
                    <a:pt x="88" y="34"/>
                  </a:cubicBezTo>
                  <a:cubicBezTo>
                    <a:pt x="90" y="29"/>
                    <a:pt x="104" y="32"/>
                    <a:pt x="107" y="27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6"/>
                    <a:pt x="106" y="26"/>
                    <a:pt x="105" y="26"/>
                  </a:cubicBezTo>
                  <a:cubicBezTo>
                    <a:pt x="105" y="26"/>
                    <a:pt x="105" y="26"/>
                    <a:pt x="104" y="26"/>
                  </a:cubicBezTo>
                  <a:cubicBezTo>
                    <a:pt x="104" y="26"/>
                    <a:pt x="104" y="26"/>
                    <a:pt x="103" y="26"/>
                  </a:cubicBezTo>
                  <a:cubicBezTo>
                    <a:pt x="104" y="25"/>
                    <a:pt x="106" y="26"/>
                    <a:pt x="106" y="24"/>
                  </a:cubicBezTo>
                  <a:cubicBezTo>
                    <a:pt x="102" y="24"/>
                    <a:pt x="104" y="20"/>
                    <a:pt x="103" y="17"/>
                  </a:cubicBezTo>
                  <a:cubicBezTo>
                    <a:pt x="102" y="19"/>
                    <a:pt x="101" y="20"/>
                    <a:pt x="99" y="20"/>
                  </a:cubicBezTo>
                  <a:cubicBezTo>
                    <a:pt x="99" y="20"/>
                    <a:pt x="98" y="20"/>
                    <a:pt x="98" y="20"/>
                  </a:cubicBezTo>
                  <a:cubicBezTo>
                    <a:pt x="97" y="19"/>
                    <a:pt x="97" y="16"/>
                    <a:pt x="98" y="15"/>
                  </a:cubicBezTo>
                  <a:cubicBezTo>
                    <a:pt x="96" y="15"/>
                    <a:pt x="94" y="14"/>
                    <a:pt x="92" y="13"/>
                  </a:cubicBezTo>
                  <a:cubicBezTo>
                    <a:pt x="91" y="18"/>
                    <a:pt x="88" y="18"/>
                    <a:pt x="88" y="22"/>
                  </a:cubicBezTo>
                  <a:cubicBezTo>
                    <a:pt x="84" y="23"/>
                    <a:pt x="83" y="27"/>
                    <a:pt x="81" y="30"/>
                  </a:cubicBezTo>
                  <a:cubicBezTo>
                    <a:pt x="80" y="30"/>
                    <a:pt x="79" y="30"/>
                    <a:pt x="78" y="30"/>
                  </a:cubicBezTo>
                  <a:cubicBezTo>
                    <a:pt x="78" y="28"/>
                    <a:pt x="79" y="26"/>
                    <a:pt x="80" y="24"/>
                  </a:cubicBezTo>
                  <a:cubicBezTo>
                    <a:pt x="80" y="24"/>
                    <a:pt x="79" y="24"/>
                    <a:pt x="79" y="24"/>
                  </a:cubicBezTo>
                  <a:cubicBezTo>
                    <a:pt x="77" y="24"/>
                    <a:pt x="76" y="23"/>
                    <a:pt x="75" y="22"/>
                  </a:cubicBezTo>
                  <a:cubicBezTo>
                    <a:pt x="75" y="22"/>
                    <a:pt x="74" y="21"/>
                    <a:pt x="72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2" y="20"/>
                    <a:pt x="71" y="19"/>
                    <a:pt x="70" y="17"/>
                  </a:cubicBezTo>
                  <a:cubicBezTo>
                    <a:pt x="72" y="15"/>
                    <a:pt x="81" y="13"/>
                    <a:pt x="77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8" y="11"/>
                    <a:pt x="78" y="11"/>
                    <a:pt x="79" y="11"/>
                  </a:cubicBezTo>
                  <a:cubicBezTo>
                    <a:pt x="81" y="11"/>
                    <a:pt x="83" y="11"/>
                    <a:pt x="84" y="10"/>
                  </a:cubicBezTo>
                  <a:cubicBezTo>
                    <a:pt x="82" y="10"/>
                    <a:pt x="81" y="10"/>
                    <a:pt x="81" y="9"/>
                  </a:cubicBezTo>
                  <a:cubicBezTo>
                    <a:pt x="86" y="9"/>
                    <a:pt x="91" y="9"/>
                    <a:pt x="93" y="5"/>
                  </a:cubicBezTo>
                  <a:cubicBezTo>
                    <a:pt x="93" y="4"/>
                    <a:pt x="94" y="4"/>
                    <a:pt x="95" y="4"/>
                  </a:cubicBezTo>
                  <a:cubicBezTo>
                    <a:pt x="95" y="4"/>
                    <a:pt x="96" y="4"/>
                    <a:pt x="96" y="4"/>
                  </a:cubicBezTo>
                  <a:cubicBezTo>
                    <a:pt x="96" y="4"/>
                    <a:pt x="97" y="4"/>
                    <a:pt x="97" y="4"/>
                  </a:cubicBezTo>
                  <a:cubicBezTo>
                    <a:pt x="98" y="4"/>
                    <a:pt x="98" y="4"/>
                    <a:pt x="99" y="3"/>
                  </a:cubicBezTo>
                  <a:cubicBezTo>
                    <a:pt x="101" y="4"/>
                    <a:pt x="102" y="5"/>
                    <a:pt x="102" y="7"/>
                  </a:cubicBezTo>
                  <a:cubicBezTo>
                    <a:pt x="103" y="8"/>
                    <a:pt x="105" y="8"/>
                    <a:pt x="107" y="8"/>
                  </a:cubicBezTo>
                  <a:cubicBezTo>
                    <a:pt x="107" y="8"/>
                    <a:pt x="108" y="8"/>
                    <a:pt x="108" y="8"/>
                  </a:cubicBezTo>
                  <a:cubicBezTo>
                    <a:pt x="108" y="4"/>
                    <a:pt x="101" y="4"/>
                    <a:pt x="103" y="1"/>
                  </a:cubicBezTo>
                  <a:cubicBezTo>
                    <a:pt x="101" y="1"/>
                    <a:pt x="100" y="2"/>
                    <a:pt x="99" y="2"/>
                  </a:cubicBezTo>
                  <a:cubicBezTo>
                    <a:pt x="98" y="2"/>
                    <a:pt x="98" y="2"/>
                    <a:pt x="97" y="1"/>
                  </a:cubicBezTo>
                  <a:cubicBezTo>
                    <a:pt x="97" y="0"/>
                    <a:pt x="98" y="1"/>
                    <a:pt x="99" y="0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24"/>
            <p:cNvSpPr/>
            <p:nvPr/>
          </p:nvSpPr>
          <p:spPr bwMode="auto">
            <a:xfrm>
              <a:off x="3082130" y="2843213"/>
              <a:ext cx="49213" cy="47625"/>
            </a:xfrm>
            <a:custGeom>
              <a:avLst/>
              <a:gdLst>
                <a:gd name="T0" fmla="*/ 2 w 7"/>
                <a:gd name="T1" fmla="*/ 0 h 7"/>
                <a:gd name="T2" fmla="*/ 0 w 7"/>
                <a:gd name="T3" fmla="*/ 4 h 7"/>
                <a:gd name="T4" fmla="*/ 0 w 7"/>
                <a:gd name="T5" fmla="*/ 4 h 7"/>
                <a:gd name="T6" fmla="*/ 1 w 7"/>
                <a:gd name="T7" fmla="*/ 5 h 7"/>
                <a:gd name="T8" fmla="*/ 2 w 7"/>
                <a:gd name="T9" fmla="*/ 7 h 7"/>
                <a:gd name="T10" fmla="*/ 3 w 7"/>
                <a:gd name="T11" fmla="*/ 6 h 7"/>
                <a:gd name="T12" fmla="*/ 3 w 7"/>
                <a:gd name="T13" fmla="*/ 4 h 7"/>
                <a:gd name="T14" fmla="*/ 5 w 7"/>
                <a:gd name="T15" fmla="*/ 5 h 7"/>
                <a:gd name="T16" fmla="*/ 6 w 7"/>
                <a:gd name="T17" fmla="*/ 5 h 7"/>
                <a:gd name="T18" fmla="*/ 6 w 7"/>
                <a:gd name="T19" fmla="*/ 5 h 7"/>
                <a:gd name="T20" fmla="*/ 2 w 7"/>
                <a:gd name="T21" fmla="*/ 1 h 7"/>
                <a:gd name="T22" fmla="*/ 2 w 7"/>
                <a:gd name="T23" fmla="*/ 1 h 7"/>
                <a:gd name="T24" fmla="*/ 2 w 7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4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25"/>
            <p:cNvSpPr/>
            <p:nvPr/>
          </p:nvSpPr>
          <p:spPr bwMode="auto">
            <a:xfrm>
              <a:off x="2801143" y="2781301"/>
              <a:ext cx="123825" cy="47625"/>
            </a:xfrm>
            <a:custGeom>
              <a:avLst/>
              <a:gdLst>
                <a:gd name="T0" fmla="*/ 5 w 18"/>
                <a:gd name="T1" fmla="*/ 0 h 7"/>
                <a:gd name="T2" fmla="*/ 3 w 18"/>
                <a:gd name="T3" fmla="*/ 1 h 7"/>
                <a:gd name="T4" fmla="*/ 0 w 18"/>
                <a:gd name="T5" fmla="*/ 4 h 7"/>
                <a:gd name="T6" fmla="*/ 1 w 18"/>
                <a:gd name="T7" fmla="*/ 4 h 7"/>
                <a:gd name="T8" fmla="*/ 4 w 18"/>
                <a:gd name="T9" fmla="*/ 3 h 7"/>
                <a:gd name="T10" fmla="*/ 7 w 18"/>
                <a:gd name="T11" fmla="*/ 2 h 7"/>
                <a:gd name="T12" fmla="*/ 9 w 18"/>
                <a:gd name="T13" fmla="*/ 3 h 7"/>
                <a:gd name="T14" fmla="*/ 7 w 18"/>
                <a:gd name="T15" fmla="*/ 3 h 7"/>
                <a:gd name="T16" fmla="*/ 7 w 18"/>
                <a:gd name="T17" fmla="*/ 5 h 7"/>
                <a:gd name="T18" fmla="*/ 5 w 18"/>
                <a:gd name="T19" fmla="*/ 5 h 7"/>
                <a:gd name="T20" fmla="*/ 5 w 18"/>
                <a:gd name="T21" fmla="*/ 6 h 7"/>
                <a:gd name="T22" fmla="*/ 8 w 18"/>
                <a:gd name="T23" fmla="*/ 7 h 7"/>
                <a:gd name="T24" fmla="*/ 18 w 18"/>
                <a:gd name="T25" fmla="*/ 5 h 7"/>
                <a:gd name="T26" fmla="*/ 18 w 18"/>
                <a:gd name="T27" fmla="*/ 5 h 7"/>
                <a:gd name="T28" fmla="*/ 18 w 18"/>
                <a:gd name="T29" fmla="*/ 2 h 7"/>
                <a:gd name="T30" fmla="*/ 14 w 18"/>
                <a:gd name="T31" fmla="*/ 3 h 7"/>
                <a:gd name="T32" fmla="*/ 10 w 18"/>
                <a:gd name="T33" fmla="*/ 3 h 7"/>
                <a:gd name="T34" fmla="*/ 10 w 18"/>
                <a:gd name="T35" fmla="*/ 1 h 7"/>
                <a:gd name="T36" fmla="*/ 8 w 18"/>
                <a:gd name="T37" fmla="*/ 1 h 7"/>
                <a:gd name="T38" fmla="*/ 7 w 18"/>
                <a:gd name="T39" fmla="*/ 1 h 7"/>
                <a:gd name="T40" fmla="*/ 5 w 18"/>
                <a:gd name="T4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7">
                  <a:moveTo>
                    <a:pt x="5" y="0"/>
                  </a:moveTo>
                  <a:cubicBezTo>
                    <a:pt x="4" y="0"/>
                    <a:pt x="4" y="0"/>
                    <a:pt x="3" y="1"/>
                  </a:cubicBezTo>
                  <a:cubicBezTo>
                    <a:pt x="3" y="3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8" y="3"/>
                    <a:pt x="7" y="2"/>
                    <a:pt x="7" y="3"/>
                  </a:cubicBezTo>
                  <a:cubicBezTo>
                    <a:pt x="4" y="4"/>
                    <a:pt x="9" y="3"/>
                    <a:pt x="7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4" y="5"/>
                    <a:pt x="4" y="5"/>
                    <a:pt x="5" y="6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12" y="7"/>
                    <a:pt x="16" y="6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5" y="5"/>
                    <a:pt x="18" y="4"/>
                    <a:pt x="18" y="2"/>
                  </a:cubicBezTo>
                  <a:cubicBezTo>
                    <a:pt x="16" y="3"/>
                    <a:pt x="15" y="3"/>
                    <a:pt x="14" y="3"/>
                  </a:cubicBezTo>
                  <a:cubicBezTo>
                    <a:pt x="13" y="3"/>
                    <a:pt x="12" y="3"/>
                    <a:pt x="10" y="3"/>
                  </a:cubicBezTo>
                  <a:cubicBezTo>
                    <a:pt x="10" y="1"/>
                    <a:pt x="9" y="2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3" name="Rectangle 26"/>
            <p:cNvSpPr>
              <a:spLocks noChangeArrowheads="1"/>
            </p:cNvSpPr>
            <p:nvPr/>
          </p:nvSpPr>
          <p:spPr bwMode="auto">
            <a:xfrm>
              <a:off x="2896393" y="3076576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4" name="Freeform 27"/>
            <p:cNvSpPr/>
            <p:nvPr/>
          </p:nvSpPr>
          <p:spPr bwMode="auto">
            <a:xfrm>
              <a:off x="2896393" y="3076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5" name="Freeform 28"/>
            <p:cNvSpPr/>
            <p:nvPr/>
          </p:nvSpPr>
          <p:spPr bwMode="auto">
            <a:xfrm>
              <a:off x="2855118" y="3243263"/>
              <a:ext cx="0" cy="12700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6" name="Freeform 29"/>
            <p:cNvSpPr/>
            <p:nvPr/>
          </p:nvSpPr>
          <p:spPr bwMode="auto">
            <a:xfrm>
              <a:off x="2986880" y="2863851"/>
              <a:ext cx="20638" cy="14288"/>
            </a:xfrm>
            <a:custGeom>
              <a:avLst/>
              <a:gdLst>
                <a:gd name="T0" fmla="*/ 2 w 3"/>
                <a:gd name="T1" fmla="*/ 0 h 2"/>
                <a:gd name="T2" fmla="*/ 0 w 3"/>
                <a:gd name="T3" fmla="*/ 2 h 2"/>
                <a:gd name="T4" fmla="*/ 3 w 3"/>
                <a:gd name="T5" fmla="*/ 0 h 2"/>
                <a:gd name="T6" fmla="*/ 2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2" y="2"/>
                    <a:pt x="2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7" name="Freeform 30"/>
            <p:cNvSpPr/>
            <p:nvPr/>
          </p:nvSpPr>
          <p:spPr bwMode="auto">
            <a:xfrm>
              <a:off x="3536155" y="2932113"/>
              <a:ext cx="47625" cy="69850"/>
            </a:xfrm>
            <a:custGeom>
              <a:avLst/>
              <a:gdLst>
                <a:gd name="T0" fmla="*/ 3 w 7"/>
                <a:gd name="T1" fmla="*/ 0 h 10"/>
                <a:gd name="T2" fmla="*/ 1 w 7"/>
                <a:gd name="T3" fmla="*/ 0 h 10"/>
                <a:gd name="T4" fmla="*/ 1 w 7"/>
                <a:gd name="T5" fmla="*/ 4 h 10"/>
                <a:gd name="T6" fmla="*/ 3 w 7"/>
                <a:gd name="T7" fmla="*/ 4 h 10"/>
                <a:gd name="T8" fmla="*/ 1 w 7"/>
                <a:gd name="T9" fmla="*/ 8 h 10"/>
                <a:gd name="T10" fmla="*/ 3 w 7"/>
                <a:gd name="T11" fmla="*/ 9 h 10"/>
                <a:gd name="T12" fmla="*/ 2 w 7"/>
                <a:gd name="T13" fmla="*/ 10 h 10"/>
                <a:gd name="T14" fmla="*/ 3 w 7"/>
                <a:gd name="T15" fmla="*/ 10 h 10"/>
                <a:gd name="T16" fmla="*/ 4 w 7"/>
                <a:gd name="T17" fmla="*/ 10 h 10"/>
                <a:gd name="T18" fmla="*/ 5 w 7"/>
                <a:gd name="T19" fmla="*/ 10 h 10"/>
                <a:gd name="T20" fmla="*/ 6 w 7"/>
                <a:gd name="T21" fmla="*/ 9 h 10"/>
                <a:gd name="T22" fmla="*/ 7 w 7"/>
                <a:gd name="T23" fmla="*/ 7 h 10"/>
                <a:gd name="T24" fmla="*/ 3 w 7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2"/>
                    <a:pt x="2" y="2"/>
                    <a:pt x="1" y="4"/>
                  </a:cubicBezTo>
                  <a:cubicBezTo>
                    <a:pt x="1" y="4"/>
                    <a:pt x="3" y="3"/>
                    <a:pt x="3" y="4"/>
                  </a:cubicBezTo>
                  <a:cubicBezTo>
                    <a:pt x="3" y="7"/>
                    <a:pt x="1" y="6"/>
                    <a:pt x="1" y="8"/>
                  </a:cubicBezTo>
                  <a:cubicBezTo>
                    <a:pt x="1" y="8"/>
                    <a:pt x="3" y="8"/>
                    <a:pt x="3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4" y="9"/>
                    <a:pt x="7" y="8"/>
                    <a:pt x="7" y="7"/>
                  </a:cubicBezTo>
                  <a:cubicBezTo>
                    <a:pt x="5" y="4"/>
                    <a:pt x="1" y="3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8" name="Freeform 31"/>
            <p:cNvSpPr/>
            <p:nvPr/>
          </p:nvSpPr>
          <p:spPr bwMode="auto">
            <a:xfrm>
              <a:off x="3110705" y="3001963"/>
              <a:ext cx="33338" cy="26988"/>
            </a:xfrm>
            <a:custGeom>
              <a:avLst/>
              <a:gdLst>
                <a:gd name="T0" fmla="*/ 2 w 5"/>
                <a:gd name="T1" fmla="*/ 0 h 4"/>
                <a:gd name="T2" fmla="*/ 0 w 5"/>
                <a:gd name="T3" fmla="*/ 4 h 4"/>
                <a:gd name="T4" fmla="*/ 4 w 5"/>
                <a:gd name="T5" fmla="*/ 4 h 4"/>
                <a:gd name="T6" fmla="*/ 2 w 5"/>
                <a:gd name="T7" fmla="*/ 0 h 4"/>
                <a:gd name="T8" fmla="*/ 2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5" y="1"/>
                    <a:pt x="2" y="3"/>
                    <a:pt x="2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9" name="Freeform 32"/>
            <p:cNvSpPr/>
            <p:nvPr/>
          </p:nvSpPr>
          <p:spPr bwMode="auto">
            <a:xfrm>
              <a:off x="4688680" y="3105151"/>
              <a:ext cx="69850" cy="61913"/>
            </a:xfrm>
            <a:custGeom>
              <a:avLst/>
              <a:gdLst>
                <a:gd name="T0" fmla="*/ 6 w 10"/>
                <a:gd name="T1" fmla="*/ 0 h 9"/>
                <a:gd name="T2" fmla="*/ 7 w 10"/>
                <a:gd name="T3" fmla="*/ 4 h 9"/>
                <a:gd name="T4" fmla="*/ 5 w 10"/>
                <a:gd name="T5" fmla="*/ 6 h 9"/>
                <a:gd name="T6" fmla="*/ 4 w 10"/>
                <a:gd name="T7" fmla="*/ 7 h 9"/>
                <a:gd name="T8" fmla="*/ 4 w 10"/>
                <a:gd name="T9" fmla="*/ 7 h 9"/>
                <a:gd name="T10" fmla="*/ 3 w 10"/>
                <a:gd name="T11" fmla="*/ 7 h 9"/>
                <a:gd name="T12" fmla="*/ 2 w 10"/>
                <a:gd name="T13" fmla="*/ 7 h 9"/>
                <a:gd name="T14" fmla="*/ 0 w 10"/>
                <a:gd name="T15" fmla="*/ 8 h 9"/>
                <a:gd name="T16" fmla="*/ 1 w 10"/>
                <a:gd name="T17" fmla="*/ 8 h 9"/>
                <a:gd name="T18" fmla="*/ 2 w 10"/>
                <a:gd name="T19" fmla="*/ 8 h 9"/>
                <a:gd name="T20" fmla="*/ 3 w 10"/>
                <a:gd name="T21" fmla="*/ 8 h 9"/>
                <a:gd name="T22" fmla="*/ 5 w 10"/>
                <a:gd name="T23" fmla="*/ 8 h 9"/>
                <a:gd name="T24" fmla="*/ 5 w 10"/>
                <a:gd name="T25" fmla="*/ 9 h 9"/>
                <a:gd name="T26" fmla="*/ 9 w 10"/>
                <a:gd name="T27" fmla="*/ 7 h 9"/>
                <a:gd name="T28" fmla="*/ 6 w 10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6" y="1"/>
                    <a:pt x="7" y="2"/>
                    <a:pt x="7" y="4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7" y="7"/>
                    <a:pt x="9" y="7"/>
                  </a:cubicBezTo>
                  <a:cubicBezTo>
                    <a:pt x="8" y="3"/>
                    <a:pt x="10" y="1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0" name="Freeform 33"/>
            <p:cNvSpPr>
              <a:spLocks noEditPoints="1"/>
            </p:cNvSpPr>
            <p:nvPr/>
          </p:nvSpPr>
          <p:spPr bwMode="auto">
            <a:xfrm>
              <a:off x="3405980" y="3140076"/>
              <a:ext cx="611188" cy="730250"/>
            </a:xfrm>
            <a:custGeom>
              <a:avLst/>
              <a:gdLst>
                <a:gd name="T0" fmla="*/ 54 w 89"/>
                <a:gd name="T1" fmla="*/ 73 h 106"/>
                <a:gd name="T2" fmla="*/ 56 w 89"/>
                <a:gd name="T3" fmla="*/ 71 h 106"/>
                <a:gd name="T4" fmla="*/ 58 w 89"/>
                <a:gd name="T5" fmla="*/ 72 h 106"/>
                <a:gd name="T6" fmla="*/ 54 w 89"/>
                <a:gd name="T7" fmla="*/ 73 h 106"/>
                <a:gd name="T8" fmla="*/ 41 w 89"/>
                <a:gd name="T9" fmla="*/ 64 h 106"/>
                <a:gd name="T10" fmla="*/ 42 w 89"/>
                <a:gd name="T11" fmla="*/ 64 h 106"/>
                <a:gd name="T12" fmla="*/ 41 w 89"/>
                <a:gd name="T13" fmla="*/ 64 h 106"/>
                <a:gd name="T14" fmla="*/ 42 w 89"/>
                <a:gd name="T15" fmla="*/ 64 h 106"/>
                <a:gd name="T16" fmla="*/ 40 w 89"/>
                <a:gd name="T17" fmla="*/ 64 h 106"/>
                <a:gd name="T18" fmla="*/ 40 w 89"/>
                <a:gd name="T19" fmla="*/ 64 h 106"/>
                <a:gd name="T20" fmla="*/ 42 w 89"/>
                <a:gd name="T21" fmla="*/ 64 h 106"/>
                <a:gd name="T22" fmla="*/ 42 w 89"/>
                <a:gd name="T23" fmla="*/ 63 h 106"/>
                <a:gd name="T24" fmla="*/ 63 w 89"/>
                <a:gd name="T25" fmla="*/ 58 h 106"/>
                <a:gd name="T26" fmla="*/ 65 w 89"/>
                <a:gd name="T27" fmla="*/ 69 h 106"/>
                <a:gd name="T28" fmla="*/ 60 w 89"/>
                <a:gd name="T29" fmla="*/ 58 h 106"/>
                <a:gd name="T30" fmla="*/ 68 w 89"/>
                <a:gd name="T31" fmla="*/ 49 h 106"/>
                <a:gd name="T32" fmla="*/ 64 w 89"/>
                <a:gd name="T33" fmla="*/ 56 h 106"/>
                <a:gd name="T34" fmla="*/ 66 w 89"/>
                <a:gd name="T35" fmla="*/ 49 h 106"/>
                <a:gd name="T36" fmla="*/ 33 w 89"/>
                <a:gd name="T37" fmla="*/ 4 h 106"/>
                <a:gd name="T38" fmla="*/ 22 w 89"/>
                <a:gd name="T39" fmla="*/ 3 h 106"/>
                <a:gd name="T40" fmla="*/ 8 w 89"/>
                <a:gd name="T41" fmla="*/ 13 h 106"/>
                <a:gd name="T42" fmla="*/ 5 w 89"/>
                <a:gd name="T43" fmla="*/ 23 h 106"/>
                <a:gd name="T44" fmla="*/ 4 w 89"/>
                <a:gd name="T45" fmla="*/ 24 h 106"/>
                <a:gd name="T46" fmla="*/ 3 w 89"/>
                <a:gd name="T47" fmla="*/ 30 h 106"/>
                <a:gd name="T48" fmla="*/ 1 w 89"/>
                <a:gd name="T49" fmla="*/ 30 h 106"/>
                <a:gd name="T50" fmla="*/ 2 w 89"/>
                <a:gd name="T51" fmla="*/ 36 h 106"/>
                <a:gd name="T52" fmla="*/ 5 w 89"/>
                <a:gd name="T53" fmla="*/ 37 h 106"/>
                <a:gd name="T54" fmla="*/ 6 w 89"/>
                <a:gd name="T55" fmla="*/ 40 h 106"/>
                <a:gd name="T56" fmla="*/ 8 w 89"/>
                <a:gd name="T57" fmla="*/ 45 h 106"/>
                <a:gd name="T58" fmla="*/ 19 w 89"/>
                <a:gd name="T59" fmla="*/ 46 h 106"/>
                <a:gd name="T60" fmla="*/ 22 w 89"/>
                <a:gd name="T61" fmla="*/ 47 h 106"/>
                <a:gd name="T62" fmla="*/ 26 w 89"/>
                <a:gd name="T63" fmla="*/ 43 h 106"/>
                <a:gd name="T64" fmla="*/ 35 w 89"/>
                <a:gd name="T65" fmla="*/ 46 h 106"/>
                <a:gd name="T66" fmla="*/ 37 w 89"/>
                <a:gd name="T67" fmla="*/ 52 h 106"/>
                <a:gd name="T68" fmla="*/ 37 w 89"/>
                <a:gd name="T69" fmla="*/ 54 h 106"/>
                <a:gd name="T70" fmla="*/ 39 w 89"/>
                <a:gd name="T71" fmla="*/ 80 h 106"/>
                <a:gd name="T72" fmla="*/ 45 w 89"/>
                <a:gd name="T73" fmla="*/ 97 h 106"/>
                <a:gd name="T74" fmla="*/ 63 w 89"/>
                <a:gd name="T75" fmla="*/ 95 h 106"/>
                <a:gd name="T76" fmla="*/ 65 w 89"/>
                <a:gd name="T77" fmla="*/ 93 h 106"/>
                <a:gd name="T78" fmla="*/ 75 w 89"/>
                <a:gd name="T79" fmla="*/ 72 h 106"/>
                <a:gd name="T80" fmla="*/ 73 w 89"/>
                <a:gd name="T81" fmla="*/ 72 h 106"/>
                <a:gd name="T82" fmla="*/ 77 w 89"/>
                <a:gd name="T83" fmla="*/ 56 h 106"/>
                <a:gd name="T84" fmla="*/ 81 w 89"/>
                <a:gd name="T85" fmla="*/ 40 h 106"/>
                <a:gd name="T86" fmla="*/ 79 w 89"/>
                <a:gd name="T87" fmla="*/ 37 h 106"/>
                <a:gd name="T88" fmla="*/ 74 w 89"/>
                <a:gd name="T89" fmla="*/ 32 h 106"/>
                <a:gd name="T90" fmla="*/ 71 w 89"/>
                <a:gd name="T91" fmla="*/ 30 h 106"/>
                <a:gd name="T92" fmla="*/ 65 w 89"/>
                <a:gd name="T93" fmla="*/ 12 h 106"/>
                <a:gd name="T94" fmla="*/ 63 w 89"/>
                <a:gd name="T95" fmla="*/ 9 h 106"/>
                <a:gd name="T96" fmla="*/ 54 w 89"/>
                <a:gd name="T97" fmla="*/ 8 h 106"/>
                <a:gd name="T98" fmla="*/ 50 w 89"/>
                <a:gd name="T99" fmla="*/ 6 h 106"/>
                <a:gd name="T100" fmla="*/ 37 w 89"/>
                <a:gd name="T10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" h="106"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moveTo>
                    <a:pt x="54" y="73"/>
                  </a:moveTo>
                  <a:cubicBezTo>
                    <a:pt x="54" y="73"/>
                    <a:pt x="54" y="72"/>
                    <a:pt x="54" y="72"/>
                  </a:cubicBezTo>
                  <a:cubicBezTo>
                    <a:pt x="54" y="71"/>
                    <a:pt x="54" y="71"/>
                    <a:pt x="54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5" y="70"/>
                    <a:pt x="55" y="71"/>
                    <a:pt x="56" y="71"/>
                  </a:cubicBezTo>
                  <a:cubicBezTo>
                    <a:pt x="56" y="72"/>
                    <a:pt x="57" y="72"/>
                    <a:pt x="57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3"/>
                    <a:pt x="58" y="73"/>
                  </a:cubicBezTo>
                  <a:cubicBezTo>
                    <a:pt x="57" y="73"/>
                    <a:pt x="56" y="72"/>
                    <a:pt x="55" y="72"/>
                  </a:cubicBezTo>
                  <a:cubicBezTo>
                    <a:pt x="54" y="72"/>
                    <a:pt x="54" y="72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moveTo>
                    <a:pt x="41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1" y="64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1" y="64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2" y="63"/>
                  </a:moveTo>
                  <a:cubicBezTo>
                    <a:pt x="42" y="63"/>
                    <a:pt x="42" y="63"/>
                    <a:pt x="42" y="63"/>
                  </a:cubicBezTo>
                  <a:cubicBezTo>
                    <a:pt x="42" y="63"/>
                    <a:pt x="42" y="63"/>
                    <a:pt x="42" y="63"/>
                  </a:cubicBezTo>
                  <a:moveTo>
                    <a:pt x="61" y="59"/>
                  </a:moveTo>
                  <a:cubicBezTo>
                    <a:pt x="61" y="59"/>
                    <a:pt x="62" y="59"/>
                    <a:pt x="62" y="59"/>
                  </a:cubicBezTo>
                  <a:cubicBezTo>
                    <a:pt x="62" y="58"/>
                    <a:pt x="62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9"/>
                    <a:pt x="63" y="59"/>
                    <a:pt x="64" y="60"/>
                  </a:cubicBezTo>
                  <a:cubicBezTo>
                    <a:pt x="60" y="62"/>
                    <a:pt x="62" y="67"/>
                    <a:pt x="65" y="6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4" y="69"/>
                    <a:pt x="63" y="68"/>
                    <a:pt x="61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0" y="68"/>
                    <a:pt x="60" y="67"/>
                    <a:pt x="60" y="67"/>
                  </a:cubicBezTo>
                  <a:cubicBezTo>
                    <a:pt x="63" y="66"/>
                    <a:pt x="59" y="62"/>
                    <a:pt x="60" y="58"/>
                  </a:cubicBezTo>
                  <a:cubicBezTo>
                    <a:pt x="61" y="59"/>
                    <a:pt x="61" y="59"/>
                    <a:pt x="61" y="59"/>
                  </a:cubicBezTo>
                  <a:moveTo>
                    <a:pt x="66" y="49"/>
                  </a:moveTo>
                  <a:cubicBezTo>
                    <a:pt x="67" y="49"/>
                    <a:pt x="67" y="48"/>
                    <a:pt x="68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70" y="53"/>
                    <a:pt x="66" y="54"/>
                    <a:pt x="69" y="57"/>
                  </a:cubicBezTo>
                  <a:cubicBezTo>
                    <a:pt x="68" y="58"/>
                    <a:pt x="66" y="58"/>
                    <a:pt x="66" y="60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5" y="59"/>
                    <a:pt x="64" y="58"/>
                    <a:pt x="64" y="56"/>
                  </a:cubicBezTo>
                  <a:cubicBezTo>
                    <a:pt x="65" y="54"/>
                    <a:pt x="67" y="54"/>
                    <a:pt x="68" y="53"/>
                  </a:cubicBezTo>
                  <a:cubicBezTo>
                    <a:pt x="68" y="51"/>
                    <a:pt x="68" y="50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moveTo>
                    <a:pt x="37" y="0"/>
                  </a:moveTo>
                  <a:cubicBezTo>
                    <a:pt x="36" y="0"/>
                    <a:pt x="35" y="0"/>
                    <a:pt x="34" y="0"/>
                  </a:cubicBezTo>
                  <a:cubicBezTo>
                    <a:pt x="34" y="1"/>
                    <a:pt x="35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2"/>
                    <a:pt x="33" y="1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7" y="0"/>
                    <a:pt x="23" y="1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20" y="3"/>
                    <a:pt x="19" y="3"/>
                  </a:cubicBezTo>
                  <a:cubicBezTo>
                    <a:pt x="18" y="3"/>
                    <a:pt x="17" y="3"/>
                    <a:pt x="16" y="2"/>
                  </a:cubicBezTo>
                  <a:cubicBezTo>
                    <a:pt x="13" y="5"/>
                    <a:pt x="12" y="10"/>
                    <a:pt x="8" y="13"/>
                  </a:cubicBezTo>
                  <a:cubicBezTo>
                    <a:pt x="8" y="13"/>
                    <a:pt x="7" y="13"/>
                    <a:pt x="7" y="14"/>
                  </a:cubicBezTo>
                  <a:cubicBezTo>
                    <a:pt x="7" y="14"/>
                    <a:pt x="7" y="14"/>
                    <a:pt x="6" y="14"/>
                  </a:cubicBezTo>
                  <a:cubicBezTo>
                    <a:pt x="5" y="17"/>
                    <a:pt x="3" y="20"/>
                    <a:pt x="1" y="23"/>
                  </a:cubicBezTo>
                  <a:cubicBezTo>
                    <a:pt x="3" y="23"/>
                    <a:pt x="4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5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6"/>
                    <a:pt x="2" y="28"/>
                    <a:pt x="2" y="30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5" y="30"/>
                    <a:pt x="6" y="31"/>
                    <a:pt x="6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4" y="30"/>
                    <a:pt x="2" y="30"/>
                  </a:cubicBezTo>
                  <a:cubicBezTo>
                    <a:pt x="2" y="30"/>
                    <a:pt x="2" y="30"/>
                    <a:pt x="1" y="30"/>
                  </a:cubicBezTo>
                  <a:cubicBezTo>
                    <a:pt x="2" y="32"/>
                    <a:pt x="0" y="32"/>
                    <a:pt x="1" y="34"/>
                  </a:cubicBezTo>
                  <a:cubicBezTo>
                    <a:pt x="1" y="34"/>
                    <a:pt x="2" y="35"/>
                    <a:pt x="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2" y="35"/>
                    <a:pt x="2" y="36"/>
                  </a:cubicBezTo>
                  <a:cubicBezTo>
                    <a:pt x="3" y="36"/>
                    <a:pt x="3" y="36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4" y="37"/>
                    <a:pt x="4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4" y="40"/>
                    <a:pt x="4" y="40"/>
                    <a:pt x="6" y="40"/>
                  </a:cubicBezTo>
                  <a:cubicBezTo>
                    <a:pt x="6" y="40"/>
                    <a:pt x="7" y="40"/>
                    <a:pt x="8" y="40"/>
                  </a:cubicBezTo>
                  <a:cubicBezTo>
                    <a:pt x="8" y="41"/>
                    <a:pt x="10" y="41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8" y="43"/>
                    <a:pt x="8" y="44"/>
                    <a:pt x="8" y="45"/>
                  </a:cubicBezTo>
                  <a:cubicBezTo>
                    <a:pt x="10" y="47"/>
                    <a:pt x="12" y="48"/>
                    <a:pt x="13" y="48"/>
                  </a:cubicBezTo>
                  <a:cubicBezTo>
                    <a:pt x="15" y="48"/>
                    <a:pt x="16" y="47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6"/>
                    <a:pt x="25" y="46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6" y="45"/>
                    <a:pt x="26" y="44"/>
                    <a:pt x="26" y="43"/>
                  </a:cubicBezTo>
                  <a:cubicBezTo>
                    <a:pt x="26" y="42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6"/>
                    <a:pt x="31" y="44"/>
                    <a:pt x="30" y="48"/>
                  </a:cubicBezTo>
                  <a:cubicBezTo>
                    <a:pt x="32" y="48"/>
                    <a:pt x="34" y="48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4" y="49"/>
                    <a:pt x="37" y="48"/>
                    <a:pt x="36" y="52"/>
                  </a:cubicBezTo>
                  <a:cubicBezTo>
                    <a:pt x="36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6" y="52"/>
                    <a:pt x="36" y="53"/>
                  </a:cubicBezTo>
                  <a:cubicBezTo>
                    <a:pt x="36" y="53"/>
                    <a:pt x="37" y="53"/>
                    <a:pt x="37" y="54"/>
                  </a:cubicBezTo>
                  <a:cubicBezTo>
                    <a:pt x="33" y="54"/>
                    <a:pt x="35" y="59"/>
                    <a:pt x="37" y="60"/>
                  </a:cubicBezTo>
                  <a:cubicBezTo>
                    <a:pt x="38" y="62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2" y="69"/>
                    <a:pt x="40" y="74"/>
                    <a:pt x="39" y="80"/>
                  </a:cubicBezTo>
                  <a:cubicBezTo>
                    <a:pt x="39" y="80"/>
                    <a:pt x="40" y="80"/>
                    <a:pt x="41" y="80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1"/>
                    <a:pt x="39" y="81"/>
                    <a:pt x="38" y="81"/>
                  </a:cubicBezTo>
                  <a:cubicBezTo>
                    <a:pt x="42" y="84"/>
                    <a:pt x="41" y="95"/>
                    <a:pt x="45" y="97"/>
                  </a:cubicBezTo>
                  <a:cubicBezTo>
                    <a:pt x="44" y="97"/>
                    <a:pt x="44" y="98"/>
                    <a:pt x="45" y="98"/>
                  </a:cubicBezTo>
                  <a:cubicBezTo>
                    <a:pt x="46" y="101"/>
                    <a:pt x="45" y="105"/>
                    <a:pt x="48" y="106"/>
                  </a:cubicBezTo>
                  <a:cubicBezTo>
                    <a:pt x="55" y="106"/>
                    <a:pt x="63" y="102"/>
                    <a:pt x="64" y="95"/>
                  </a:cubicBezTo>
                  <a:cubicBezTo>
                    <a:pt x="64" y="95"/>
                    <a:pt x="63" y="95"/>
                    <a:pt x="63" y="95"/>
                  </a:cubicBezTo>
                  <a:cubicBezTo>
                    <a:pt x="63" y="95"/>
                    <a:pt x="62" y="95"/>
                    <a:pt x="62" y="95"/>
                  </a:cubicBezTo>
                  <a:cubicBezTo>
                    <a:pt x="63" y="95"/>
                    <a:pt x="64" y="95"/>
                    <a:pt x="64" y="94"/>
                  </a:cubicBezTo>
                  <a:cubicBezTo>
                    <a:pt x="63" y="93"/>
                    <a:pt x="63" y="92"/>
                    <a:pt x="64" y="91"/>
                  </a:cubicBezTo>
                  <a:cubicBezTo>
                    <a:pt x="65" y="92"/>
                    <a:pt x="64" y="93"/>
                    <a:pt x="65" y="93"/>
                  </a:cubicBezTo>
                  <a:cubicBezTo>
                    <a:pt x="66" y="92"/>
                    <a:pt x="67" y="92"/>
                    <a:pt x="68" y="91"/>
                  </a:cubicBezTo>
                  <a:cubicBezTo>
                    <a:pt x="68" y="88"/>
                    <a:pt x="68" y="86"/>
                    <a:pt x="67" y="84"/>
                  </a:cubicBezTo>
                  <a:cubicBezTo>
                    <a:pt x="70" y="83"/>
                    <a:pt x="72" y="80"/>
                    <a:pt x="75" y="79"/>
                  </a:cubicBezTo>
                  <a:cubicBezTo>
                    <a:pt x="75" y="76"/>
                    <a:pt x="75" y="74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6" y="71"/>
                    <a:pt x="73" y="66"/>
                    <a:pt x="73" y="63"/>
                  </a:cubicBezTo>
                  <a:cubicBezTo>
                    <a:pt x="74" y="63"/>
                    <a:pt x="74" y="62"/>
                    <a:pt x="75" y="60"/>
                  </a:cubicBezTo>
                  <a:cubicBezTo>
                    <a:pt x="75" y="59"/>
                    <a:pt x="75" y="58"/>
                    <a:pt x="77" y="57"/>
                  </a:cubicBezTo>
                  <a:cubicBezTo>
                    <a:pt x="77" y="57"/>
                    <a:pt x="77" y="57"/>
                    <a:pt x="77" y="56"/>
                  </a:cubicBezTo>
                  <a:cubicBezTo>
                    <a:pt x="82" y="51"/>
                    <a:pt x="88" y="47"/>
                    <a:pt x="89" y="38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87" y="38"/>
                    <a:pt x="86" y="38"/>
                    <a:pt x="85" y="39"/>
                  </a:cubicBezTo>
                  <a:cubicBezTo>
                    <a:pt x="83" y="39"/>
                    <a:pt x="82" y="40"/>
                    <a:pt x="81" y="40"/>
                  </a:cubicBezTo>
                  <a:cubicBezTo>
                    <a:pt x="81" y="40"/>
                    <a:pt x="80" y="40"/>
                    <a:pt x="79" y="39"/>
                  </a:cubicBezTo>
                  <a:cubicBezTo>
                    <a:pt x="79" y="39"/>
                    <a:pt x="79" y="39"/>
                    <a:pt x="79" y="40"/>
                  </a:cubicBezTo>
                  <a:cubicBezTo>
                    <a:pt x="78" y="40"/>
                    <a:pt x="78" y="39"/>
                    <a:pt x="77" y="39"/>
                  </a:cubicBezTo>
                  <a:cubicBezTo>
                    <a:pt x="78" y="38"/>
                    <a:pt x="79" y="38"/>
                    <a:pt x="79" y="37"/>
                  </a:cubicBezTo>
                  <a:cubicBezTo>
                    <a:pt x="79" y="37"/>
                    <a:pt x="78" y="37"/>
                    <a:pt x="78" y="37"/>
                  </a:cubicBezTo>
                  <a:cubicBezTo>
                    <a:pt x="77" y="37"/>
                    <a:pt x="77" y="36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3"/>
                    <a:pt x="75" y="33"/>
                    <a:pt x="74" y="32"/>
                  </a:cubicBezTo>
                  <a:cubicBezTo>
                    <a:pt x="74" y="31"/>
                    <a:pt x="73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2" y="29"/>
                    <a:pt x="72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3" y="24"/>
                    <a:pt x="65" y="17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5" y="10"/>
                    <a:pt x="65" y="11"/>
                    <a:pt x="65" y="12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12"/>
                    <a:pt x="66" y="11"/>
                    <a:pt x="66" y="9"/>
                  </a:cubicBezTo>
                  <a:cubicBezTo>
                    <a:pt x="65" y="9"/>
                    <a:pt x="64" y="9"/>
                    <a:pt x="63" y="9"/>
                  </a:cubicBezTo>
                  <a:cubicBezTo>
                    <a:pt x="62" y="9"/>
                    <a:pt x="62" y="9"/>
                    <a:pt x="61" y="9"/>
                  </a:cubicBezTo>
                  <a:cubicBezTo>
                    <a:pt x="60" y="9"/>
                    <a:pt x="59" y="9"/>
                    <a:pt x="59" y="9"/>
                  </a:cubicBezTo>
                  <a:cubicBezTo>
                    <a:pt x="57" y="9"/>
                    <a:pt x="56" y="9"/>
                    <a:pt x="55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3" y="8"/>
                    <a:pt x="53" y="8"/>
                  </a:cubicBezTo>
                  <a:cubicBezTo>
                    <a:pt x="52" y="8"/>
                    <a:pt x="52" y="7"/>
                    <a:pt x="52" y="7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8" y="6"/>
                    <a:pt x="50" y="10"/>
                    <a:pt x="47" y="10"/>
                  </a:cubicBezTo>
                  <a:cubicBezTo>
                    <a:pt x="43" y="7"/>
                    <a:pt x="38" y="7"/>
                    <a:pt x="35" y="4"/>
                  </a:cubicBezTo>
                  <a:cubicBezTo>
                    <a:pt x="38" y="4"/>
                    <a:pt x="35" y="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1" name="Freeform 34"/>
            <p:cNvSpPr/>
            <p:nvPr/>
          </p:nvSpPr>
          <p:spPr bwMode="auto">
            <a:xfrm>
              <a:off x="4469605" y="3463926"/>
              <a:ext cx="26988" cy="33338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0 h 5"/>
                <a:gd name="T4" fmla="*/ 4 w 4"/>
                <a:gd name="T5" fmla="*/ 5 h 5"/>
                <a:gd name="T6" fmla="*/ 3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2"/>
                    <a:pt x="1" y="4"/>
                    <a:pt x="4" y="5"/>
                  </a:cubicBezTo>
                  <a:cubicBezTo>
                    <a:pt x="3" y="4"/>
                    <a:pt x="3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2" name="Freeform 35"/>
            <p:cNvSpPr/>
            <p:nvPr/>
          </p:nvSpPr>
          <p:spPr bwMode="auto">
            <a:xfrm>
              <a:off x="2821780" y="3400426"/>
              <a:ext cx="419100" cy="641350"/>
            </a:xfrm>
            <a:custGeom>
              <a:avLst/>
              <a:gdLst>
                <a:gd name="T0" fmla="*/ 14 w 61"/>
                <a:gd name="T1" fmla="*/ 3 h 93"/>
                <a:gd name="T2" fmla="*/ 12 w 61"/>
                <a:gd name="T3" fmla="*/ 4 h 93"/>
                <a:gd name="T4" fmla="*/ 9 w 61"/>
                <a:gd name="T5" fmla="*/ 1 h 93"/>
                <a:gd name="T6" fmla="*/ 4 w 61"/>
                <a:gd name="T7" fmla="*/ 14 h 93"/>
                <a:gd name="T8" fmla="*/ 2 w 61"/>
                <a:gd name="T9" fmla="*/ 23 h 93"/>
                <a:gd name="T10" fmla="*/ 5 w 61"/>
                <a:gd name="T11" fmla="*/ 23 h 93"/>
                <a:gd name="T12" fmla="*/ 4 w 61"/>
                <a:gd name="T13" fmla="*/ 25 h 93"/>
                <a:gd name="T14" fmla="*/ 16 w 61"/>
                <a:gd name="T15" fmla="*/ 43 h 93"/>
                <a:gd name="T16" fmla="*/ 19 w 61"/>
                <a:gd name="T17" fmla="*/ 64 h 93"/>
                <a:gd name="T18" fmla="*/ 19 w 61"/>
                <a:gd name="T19" fmla="*/ 65 h 93"/>
                <a:gd name="T20" fmla="*/ 19 w 61"/>
                <a:gd name="T21" fmla="*/ 65 h 93"/>
                <a:gd name="T22" fmla="*/ 20 w 61"/>
                <a:gd name="T23" fmla="*/ 79 h 93"/>
                <a:gd name="T24" fmla="*/ 23 w 61"/>
                <a:gd name="T25" fmla="*/ 78 h 93"/>
                <a:gd name="T26" fmla="*/ 25 w 61"/>
                <a:gd name="T27" fmla="*/ 85 h 93"/>
                <a:gd name="T28" fmla="*/ 24 w 61"/>
                <a:gd name="T29" fmla="*/ 89 h 93"/>
                <a:gd name="T30" fmla="*/ 26 w 61"/>
                <a:gd name="T31" fmla="*/ 88 h 93"/>
                <a:gd name="T32" fmla="*/ 33 w 61"/>
                <a:gd name="T33" fmla="*/ 88 h 93"/>
                <a:gd name="T34" fmla="*/ 30 w 61"/>
                <a:gd name="T35" fmla="*/ 78 h 93"/>
                <a:gd name="T36" fmla="*/ 33 w 61"/>
                <a:gd name="T37" fmla="*/ 74 h 93"/>
                <a:gd name="T38" fmla="*/ 35 w 61"/>
                <a:gd name="T39" fmla="*/ 68 h 93"/>
                <a:gd name="T40" fmla="*/ 36 w 61"/>
                <a:gd name="T41" fmla="*/ 67 h 93"/>
                <a:gd name="T42" fmla="*/ 42 w 61"/>
                <a:gd name="T43" fmla="*/ 68 h 93"/>
                <a:gd name="T44" fmla="*/ 41 w 61"/>
                <a:gd name="T45" fmla="*/ 65 h 93"/>
                <a:gd name="T46" fmla="*/ 44 w 61"/>
                <a:gd name="T47" fmla="*/ 61 h 93"/>
                <a:gd name="T48" fmla="*/ 53 w 61"/>
                <a:gd name="T49" fmla="*/ 51 h 93"/>
                <a:gd name="T50" fmla="*/ 61 w 61"/>
                <a:gd name="T51" fmla="*/ 31 h 93"/>
                <a:gd name="T52" fmla="*/ 52 w 61"/>
                <a:gd name="T53" fmla="*/ 21 h 93"/>
                <a:gd name="T54" fmla="*/ 44 w 61"/>
                <a:gd name="T55" fmla="*/ 18 h 93"/>
                <a:gd name="T56" fmla="*/ 40 w 61"/>
                <a:gd name="T57" fmla="*/ 19 h 93"/>
                <a:gd name="T58" fmla="*/ 42 w 61"/>
                <a:gd name="T59" fmla="*/ 14 h 93"/>
                <a:gd name="T60" fmla="*/ 40 w 61"/>
                <a:gd name="T61" fmla="*/ 12 h 93"/>
                <a:gd name="T62" fmla="*/ 33 w 61"/>
                <a:gd name="T63" fmla="*/ 9 h 93"/>
                <a:gd name="T64" fmla="*/ 32 w 61"/>
                <a:gd name="T65" fmla="*/ 11 h 93"/>
                <a:gd name="T66" fmla="*/ 27 w 61"/>
                <a:gd name="T67" fmla="*/ 7 h 93"/>
                <a:gd name="T68" fmla="*/ 27 w 61"/>
                <a:gd name="T69" fmla="*/ 3 h 93"/>
                <a:gd name="T70" fmla="*/ 16 w 61"/>
                <a:gd name="T7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" h="93">
                  <a:moveTo>
                    <a:pt x="16" y="0"/>
                  </a:moveTo>
                  <a:cubicBezTo>
                    <a:pt x="14" y="0"/>
                    <a:pt x="15" y="2"/>
                    <a:pt x="14" y="3"/>
                  </a:cubicBezTo>
                  <a:cubicBezTo>
                    <a:pt x="13" y="3"/>
                    <a:pt x="14" y="1"/>
                    <a:pt x="13" y="1"/>
                  </a:cubicBezTo>
                  <a:cubicBezTo>
                    <a:pt x="12" y="2"/>
                    <a:pt x="13" y="4"/>
                    <a:pt x="12" y="4"/>
                  </a:cubicBezTo>
                  <a:cubicBezTo>
                    <a:pt x="11" y="3"/>
                    <a:pt x="12" y="3"/>
                    <a:pt x="12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10" y="4"/>
                    <a:pt x="6" y="4"/>
                    <a:pt x="6" y="7"/>
                  </a:cubicBezTo>
                  <a:cubicBezTo>
                    <a:pt x="7" y="9"/>
                    <a:pt x="6" y="14"/>
                    <a:pt x="4" y="14"/>
                  </a:cubicBezTo>
                  <a:cubicBezTo>
                    <a:pt x="4" y="14"/>
                    <a:pt x="4" y="15"/>
                    <a:pt x="4" y="16"/>
                  </a:cubicBezTo>
                  <a:cubicBezTo>
                    <a:pt x="0" y="19"/>
                    <a:pt x="4" y="19"/>
                    <a:pt x="2" y="23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4" y="25"/>
                    <a:pt x="4" y="25"/>
                  </a:cubicBezTo>
                  <a:cubicBezTo>
                    <a:pt x="3" y="24"/>
                    <a:pt x="2" y="23"/>
                    <a:pt x="1" y="23"/>
                  </a:cubicBezTo>
                  <a:cubicBezTo>
                    <a:pt x="5" y="30"/>
                    <a:pt x="8" y="40"/>
                    <a:pt x="16" y="43"/>
                  </a:cubicBezTo>
                  <a:cubicBezTo>
                    <a:pt x="17" y="44"/>
                    <a:pt x="16" y="46"/>
                    <a:pt x="17" y="46"/>
                  </a:cubicBezTo>
                  <a:cubicBezTo>
                    <a:pt x="19" y="52"/>
                    <a:pt x="17" y="61"/>
                    <a:pt x="19" y="64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70"/>
                    <a:pt x="19" y="74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21" y="79"/>
                    <a:pt x="21" y="78"/>
                    <a:pt x="21" y="78"/>
                  </a:cubicBezTo>
                  <a:cubicBezTo>
                    <a:pt x="22" y="78"/>
                    <a:pt x="22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81"/>
                    <a:pt x="26" y="82"/>
                    <a:pt x="25" y="85"/>
                  </a:cubicBezTo>
                  <a:cubicBezTo>
                    <a:pt x="24" y="85"/>
                    <a:pt x="25" y="83"/>
                    <a:pt x="23" y="83"/>
                  </a:cubicBezTo>
                  <a:cubicBezTo>
                    <a:pt x="22" y="86"/>
                    <a:pt x="25" y="88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5" y="89"/>
                    <a:pt x="25" y="88"/>
                    <a:pt x="26" y="88"/>
                  </a:cubicBezTo>
                  <a:cubicBezTo>
                    <a:pt x="26" y="93"/>
                    <a:pt x="25" y="92"/>
                    <a:pt x="31" y="93"/>
                  </a:cubicBezTo>
                  <a:cubicBezTo>
                    <a:pt x="30" y="90"/>
                    <a:pt x="31" y="90"/>
                    <a:pt x="33" y="88"/>
                  </a:cubicBezTo>
                  <a:cubicBezTo>
                    <a:pt x="32" y="86"/>
                    <a:pt x="30" y="87"/>
                    <a:pt x="29" y="85"/>
                  </a:cubicBezTo>
                  <a:cubicBezTo>
                    <a:pt x="32" y="84"/>
                    <a:pt x="32" y="81"/>
                    <a:pt x="30" y="78"/>
                  </a:cubicBezTo>
                  <a:cubicBezTo>
                    <a:pt x="31" y="78"/>
                    <a:pt x="31" y="78"/>
                    <a:pt x="32" y="78"/>
                  </a:cubicBezTo>
                  <a:cubicBezTo>
                    <a:pt x="34" y="78"/>
                    <a:pt x="32" y="75"/>
                    <a:pt x="33" y="74"/>
                  </a:cubicBezTo>
                  <a:cubicBezTo>
                    <a:pt x="34" y="75"/>
                    <a:pt x="34" y="75"/>
                    <a:pt x="35" y="75"/>
                  </a:cubicBezTo>
                  <a:cubicBezTo>
                    <a:pt x="40" y="75"/>
                    <a:pt x="39" y="68"/>
                    <a:pt x="35" y="68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8"/>
                    <a:pt x="38" y="68"/>
                    <a:pt x="40" y="68"/>
                  </a:cubicBezTo>
                  <a:cubicBezTo>
                    <a:pt x="40" y="68"/>
                    <a:pt x="41" y="68"/>
                    <a:pt x="42" y="68"/>
                  </a:cubicBezTo>
                  <a:cubicBezTo>
                    <a:pt x="42" y="66"/>
                    <a:pt x="41" y="66"/>
                    <a:pt x="40" y="64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3" y="65"/>
                    <a:pt x="43" y="63"/>
                    <a:pt x="43" y="61"/>
                  </a:cubicBezTo>
                  <a:cubicBezTo>
                    <a:pt x="43" y="61"/>
                    <a:pt x="44" y="61"/>
                    <a:pt x="44" y="61"/>
                  </a:cubicBezTo>
                  <a:cubicBezTo>
                    <a:pt x="46" y="61"/>
                    <a:pt x="46" y="57"/>
                    <a:pt x="46" y="54"/>
                  </a:cubicBezTo>
                  <a:cubicBezTo>
                    <a:pt x="48" y="53"/>
                    <a:pt x="49" y="51"/>
                    <a:pt x="53" y="51"/>
                  </a:cubicBezTo>
                  <a:cubicBezTo>
                    <a:pt x="53" y="51"/>
                    <a:pt x="53" y="51"/>
                    <a:pt x="54" y="51"/>
                  </a:cubicBezTo>
                  <a:cubicBezTo>
                    <a:pt x="58" y="46"/>
                    <a:pt x="55" y="33"/>
                    <a:pt x="61" y="31"/>
                  </a:cubicBezTo>
                  <a:cubicBezTo>
                    <a:pt x="61" y="29"/>
                    <a:pt x="61" y="27"/>
                    <a:pt x="61" y="25"/>
                  </a:cubicBezTo>
                  <a:cubicBezTo>
                    <a:pt x="58" y="25"/>
                    <a:pt x="55" y="21"/>
                    <a:pt x="52" y="21"/>
                  </a:cubicBezTo>
                  <a:cubicBezTo>
                    <a:pt x="51" y="21"/>
                    <a:pt x="50" y="21"/>
                    <a:pt x="48" y="22"/>
                  </a:cubicBezTo>
                  <a:cubicBezTo>
                    <a:pt x="49" y="19"/>
                    <a:pt x="46" y="19"/>
                    <a:pt x="44" y="18"/>
                  </a:cubicBezTo>
                  <a:cubicBezTo>
                    <a:pt x="45" y="20"/>
                    <a:pt x="43" y="20"/>
                    <a:pt x="42" y="21"/>
                  </a:cubicBezTo>
                  <a:cubicBezTo>
                    <a:pt x="41" y="20"/>
                    <a:pt x="41" y="19"/>
                    <a:pt x="40" y="19"/>
                  </a:cubicBezTo>
                  <a:cubicBezTo>
                    <a:pt x="39" y="19"/>
                    <a:pt x="39" y="19"/>
                    <a:pt x="38" y="20"/>
                  </a:cubicBezTo>
                  <a:cubicBezTo>
                    <a:pt x="39" y="18"/>
                    <a:pt x="41" y="17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40" y="11"/>
                    <a:pt x="40" y="11"/>
                    <a:pt x="39" y="11"/>
                  </a:cubicBezTo>
                  <a:cubicBezTo>
                    <a:pt x="38" y="8"/>
                    <a:pt x="37" y="9"/>
                    <a:pt x="33" y="9"/>
                  </a:cubicBezTo>
                  <a:cubicBezTo>
                    <a:pt x="33" y="10"/>
                    <a:pt x="32" y="10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8"/>
                    <a:pt x="34" y="7"/>
                    <a:pt x="29" y="5"/>
                  </a:cubicBezTo>
                  <a:cubicBezTo>
                    <a:pt x="28" y="6"/>
                    <a:pt x="29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9" y="5"/>
                    <a:pt x="26" y="5"/>
                    <a:pt x="27" y="3"/>
                  </a:cubicBezTo>
                  <a:cubicBezTo>
                    <a:pt x="23" y="2"/>
                    <a:pt x="20" y="2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4634705" y="3525838"/>
              <a:ext cx="26988" cy="41275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6 h 6"/>
                <a:gd name="T4" fmla="*/ 1 w 4"/>
                <a:gd name="T5" fmla="*/ 6 h 6"/>
                <a:gd name="T6" fmla="*/ 3 w 4"/>
                <a:gd name="T7" fmla="*/ 2 h 6"/>
                <a:gd name="T8" fmla="*/ 4 w 4"/>
                <a:gd name="T9" fmla="*/ 6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cubicBezTo>
                    <a:pt x="0" y="2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2"/>
                    <a:pt x="3" y="2"/>
                  </a:cubicBezTo>
                  <a:cubicBezTo>
                    <a:pt x="3" y="4"/>
                    <a:pt x="3" y="5"/>
                    <a:pt x="4" y="6"/>
                  </a:cubicBezTo>
                  <a:cubicBezTo>
                    <a:pt x="4" y="2"/>
                    <a:pt x="2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4" name="Freeform 37"/>
            <p:cNvSpPr/>
            <p:nvPr/>
          </p:nvSpPr>
          <p:spPr bwMode="auto">
            <a:xfrm>
              <a:off x="4779168" y="3538538"/>
              <a:ext cx="123825" cy="82550"/>
            </a:xfrm>
            <a:custGeom>
              <a:avLst/>
              <a:gdLst>
                <a:gd name="T0" fmla="*/ 4 w 18"/>
                <a:gd name="T1" fmla="*/ 0 h 12"/>
                <a:gd name="T2" fmla="*/ 0 w 18"/>
                <a:gd name="T3" fmla="*/ 4 h 12"/>
                <a:gd name="T4" fmla="*/ 1 w 18"/>
                <a:gd name="T5" fmla="*/ 4 h 12"/>
                <a:gd name="T6" fmla="*/ 7 w 18"/>
                <a:gd name="T7" fmla="*/ 10 h 12"/>
                <a:gd name="T8" fmla="*/ 7 w 18"/>
                <a:gd name="T9" fmla="*/ 8 h 12"/>
                <a:gd name="T10" fmla="*/ 7 w 18"/>
                <a:gd name="T11" fmla="*/ 8 h 12"/>
                <a:gd name="T12" fmla="*/ 8 w 18"/>
                <a:gd name="T13" fmla="*/ 10 h 12"/>
                <a:gd name="T14" fmla="*/ 9 w 18"/>
                <a:gd name="T15" fmla="*/ 10 h 12"/>
                <a:gd name="T16" fmla="*/ 12 w 18"/>
                <a:gd name="T17" fmla="*/ 8 h 12"/>
                <a:gd name="T18" fmla="*/ 12 w 18"/>
                <a:gd name="T19" fmla="*/ 8 h 12"/>
                <a:gd name="T20" fmla="*/ 15 w 18"/>
                <a:gd name="T21" fmla="*/ 10 h 12"/>
                <a:gd name="T22" fmla="*/ 17 w 18"/>
                <a:gd name="T23" fmla="*/ 12 h 12"/>
                <a:gd name="T24" fmla="*/ 18 w 18"/>
                <a:gd name="T25" fmla="*/ 11 h 12"/>
                <a:gd name="T26" fmla="*/ 8 w 18"/>
                <a:gd name="T27" fmla="*/ 2 h 12"/>
                <a:gd name="T28" fmla="*/ 8 w 18"/>
                <a:gd name="T29" fmla="*/ 2 h 12"/>
                <a:gd name="T30" fmla="*/ 8 w 18"/>
                <a:gd name="T31" fmla="*/ 4 h 12"/>
                <a:gd name="T32" fmla="*/ 7 w 18"/>
                <a:gd name="T33" fmla="*/ 4 h 12"/>
                <a:gd name="T34" fmla="*/ 7 w 18"/>
                <a:gd name="T35" fmla="*/ 1 h 12"/>
                <a:gd name="T36" fmla="*/ 4 w 18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12">
                  <a:moveTo>
                    <a:pt x="4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5" y="4"/>
                    <a:pt x="5" y="8"/>
                    <a:pt x="7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8"/>
                    <a:pt x="8" y="8"/>
                    <a:pt x="7" y="8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10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4" y="9"/>
                    <a:pt x="15" y="10"/>
                  </a:cubicBezTo>
                  <a:cubicBezTo>
                    <a:pt x="15" y="11"/>
                    <a:pt x="16" y="12"/>
                    <a:pt x="17" y="12"/>
                  </a:cubicBezTo>
                  <a:cubicBezTo>
                    <a:pt x="17" y="12"/>
                    <a:pt x="18" y="12"/>
                    <a:pt x="18" y="11"/>
                  </a:cubicBezTo>
                  <a:cubicBezTo>
                    <a:pt x="14" y="9"/>
                    <a:pt x="15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3"/>
                    <a:pt x="7" y="2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5" name="Freeform 38"/>
            <p:cNvSpPr/>
            <p:nvPr/>
          </p:nvSpPr>
          <p:spPr bwMode="auto">
            <a:xfrm>
              <a:off x="4510880" y="3579813"/>
              <a:ext cx="76200" cy="28575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1 h 4"/>
                <a:gd name="T4" fmla="*/ 0 w 11"/>
                <a:gd name="T5" fmla="*/ 1 h 4"/>
                <a:gd name="T6" fmla="*/ 2 w 11"/>
                <a:gd name="T7" fmla="*/ 2 h 4"/>
                <a:gd name="T8" fmla="*/ 4 w 11"/>
                <a:gd name="T9" fmla="*/ 2 h 4"/>
                <a:gd name="T10" fmla="*/ 5 w 11"/>
                <a:gd name="T11" fmla="*/ 2 h 4"/>
                <a:gd name="T12" fmla="*/ 11 w 11"/>
                <a:gd name="T13" fmla="*/ 4 h 4"/>
                <a:gd name="T14" fmla="*/ 7 w 11"/>
                <a:gd name="T15" fmla="*/ 1 h 4"/>
                <a:gd name="T16" fmla="*/ 6 w 11"/>
                <a:gd name="T17" fmla="*/ 2 h 4"/>
                <a:gd name="T18" fmla="*/ 2 w 11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7" y="3"/>
                    <a:pt x="10" y="3"/>
                    <a:pt x="11" y="4"/>
                  </a:cubicBezTo>
                  <a:cubicBezTo>
                    <a:pt x="11" y="2"/>
                    <a:pt x="9" y="1"/>
                    <a:pt x="7" y="1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6" name="Freeform 39"/>
            <p:cNvSpPr/>
            <p:nvPr/>
          </p:nvSpPr>
          <p:spPr bwMode="auto">
            <a:xfrm>
              <a:off x="4552155" y="3635376"/>
              <a:ext cx="357188" cy="276225"/>
            </a:xfrm>
            <a:custGeom>
              <a:avLst/>
              <a:gdLst>
                <a:gd name="T0" fmla="*/ 41 w 52"/>
                <a:gd name="T1" fmla="*/ 0 h 40"/>
                <a:gd name="T2" fmla="*/ 38 w 52"/>
                <a:gd name="T3" fmla="*/ 9 h 40"/>
                <a:gd name="T4" fmla="*/ 32 w 52"/>
                <a:gd name="T5" fmla="*/ 1 h 40"/>
                <a:gd name="T6" fmla="*/ 30 w 52"/>
                <a:gd name="T7" fmla="*/ 1 h 40"/>
                <a:gd name="T8" fmla="*/ 25 w 52"/>
                <a:gd name="T9" fmla="*/ 2 h 40"/>
                <a:gd name="T10" fmla="*/ 24 w 52"/>
                <a:gd name="T11" fmla="*/ 6 h 40"/>
                <a:gd name="T12" fmla="*/ 23 w 52"/>
                <a:gd name="T13" fmla="*/ 6 h 40"/>
                <a:gd name="T14" fmla="*/ 21 w 52"/>
                <a:gd name="T15" fmla="*/ 4 h 40"/>
                <a:gd name="T16" fmla="*/ 1 w 52"/>
                <a:gd name="T17" fmla="*/ 19 h 40"/>
                <a:gd name="T18" fmla="*/ 0 w 52"/>
                <a:gd name="T19" fmla="*/ 35 h 40"/>
                <a:gd name="T20" fmla="*/ 20 w 52"/>
                <a:gd name="T21" fmla="*/ 30 h 40"/>
                <a:gd name="T22" fmla="*/ 24 w 52"/>
                <a:gd name="T23" fmla="*/ 30 h 40"/>
                <a:gd name="T24" fmla="*/ 25 w 52"/>
                <a:gd name="T25" fmla="*/ 34 h 40"/>
                <a:gd name="T26" fmla="*/ 25 w 52"/>
                <a:gd name="T27" fmla="*/ 34 h 40"/>
                <a:gd name="T28" fmla="*/ 27 w 52"/>
                <a:gd name="T29" fmla="*/ 33 h 40"/>
                <a:gd name="T30" fmla="*/ 28 w 52"/>
                <a:gd name="T31" fmla="*/ 31 h 40"/>
                <a:gd name="T32" fmla="*/ 29 w 52"/>
                <a:gd name="T33" fmla="*/ 32 h 40"/>
                <a:gd name="T34" fmla="*/ 28 w 52"/>
                <a:gd name="T35" fmla="*/ 39 h 40"/>
                <a:gd name="T36" fmla="*/ 31 w 52"/>
                <a:gd name="T37" fmla="*/ 40 h 40"/>
                <a:gd name="T38" fmla="*/ 35 w 52"/>
                <a:gd name="T39" fmla="*/ 39 h 40"/>
                <a:gd name="T40" fmla="*/ 39 w 52"/>
                <a:gd name="T41" fmla="*/ 39 h 40"/>
                <a:gd name="T42" fmla="*/ 40 w 52"/>
                <a:gd name="T43" fmla="*/ 39 h 40"/>
                <a:gd name="T44" fmla="*/ 51 w 52"/>
                <a:gd name="T45" fmla="*/ 26 h 40"/>
                <a:gd name="T46" fmla="*/ 44 w 52"/>
                <a:gd name="T47" fmla="*/ 11 h 40"/>
                <a:gd name="T48" fmla="*/ 41 w 52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" h="40">
                  <a:moveTo>
                    <a:pt x="41" y="0"/>
                  </a:moveTo>
                  <a:cubicBezTo>
                    <a:pt x="41" y="4"/>
                    <a:pt x="40" y="8"/>
                    <a:pt x="38" y="9"/>
                  </a:cubicBezTo>
                  <a:cubicBezTo>
                    <a:pt x="33" y="8"/>
                    <a:pt x="31" y="5"/>
                    <a:pt x="32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8" y="1"/>
                    <a:pt x="28" y="2"/>
                    <a:pt x="25" y="2"/>
                  </a:cubicBezTo>
                  <a:cubicBezTo>
                    <a:pt x="25" y="3"/>
                    <a:pt x="25" y="5"/>
                    <a:pt x="24" y="6"/>
                  </a:cubicBezTo>
                  <a:cubicBezTo>
                    <a:pt x="24" y="6"/>
                    <a:pt x="23" y="6"/>
                    <a:pt x="23" y="6"/>
                  </a:cubicBezTo>
                  <a:cubicBezTo>
                    <a:pt x="21" y="6"/>
                    <a:pt x="23" y="4"/>
                    <a:pt x="21" y="4"/>
                  </a:cubicBezTo>
                  <a:cubicBezTo>
                    <a:pt x="17" y="11"/>
                    <a:pt x="7" y="12"/>
                    <a:pt x="1" y="19"/>
                  </a:cubicBezTo>
                  <a:cubicBezTo>
                    <a:pt x="2" y="24"/>
                    <a:pt x="0" y="31"/>
                    <a:pt x="0" y="35"/>
                  </a:cubicBezTo>
                  <a:cubicBezTo>
                    <a:pt x="7" y="34"/>
                    <a:pt x="13" y="30"/>
                    <a:pt x="20" y="30"/>
                  </a:cubicBezTo>
                  <a:cubicBezTo>
                    <a:pt x="22" y="30"/>
                    <a:pt x="23" y="30"/>
                    <a:pt x="24" y="30"/>
                  </a:cubicBezTo>
                  <a:cubicBezTo>
                    <a:pt x="24" y="32"/>
                    <a:pt x="25" y="32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7" y="33"/>
                    <a:pt x="27" y="33"/>
                  </a:cubicBezTo>
                  <a:cubicBezTo>
                    <a:pt x="28" y="32"/>
                    <a:pt x="28" y="31"/>
                    <a:pt x="28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7" y="34"/>
                    <a:pt x="30" y="37"/>
                    <a:pt x="28" y="39"/>
                  </a:cubicBezTo>
                  <a:cubicBezTo>
                    <a:pt x="29" y="40"/>
                    <a:pt x="30" y="40"/>
                    <a:pt x="31" y="40"/>
                  </a:cubicBezTo>
                  <a:cubicBezTo>
                    <a:pt x="32" y="40"/>
                    <a:pt x="33" y="40"/>
                    <a:pt x="35" y="39"/>
                  </a:cubicBezTo>
                  <a:cubicBezTo>
                    <a:pt x="36" y="39"/>
                    <a:pt x="37" y="39"/>
                    <a:pt x="39" y="39"/>
                  </a:cubicBezTo>
                  <a:cubicBezTo>
                    <a:pt x="39" y="39"/>
                    <a:pt x="39" y="39"/>
                    <a:pt x="40" y="39"/>
                  </a:cubicBezTo>
                  <a:cubicBezTo>
                    <a:pt x="41" y="34"/>
                    <a:pt x="49" y="31"/>
                    <a:pt x="51" y="26"/>
                  </a:cubicBezTo>
                  <a:cubicBezTo>
                    <a:pt x="52" y="19"/>
                    <a:pt x="48" y="15"/>
                    <a:pt x="44" y="11"/>
                  </a:cubicBezTo>
                  <a:cubicBezTo>
                    <a:pt x="45" y="5"/>
                    <a:pt x="43" y="3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7" name="Freeform 40"/>
            <p:cNvSpPr/>
            <p:nvPr/>
          </p:nvSpPr>
          <p:spPr bwMode="auto">
            <a:xfrm>
              <a:off x="5012530" y="3897313"/>
              <a:ext cx="47625" cy="41275"/>
            </a:xfrm>
            <a:custGeom>
              <a:avLst/>
              <a:gdLst>
                <a:gd name="T0" fmla="*/ 4 w 7"/>
                <a:gd name="T1" fmla="*/ 0 h 6"/>
                <a:gd name="T2" fmla="*/ 1 w 7"/>
                <a:gd name="T3" fmla="*/ 4 h 6"/>
                <a:gd name="T4" fmla="*/ 2 w 7"/>
                <a:gd name="T5" fmla="*/ 6 h 6"/>
                <a:gd name="T6" fmla="*/ 2 w 7"/>
                <a:gd name="T7" fmla="*/ 6 h 6"/>
                <a:gd name="T8" fmla="*/ 7 w 7"/>
                <a:gd name="T9" fmla="*/ 2 h 6"/>
                <a:gd name="T10" fmla="*/ 6 w 7"/>
                <a:gd name="T11" fmla="*/ 2 h 6"/>
                <a:gd name="T12" fmla="*/ 4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4" y="3"/>
                    <a:pt x="1" y="2"/>
                    <a:pt x="1" y="4"/>
                  </a:cubicBezTo>
                  <a:cubicBezTo>
                    <a:pt x="3" y="4"/>
                    <a:pt x="0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3"/>
                    <a:pt x="6" y="4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8" name="Freeform 41"/>
            <p:cNvSpPr/>
            <p:nvPr/>
          </p:nvSpPr>
          <p:spPr bwMode="auto">
            <a:xfrm>
              <a:off x="4758530" y="3938588"/>
              <a:ext cx="33338" cy="20638"/>
            </a:xfrm>
            <a:custGeom>
              <a:avLst/>
              <a:gdLst>
                <a:gd name="T0" fmla="*/ 5 w 5"/>
                <a:gd name="T1" fmla="*/ 0 h 3"/>
                <a:gd name="T2" fmla="*/ 3 w 5"/>
                <a:gd name="T3" fmla="*/ 0 h 3"/>
                <a:gd name="T4" fmla="*/ 1 w 5"/>
                <a:gd name="T5" fmla="*/ 0 h 3"/>
                <a:gd name="T6" fmla="*/ 1 w 5"/>
                <a:gd name="T7" fmla="*/ 3 h 3"/>
                <a:gd name="T8" fmla="*/ 2 w 5"/>
                <a:gd name="T9" fmla="*/ 3 h 3"/>
                <a:gd name="T10" fmla="*/ 5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5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9" name="Freeform 42"/>
            <p:cNvSpPr/>
            <p:nvPr/>
          </p:nvSpPr>
          <p:spPr bwMode="auto">
            <a:xfrm>
              <a:off x="4909343" y="3944938"/>
              <a:ext cx="88900" cy="49213"/>
            </a:xfrm>
            <a:custGeom>
              <a:avLst/>
              <a:gdLst>
                <a:gd name="T0" fmla="*/ 13 w 13"/>
                <a:gd name="T1" fmla="*/ 0 h 7"/>
                <a:gd name="T2" fmla="*/ 3 w 13"/>
                <a:gd name="T3" fmla="*/ 7 h 7"/>
                <a:gd name="T4" fmla="*/ 13 w 1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13" y="0"/>
                  </a:moveTo>
                  <a:cubicBezTo>
                    <a:pt x="11" y="0"/>
                    <a:pt x="0" y="4"/>
                    <a:pt x="3" y="7"/>
                  </a:cubicBezTo>
                  <a:cubicBezTo>
                    <a:pt x="6" y="4"/>
                    <a:pt x="10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0" name="Freeform 43"/>
            <p:cNvSpPr/>
            <p:nvPr/>
          </p:nvSpPr>
          <p:spPr bwMode="auto">
            <a:xfrm>
              <a:off x="3137693" y="4159251"/>
              <a:ext cx="33338" cy="26988"/>
            </a:xfrm>
            <a:custGeom>
              <a:avLst/>
              <a:gdLst>
                <a:gd name="T0" fmla="*/ 4 w 5"/>
                <a:gd name="T1" fmla="*/ 0 h 4"/>
                <a:gd name="T2" fmla="*/ 1 w 5"/>
                <a:gd name="T3" fmla="*/ 4 h 4"/>
                <a:gd name="T4" fmla="*/ 4 w 5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1"/>
                    <a:pt x="0" y="3"/>
                    <a:pt x="1" y="4"/>
                  </a:cubicBezTo>
                  <a:cubicBezTo>
                    <a:pt x="2" y="3"/>
                    <a:pt x="5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1" name="Freeform 44"/>
            <p:cNvSpPr/>
            <p:nvPr/>
          </p:nvSpPr>
          <p:spPr bwMode="auto">
            <a:xfrm>
              <a:off x="3171030" y="2725738"/>
              <a:ext cx="55563" cy="14288"/>
            </a:xfrm>
            <a:custGeom>
              <a:avLst/>
              <a:gdLst>
                <a:gd name="T0" fmla="*/ 7 w 8"/>
                <a:gd name="T1" fmla="*/ 0 h 2"/>
                <a:gd name="T2" fmla="*/ 4 w 8"/>
                <a:gd name="T3" fmla="*/ 0 h 2"/>
                <a:gd name="T4" fmla="*/ 2 w 8"/>
                <a:gd name="T5" fmla="*/ 0 h 2"/>
                <a:gd name="T6" fmla="*/ 1 w 8"/>
                <a:gd name="T7" fmla="*/ 0 h 2"/>
                <a:gd name="T8" fmla="*/ 1 w 8"/>
                <a:gd name="T9" fmla="*/ 1 h 2"/>
                <a:gd name="T10" fmla="*/ 0 w 8"/>
                <a:gd name="T11" fmla="*/ 2 h 2"/>
                <a:gd name="T12" fmla="*/ 2 w 8"/>
                <a:gd name="T13" fmla="*/ 2 h 2"/>
                <a:gd name="T14" fmla="*/ 8 w 8"/>
                <a:gd name="T15" fmla="*/ 0 h 2"/>
                <a:gd name="T16" fmla="*/ 7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4" y="2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2" name="Freeform 45"/>
            <p:cNvSpPr/>
            <p:nvPr/>
          </p:nvSpPr>
          <p:spPr bwMode="auto">
            <a:xfrm>
              <a:off x="3069430" y="2732088"/>
              <a:ext cx="26988" cy="2063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2 w 4"/>
                <a:gd name="T5" fmla="*/ 3 h 3"/>
                <a:gd name="T6" fmla="*/ 4 w 4"/>
                <a:gd name="T7" fmla="*/ 1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3" name="Freeform 46"/>
            <p:cNvSpPr/>
            <p:nvPr/>
          </p:nvSpPr>
          <p:spPr bwMode="auto">
            <a:xfrm>
              <a:off x="2951955" y="2787651"/>
              <a:ext cx="34925" cy="20638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2 h 3"/>
                <a:gd name="T4" fmla="*/ 1 w 5"/>
                <a:gd name="T5" fmla="*/ 3 h 3"/>
                <a:gd name="T6" fmla="*/ 4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3" y="1"/>
                    <a:pt x="1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3"/>
                    <a:pt x="5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4" name="Freeform 47"/>
            <p:cNvSpPr/>
            <p:nvPr/>
          </p:nvSpPr>
          <p:spPr bwMode="auto">
            <a:xfrm>
              <a:off x="2966243" y="2808288"/>
              <a:ext cx="26988" cy="14288"/>
            </a:xfrm>
            <a:custGeom>
              <a:avLst/>
              <a:gdLst>
                <a:gd name="T0" fmla="*/ 3 w 4"/>
                <a:gd name="T1" fmla="*/ 0 h 2"/>
                <a:gd name="T2" fmla="*/ 0 w 4"/>
                <a:gd name="T3" fmla="*/ 2 h 2"/>
                <a:gd name="T4" fmla="*/ 1 w 4"/>
                <a:gd name="T5" fmla="*/ 2 h 2"/>
                <a:gd name="T6" fmla="*/ 4 w 4"/>
                <a:gd name="T7" fmla="*/ 0 h 2"/>
                <a:gd name="T8" fmla="*/ 3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5" name="Freeform 48"/>
            <p:cNvSpPr/>
            <p:nvPr/>
          </p:nvSpPr>
          <p:spPr bwMode="auto">
            <a:xfrm>
              <a:off x="3748880" y="2911476"/>
              <a:ext cx="33338" cy="20638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0 h 3"/>
                <a:gd name="T4" fmla="*/ 1 w 5"/>
                <a:gd name="T5" fmla="*/ 1 h 3"/>
                <a:gd name="T6" fmla="*/ 1 w 5"/>
                <a:gd name="T7" fmla="*/ 0 h 3"/>
                <a:gd name="T8" fmla="*/ 3 w 5"/>
                <a:gd name="T9" fmla="*/ 3 h 3"/>
                <a:gd name="T10" fmla="*/ 4 w 5"/>
                <a:gd name="T11" fmla="*/ 1 h 3"/>
                <a:gd name="T12" fmla="*/ 3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2"/>
                    <a:pt x="1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6" name="Freeform 49"/>
            <p:cNvSpPr/>
            <p:nvPr/>
          </p:nvSpPr>
          <p:spPr bwMode="auto">
            <a:xfrm>
              <a:off x="3494880" y="2967038"/>
              <a:ext cx="33338" cy="20638"/>
            </a:xfrm>
            <a:custGeom>
              <a:avLst/>
              <a:gdLst>
                <a:gd name="T0" fmla="*/ 2 w 5"/>
                <a:gd name="T1" fmla="*/ 0 h 3"/>
                <a:gd name="T2" fmla="*/ 1 w 5"/>
                <a:gd name="T3" fmla="*/ 0 h 3"/>
                <a:gd name="T4" fmla="*/ 2 w 5"/>
                <a:gd name="T5" fmla="*/ 3 h 3"/>
                <a:gd name="T6" fmla="*/ 5 w 5"/>
                <a:gd name="T7" fmla="*/ 1 h 3"/>
                <a:gd name="T8" fmla="*/ 4 w 5"/>
                <a:gd name="T9" fmla="*/ 1 h 3"/>
                <a:gd name="T10" fmla="*/ 3 w 5"/>
                <a:gd name="T11" fmla="*/ 0 h 3"/>
                <a:gd name="T12" fmla="*/ 2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2" y="2"/>
                    <a:pt x="0" y="2"/>
                    <a:pt x="2" y="3"/>
                  </a:cubicBezTo>
                  <a:cubicBezTo>
                    <a:pt x="2" y="2"/>
                    <a:pt x="5" y="3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7" name="Freeform 50"/>
            <p:cNvSpPr/>
            <p:nvPr/>
          </p:nvSpPr>
          <p:spPr bwMode="auto">
            <a:xfrm>
              <a:off x="4717255" y="3063876"/>
              <a:ext cx="41275" cy="26988"/>
            </a:xfrm>
            <a:custGeom>
              <a:avLst/>
              <a:gdLst>
                <a:gd name="T0" fmla="*/ 1 w 6"/>
                <a:gd name="T1" fmla="*/ 0 h 4"/>
                <a:gd name="T2" fmla="*/ 0 w 6"/>
                <a:gd name="T3" fmla="*/ 0 h 4"/>
                <a:gd name="T4" fmla="*/ 4 w 6"/>
                <a:gd name="T5" fmla="*/ 4 h 4"/>
                <a:gd name="T6" fmla="*/ 6 w 6"/>
                <a:gd name="T7" fmla="*/ 2 h 4"/>
                <a:gd name="T8" fmla="*/ 1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4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8" name="Freeform 51"/>
            <p:cNvSpPr/>
            <p:nvPr/>
          </p:nvSpPr>
          <p:spPr bwMode="auto">
            <a:xfrm>
              <a:off x="3486943" y="3090863"/>
              <a:ext cx="28575" cy="41275"/>
            </a:xfrm>
            <a:custGeom>
              <a:avLst/>
              <a:gdLst>
                <a:gd name="T0" fmla="*/ 3 w 4"/>
                <a:gd name="T1" fmla="*/ 0 h 6"/>
                <a:gd name="T2" fmla="*/ 2 w 4"/>
                <a:gd name="T3" fmla="*/ 6 h 6"/>
                <a:gd name="T4" fmla="*/ 4 w 4"/>
                <a:gd name="T5" fmla="*/ 0 h 6"/>
                <a:gd name="T6" fmla="*/ 3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0" y="0"/>
                    <a:pt x="0" y="5"/>
                    <a:pt x="2" y="6"/>
                  </a:cubicBezTo>
                  <a:cubicBezTo>
                    <a:pt x="3" y="5"/>
                    <a:pt x="2" y="2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9" name="Freeform 52"/>
            <p:cNvSpPr/>
            <p:nvPr/>
          </p:nvSpPr>
          <p:spPr bwMode="auto">
            <a:xfrm>
              <a:off x="2842418" y="3284538"/>
              <a:ext cx="61913" cy="26988"/>
            </a:xfrm>
            <a:custGeom>
              <a:avLst/>
              <a:gdLst>
                <a:gd name="T0" fmla="*/ 2 w 9"/>
                <a:gd name="T1" fmla="*/ 0 h 4"/>
                <a:gd name="T2" fmla="*/ 0 w 9"/>
                <a:gd name="T3" fmla="*/ 1 h 4"/>
                <a:gd name="T4" fmla="*/ 1 w 9"/>
                <a:gd name="T5" fmla="*/ 1 h 4"/>
                <a:gd name="T6" fmla="*/ 4 w 9"/>
                <a:gd name="T7" fmla="*/ 2 h 4"/>
                <a:gd name="T8" fmla="*/ 7 w 9"/>
                <a:gd name="T9" fmla="*/ 4 h 4"/>
                <a:gd name="T10" fmla="*/ 9 w 9"/>
                <a:gd name="T11" fmla="*/ 3 h 4"/>
                <a:gd name="T12" fmla="*/ 9 w 9"/>
                <a:gd name="T13" fmla="*/ 3 h 4"/>
                <a:gd name="T14" fmla="*/ 5 w 9"/>
                <a:gd name="T15" fmla="*/ 2 h 4"/>
                <a:gd name="T16" fmla="*/ 2 w 9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3"/>
                    <a:pt x="6" y="3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0" name="Freeform 53"/>
            <p:cNvSpPr/>
            <p:nvPr/>
          </p:nvSpPr>
          <p:spPr bwMode="auto">
            <a:xfrm>
              <a:off x="2910680" y="3317876"/>
              <a:ext cx="26988" cy="14288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2 w 4"/>
                <a:gd name="T5" fmla="*/ 1 h 2"/>
                <a:gd name="T6" fmla="*/ 3 w 4"/>
                <a:gd name="T7" fmla="*/ 1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0 h 2"/>
                <a:gd name="T14" fmla="*/ 3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0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1" name="Freeform 54"/>
            <p:cNvSpPr/>
            <p:nvPr/>
          </p:nvSpPr>
          <p:spPr bwMode="auto">
            <a:xfrm>
              <a:off x="4628355" y="3332163"/>
              <a:ext cx="33338" cy="41275"/>
            </a:xfrm>
            <a:custGeom>
              <a:avLst/>
              <a:gdLst>
                <a:gd name="T0" fmla="*/ 2 w 5"/>
                <a:gd name="T1" fmla="*/ 0 h 6"/>
                <a:gd name="T2" fmla="*/ 3 w 5"/>
                <a:gd name="T3" fmla="*/ 6 h 6"/>
                <a:gd name="T4" fmla="*/ 2 w 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0" y="1"/>
                    <a:pt x="1" y="6"/>
                    <a:pt x="3" y="6"/>
                  </a:cubicBezTo>
                  <a:cubicBezTo>
                    <a:pt x="1" y="4"/>
                    <a:pt x="5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2" name="Freeform 55"/>
            <p:cNvSpPr/>
            <p:nvPr/>
          </p:nvSpPr>
          <p:spPr bwMode="auto">
            <a:xfrm>
              <a:off x="4277518" y="3422651"/>
              <a:ext cx="20638" cy="33338"/>
            </a:xfrm>
            <a:custGeom>
              <a:avLst/>
              <a:gdLst>
                <a:gd name="T0" fmla="*/ 1 w 3"/>
                <a:gd name="T1" fmla="*/ 0 h 5"/>
                <a:gd name="T2" fmla="*/ 0 w 3"/>
                <a:gd name="T3" fmla="*/ 3 h 5"/>
                <a:gd name="T4" fmla="*/ 2 w 3"/>
                <a:gd name="T5" fmla="*/ 5 h 5"/>
                <a:gd name="T6" fmla="*/ 2 w 3"/>
                <a:gd name="T7" fmla="*/ 5 h 5"/>
                <a:gd name="T8" fmla="*/ 2 w 3"/>
                <a:gd name="T9" fmla="*/ 0 h 5"/>
                <a:gd name="T10" fmla="*/ 1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0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2" y="2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3" name="Freeform 56"/>
            <p:cNvSpPr/>
            <p:nvPr/>
          </p:nvSpPr>
          <p:spPr bwMode="auto">
            <a:xfrm>
              <a:off x="4675980" y="3429001"/>
              <a:ext cx="20638" cy="2063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1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2"/>
                    <a:pt x="3" y="3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4" name="Freeform 57"/>
            <p:cNvSpPr/>
            <p:nvPr/>
          </p:nvSpPr>
          <p:spPr bwMode="auto">
            <a:xfrm>
              <a:off x="4599780" y="3449638"/>
              <a:ext cx="28575" cy="2063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3 h 3"/>
                <a:gd name="T4" fmla="*/ 0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2 h 3"/>
                <a:gd name="T12" fmla="*/ 3 w 4"/>
                <a:gd name="T13" fmla="*/ 2 h 3"/>
                <a:gd name="T14" fmla="*/ 2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2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5" name="Freeform 58"/>
            <p:cNvSpPr/>
            <p:nvPr/>
          </p:nvSpPr>
          <p:spPr bwMode="auto">
            <a:xfrm>
              <a:off x="4421980" y="3463926"/>
              <a:ext cx="88900" cy="109538"/>
            </a:xfrm>
            <a:custGeom>
              <a:avLst/>
              <a:gdLst>
                <a:gd name="T0" fmla="*/ 0 w 13"/>
                <a:gd name="T1" fmla="*/ 0 h 16"/>
                <a:gd name="T2" fmla="*/ 13 w 13"/>
                <a:gd name="T3" fmla="*/ 16 h 16"/>
                <a:gd name="T4" fmla="*/ 0 w 13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cubicBezTo>
                    <a:pt x="5" y="4"/>
                    <a:pt x="6" y="14"/>
                    <a:pt x="13" y="16"/>
                  </a:cubicBezTo>
                  <a:cubicBezTo>
                    <a:pt x="12" y="8"/>
                    <a:pt x="6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6" name="Freeform 59"/>
            <p:cNvSpPr/>
            <p:nvPr/>
          </p:nvSpPr>
          <p:spPr bwMode="auto">
            <a:xfrm>
              <a:off x="4744243" y="3525838"/>
              <a:ext cx="26988" cy="12700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1 h 2"/>
                <a:gd name="T4" fmla="*/ 3 w 4"/>
                <a:gd name="T5" fmla="*/ 2 h 2"/>
                <a:gd name="T6" fmla="*/ 4 w 4"/>
                <a:gd name="T7" fmla="*/ 2 h 2"/>
                <a:gd name="T8" fmla="*/ 2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7" name="Freeform 60"/>
            <p:cNvSpPr/>
            <p:nvPr/>
          </p:nvSpPr>
          <p:spPr bwMode="auto">
            <a:xfrm>
              <a:off x="4188618" y="4186238"/>
              <a:ext cx="47625" cy="0"/>
            </a:xfrm>
            <a:custGeom>
              <a:avLst/>
              <a:gdLst>
                <a:gd name="T0" fmla="*/ 4 w 7"/>
                <a:gd name="T1" fmla="*/ 0 w 7"/>
                <a:gd name="T2" fmla="*/ 7 w 7"/>
                <a:gd name="T3" fmla="*/ 4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7">
                  <a:moveTo>
                    <a:pt x="4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0"/>
                    <a:pt x="5" y="0"/>
                    <a:pt x="7" y="0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8" name="Freeform 62"/>
            <p:cNvSpPr/>
            <p:nvPr/>
          </p:nvSpPr>
          <p:spPr bwMode="auto">
            <a:xfrm>
              <a:off x="3191668" y="2725738"/>
              <a:ext cx="282575" cy="173038"/>
            </a:xfrm>
            <a:custGeom>
              <a:avLst/>
              <a:gdLst>
                <a:gd name="T0" fmla="*/ 37 w 41"/>
                <a:gd name="T1" fmla="*/ 0 h 25"/>
                <a:gd name="T2" fmla="*/ 34 w 41"/>
                <a:gd name="T3" fmla="*/ 1 h 25"/>
                <a:gd name="T4" fmla="*/ 24 w 41"/>
                <a:gd name="T5" fmla="*/ 0 h 25"/>
                <a:gd name="T6" fmla="*/ 0 w 41"/>
                <a:gd name="T7" fmla="*/ 4 h 25"/>
                <a:gd name="T8" fmla="*/ 1 w 41"/>
                <a:gd name="T9" fmla="*/ 4 h 25"/>
                <a:gd name="T10" fmla="*/ 2 w 41"/>
                <a:gd name="T11" fmla="*/ 6 h 25"/>
                <a:gd name="T12" fmla="*/ 3 w 41"/>
                <a:gd name="T13" fmla="*/ 6 h 25"/>
                <a:gd name="T14" fmla="*/ 5 w 41"/>
                <a:gd name="T15" fmla="*/ 6 h 25"/>
                <a:gd name="T16" fmla="*/ 7 w 41"/>
                <a:gd name="T17" fmla="*/ 6 h 25"/>
                <a:gd name="T18" fmla="*/ 7 w 41"/>
                <a:gd name="T19" fmla="*/ 6 h 25"/>
                <a:gd name="T20" fmla="*/ 6 w 41"/>
                <a:gd name="T21" fmla="*/ 19 h 25"/>
                <a:gd name="T22" fmla="*/ 8 w 41"/>
                <a:gd name="T23" fmla="*/ 25 h 25"/>
                <a:gd name="T24" fmla="*/ 9 w 41"/>
                <a:gd name="T25" fmla="*/ 25 h 25"/>
                <a:gd name="T26" fmla="*/ 11 w 41"/>
                <a:gd name="T27" fmla="*/ 25 h 25"/>
                <a:gd name="T28" fmla="*/ 33 w 41"/>
                <a:gd name="T29" fmla="*/ 14 h 25"/>
                <a:gd name="T30" fmla="*/ 33 w 41"/>
                <a:gd name="T31" fmla="*/ 14 h 25"/>
                <a:gd name="T32" fmla="*/ 32 w 41"/>
                <a:gd name="T33" fmla="*/ 14 h 25"/>
                <a:gd name="T34" fmla="*/ 31 w 41"/>
                <a:gd name="T35" fmla="*/ 14 h 25"/>
                <a:gd name="T36" fmla="*/ 30 w 41"/>
                <a:gd name="T37" fmla="*/ 13 h 25"/>
                <a:gd name="T38" fmla="*/ 32 w 41"/>
                <a:gd name="T39" fmla="*/ 11 h 25"/>
                <a:gd name="T40" fmla="*/ 36 w 41"/>
                <a:gd name="T41" fmla="*/ 13 h 25"/>
                <a:gd name="T42" fmla="*/ 32 w 41"/>
                <a:gd name="T43" fmla="*/ 9 h 25"/>
                <a:gd name="T44" fmla="*/ 35 w 41"/>
                <a:gd name="T45" fmla="*/ 9 h 25"/>
                <a:gd name="T46" fmla="*/ 37 w 41"/>
                <a:gd name="T47" fmla="*/ 9 h 25"/>
                <a:gd name="T48" fmla="*/ 41 w 41"/>
                <a:gd name="T49" fmla="*/ 2 h 25"/>
                <a:gd name="T50" fmla="*/ 41 w 41"/>
                <a:gd name="T51" fmla="*/ 2 h 25"/>
                <a:gd name="T52" fmla="*/ 37 w 41"/>
                <a:gd name="T5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25">
                  <a:moveTo>
                    <a:pt x="37" y="0"/>
                  </a:moveTo>
                  <a:cubicBezTo>
                    <a:pt x="35" y="0"/>
                    <a:pt x="33" y="0"/>
                    <a:pt x="34" y="1"/>
                  </a:cubicBezTo>
                  <a:cubicBezTo>
                    <a:pt x="31" y="1"/>
                    <a:pt x="28" y="0"/>
                    <a:pt x="24" y="0"/>
                  </a:cubicBezTo>
                  <a:cubicBezTo>
                    <a:pt x="16" y="0"/>
                    <a:pt x="6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3" y="5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11"/>
                    <a:pt x="12" y="16"/>
                    <a:pt x="6" y="19"/>
                  </a:cubicBezTo>
                  <a:cubicBezTo>
                    <a:pt x="9" y="20"/>
                    <a:pt x="4" y="24"/>
                    <a:pt x="8" y="25"/>
                  </a:cubicBezTo>
                  <a:cubicBezTo>
                    <a:pt x="8" y="25"/>
                    <a:pt x="8" y="25"/>
                    <a:pt x="9" y="25"/>
                  </a:cubicBezTo>
                  <a:cubicBezTo>
                    <a:pt x="9" y="25"/>
                    <a:pt x="10" y="25"/>
                    <a:pt x="11" y="25"/>
                  </a:cubicBezTo>
                  <a:cubicBezTo>
                    <a:pt x="16" y="17"/>
                    <a:pt x="25" y="18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30" y="14"/>
                    <a:pt x="30" y="13"/>
                  </a:cubicBezTo>
                  <a:cubicBezTo>
                    <a:pt x="31" y="13"/>
                    <a:pt x="31" y="11"/>
                    <a:pt x="32" y="11"/>
                  </a:cubicBezTo>
                  <a:cubicBezTo>
                    <a:pt x="33" y="11"/>
                    <a:pt x="34" y="12"/>
                    <a:pt x="36" y="13"/>
                  </a:cubicBezTo>
                  <a:cubicBezTo>
                    <a:pt x="36" y="10"/>
                    <a:pt x="32" y="12"/>
                    <a:pt x="32" y="9"/>
                  </a:cubicBezTo>
                  <a:cubicBezTo>
                    <a:pt x="34" y="9"/>
                    <a:pt x="34" y="9"/>
                    <a:pt x="35" y="9"/>
                  </a:cubicBezTo>
                  <a:cubicBezTo>
                    <a:pt x="35" y="9"/>
                    <a:pt x="36" y="9"/>
                    <a:pt x="37" y="9"/>
                  </a:cubicBezTo>
                  <a:cubicBezTo>
                    <a:pt x="38" y="6"/>
                    <a:pt x="40" y="4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0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49" name="Freeform 63"/>
            <p:cNvSpPr/>
            <p:nvPr/>
          </p:nvSpPr>
          <p:spPr bwMode="auto">
            <a:xfrm>
              <a:off x="3432968" y="2857501"/>
              <a:ext cx="53975" cy="20638"/>
            </a:xfrm>
            <a:custGeom>
              <a:avLst/>
              <a:gdLst>
                <a:gd name="T0" fmla="*/ 5 w 8"/>
                <a:gd name="T1" fmla="*/ 0 h 3"/>
                <a:gd name="T2" fmla="*/ 0 w 8"/>
                <a:gd name="T3" fmla="*/ 2 h 3"/>
                <a:gd name="T4" fmla="*/ 2 w 8"/>
                <a:gd name="T5" fmla="*/ 3 h 3"/>
                <a:gd name="T6" fmla="*/ 8 w 8"/>
                <a:gd name="T7" fmla="*/ 2 h 3"/>
                <a:gd name="T8" fmla="*/ 5 w 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5" y="0"/>
                  </a:moveTo>
                  <a:cubicBezTo>
                    <a:pt x="3" y="0"/>
                    <a:pt x="0" y="1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4" y="3"/>
                    <a:pt x="5" y="2"/>
                    <a:pt x="8" y="2"/>
                  </a:cubicBezTo>
                  <a:cubicBezTo>
                    <a:pt x="8" y="0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0" name="Freeform 64"/>
            <p:cNvSpPr/>
            <p:nvPr/>
          </p:nvSpPr>
          <p:spPr bwMode="auto">
            <a:xfrm>
              <a:off x="3447255" y="3414713"/>
              <a:ext cx="19050" cy="28575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1 w 3"/>
                <a:gd name="T5" fmla="*/ 4 h 4"/>
                <a:gd name="T6" fmla="*/ 1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3"/>
                    <a:pt x="3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1" name="Freeform 65"/>
            <p:cNvSpPr/>
            <p:nvPr/>
          </p:nvSpPr>
          <p:spPr bwMode="auto">
            <a:xfrm>
              <a:off x="4537868" y="3476626"/>
              <a:ext cx="90488" cy="76200"/>
            </a:xfrm>
            <a:custGeom>
              <a:avLst/>
              <a:gdLst>
                <a:gd name="T0" fmla="*/ 8 w 13"/>
                <a:gd name="T1" fmla="*/ 0 h 11"/>
                <a:gd name="T2" fmla="*/ 5 w 13"/>
                <a:gd name="T3" fmla="*/ 2 h 11"/>
                <a:gd name="T4" fmla="*/ 2 w 13"/>
                <a:gd name="T5" fmla="*/ 5 h 11"/>
                <a:gd name="T6" fmla="*/ 1 w 13"/>
                <a:gd name="T7" fmla="*/ 4 h 11"/>
                <a:gd name="T8" fmla="*/ 2 w 13"/>
                <a:gd name="T9" fmla="*/ 10 h 11"/>
                <a:gd name="T10" fmla="*/ 10 w 13"/>
                <a:gd name="T11" fmla="*/ 11 h 11"/>
                <a:gd name="T12" fmla="*/ 13 w 13"/>
                <a:gd name="T13" fmla="*/ 4 h 11"/>
                <a:gd name="T14" fmla="*/ 11 w 13"/>
                <a:gd name="T15" fmla="*/ 0 h 11"/>
                <a:gd name="T16" fmla="*/ 11 w 13"/>
                <a:gd name="T17" fmla="*/ 0 h 11"/>
                <a:gd name="T18" fmla="*/ 9 w 13"/>
                <a:gd name="T19" fmla="*/ 3 h 11"/>
                <a:gd name="T20" fmla="*/ 9 w 13"/>
                <a:gd name="T21" fmla="*/ 0 h 11"/>
                <a:gd name="T22" fmla="*/ 8 w 13"/>
                <a:gd name="T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1">
                  <a:moveTo>
                    <a:pt x="8" y="0"/>
                  </a:moveTo>
                  <a:cubicBezTo>
                    <a:pt x="7" y="0"/>
                    <a:pt x="6" y="1"/>
                    <a:pt x="5" y="2"/>
                  </a:cubicBezTo>
                  <a:cubicBezTo>
                    <a:pt x="4" y="3"/>
                    <a:pt x="3" y="5"/>
                    <a:pt x="2" y="5"/>
                  </a:cubicBezTo>
                  <a:cubicBezTo>
                    <a:pt x="2" y="5"/>
                    <a:pt x="2" y="4"/>
                    <a:pt x="1" y="4"/>
                  </a:cubicBezTo>
                  <a:cubicBezTo>
                    <a:pt x="0" y="7"/>
                    <a:pt x="3" y="7"/>
                    <a:pt x="2" y="10"/>
                  </a:cubicBezTo>
                  <a:cubicBezTo>
                    <a:pt x="6" y="10"/>
                    <a:pt x="7" y="10"/>
                    <a:pt x="10" y="11"/>
                  </a:cubicBezTo>
                  <a:cubicBezTo>
                    <a:pt x="9" y="7"/>
                    <a:pt x="12" y="6"/>
                    <a:pt x="13" y="4"/>
                  </a:cubicBezTo>
                  <a:cubicBezTo>
                    <a:pt x="12" y="3"/>
                    <a:pt x="12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10" y="2"/>
                    <a:pt x="9" y="3"/>
                  </a:cubicBezTo>
                  <a:cubicBezTo>
                    <a:pt x="8" y="1"/>
                    <a:pt x="11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2" name="Freeform 66"/>
            <p:cNvSpPr/>
            <p:nvPr/>
          </p:nvSpPr>
          <p:spPr bwMode="auto">
            <a:xfrm>
              <a:off x="3940968" y="3656013"/>
              <a:ext cx="68263" cy="123825"/>
            </a:xfrm>
            <a:custGeom>
              <a:avLst/>
              <a:gdLst>
                <a:gd name="T0" fmla="*/ 9 w 10"/>
                <a:gd name="T1" fmla="*/ 0 h 18"/>
                <a:gd name="T2" fmla="*/ 4 w 10"/>
                <a:gd name="T3" fmla="*/ 4 h 18"/>
                <a:gd name="T4" fmla="*/ 3 w 10"/>
                <a:gd name="T5" fmla="*/ 4 h 18"/>
                <a:gd name="T6" fmla="*/ 1 w 10"/>
                <a:gd name="T7" fmla="*/ 17 h 18"/>
                <a:gd name="T8" fmla="*/ 1 w 10"/>
                <a:gd name="T9" fmla="*/ 17 h 18"/>
                <a:gd name="T10" fmla="*/ 3 w 10"/>
                <a:gd name="T11" fmla="*/ 18 h 18"/>
                <a:gd name="T12" fmla="*/ 10 w 10"/>
                <a:gd name="T13" fmla="*/ 2 h 18"/>
                <a:gd name="T14" fmla="*/ 9 w 10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8">
                  <a:moveTo>
                    <a:pt x="9" y="0"/>
                  </a:moveTo>
                  <a:cubicBezTo>
                    <a:pt x="7" y="1"/>
                    <a:pt x="6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9"/>
                    <a:pt x="0" y="12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7"/>
                    <a:pt x="3" y="18"/>
                  </a:cubicBezTo>
                  <a:cubicBezTo>
                    <a:pt x="7" y="14"/>
                    <a:pt x="7" y="7"/>
                    <a:pt x="10" y="2"/>
                  </a:cubicBezTo>
                  <a:cubicBezTo>
                    <a:pt x="10" y="1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53" name="Freeform 16"/>
          <p:cNvSpPr/>
          <p:nvPr/>
        </p:nvSpPr>
        <p:spPr bwMode="auto">
          <a:xfrm>
            <a:off x="3507375" y="2557538"/>
            <a:ext cx="2129255" cy="2584795"/>
          </a:xfrm>
          <a:custGeom>
            <a:avLst/>
            <a:gdLst>
              <a:gd name="T0" fmla="*/ 22 w 338"/>
              <a:gd name="T1" fmla="*/ 184 h 411"/>
              <a:gd name="T2" fmla="*/ 20 w 338"/>
              <a:gd name="T3" fmla="*/ 77 h 411"/>
              <a:gd name="T4" fmla="*/ 150 w 338"/>
              <a:gd name="T5" fmla="*/ 0 h 411"/>
              <a:gd name="T6" fmla="*/ 288 w 338"/>
              <a:gd name="T7" fmla="*/ 84 h 411"/>
              <a:gd name="T8" fmla="*/ 303 w 338"/>
              <a:gd name="T9" fmla="*/ 143 h 411"/>
              <a:gd name="T10" fmla="*/ 302 w 338"/>
              <a:gd name="T11" fmla="*/ 169 h 411"/>
              <a:gd name="T12" fmla="*/ 334 w 338"/>
              <a:gd name="T13" fmla="*/ 211 h 411"/>
              <a:gd name="T14" fmla="*/ 330 w 338"/>
              <a:gd name="T15" fmla="*/ 222 h 411"/>
              <a:gd name="T16" fmla="*/ 312 w 338"/>
              <a:gd name="T17" fmla="*/ 230 h 411"/>
              <a:gd name="T18" fmla="*/ 312 w 338"/>
              <a:gd name="T19" fmla="*/ 242 h 411"/>
              <a:gd name="T20" fmla="*/ 311 w 338"/>
              <a:gd name="T21" fmla="*/ 257 h 411"/>
              <a:gd name="T22" fmla="*/ 305 w 338"/>
              <a:gd name="T23" fmla="*/ 261 h 411"/>
              <a:gd name="T24" fmla="*/ 306 w 338"/>
              <a:gd name="T25" fmla="*/ 274 h 411"/>
              <a:gd name="T26" fmla="*/ 300 w 338"/>
              <a:gd name="T27" fmla="*/ 289 h 411"/>
              <a:gd name="T28" fmla="*/ 302 w 338"/>
              <a:gd name="T29" fmla="*/ 307 h 411"/>
              <a:gd name="T30" fmla="*/ 279 w 338"/>
              <a:gd name="T31" fmla="*/ 320 h 411"/>
              <a:gd name="T32" fmla="*/ 236 w 338"/>
              <a:gd name="T33" fmla="*/ 320 h 411"/>
              <a:gd name="T34" fmla="*/ 228 w 338"/>
              <a:gd name="T35" fmla="*/ 321 h 411"/>
              <a:gd name="T36" fmla="*/ 214 w 338"/>
              <a:gd name="T37" fmla="*/ 345 h 411"/>
              <a:gd name="T38" fmla="*/ 210 w 338"/>
              <a:gd name="T39" fmla="*/ 371 h 411"/>
              <a:gd name="T40" fmla="*/ 251 w 338"/>
              <a:gd name="T41" fmla="*/ 411 h 411"/>
              <a:gd name="T42" fmla="*/ 28 w 338"/>
              <a:gd name="T43" fmla="*/ 411 h 411"/>
              <a:gd name="T44" fmla="*/ 75 w 338"/>
              <a:gd name="T45" fmla="*/ 317 h 411"/>
              <a:gd name="T46" fmla="*/ 79 w 338"/>
              <a:gd name="T47" fmla="*/ 280 h 411"/>
              <a:gd name="T48" fmla="*/ 65 w 338"/>
              <a:gd name="T49" fmla="*/ 249 h 411"/>
              <a:gd name="T50" fmla="*/ 25 w 338"/>
              <a:gd name="T51" fmla="*/ 190 h 411"/>
              <a:gd name="T52" fmla="*/ 22 w 338"/>
              <a:gd name="T53" fmla="*/ 18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38" h="411">
                <a:moveTo>
                  <a:pt x="22" y="184"/>
                </a:moveTo>
                <a:cubicBezTo>
                  <a:pt x="22" y="184"/>
                  <a:pt x="0" y="132"/>
                  <a:pt x="20" y="77"/>
                </a:cubicBezTo>
                <a:cubicBezTo>
                  <a:pt x="40" y="22"/>
                  <a:pt x="105" y="0"/>
                  <a:pt x="150" y="0"/>
                </a:cubicBezTo>
                <a:cubicBezTo>
                  <a:pt x="195" y="0"/>
                  <a:pt x="255" y="15"/>
                  <a:pt x="288" y="84"/>
                </a:cubicBezTo>
                <a:cubicBezTo>
                  <a:pt x="288" y="84"/>
                  <a:pt x="305" y="123"/>
                  <a:pt x="303" y="143"/>
                </a:cubicBezTo>
                <a:cubicBezTo>
                  <a:pt x="303" y="143"/>
                  <a:pt x="289" y="155"/>
                  <a:pt x="302" y="169"/>
                </a:cubicBezTo>
                <a:cubicBezTo>
                  <a:pt x="314" y="182"/>
                  <a:pt x="334" y="211"/>
                  <a:pt x="334" y="211"/>
                </a:cubicBezTo>
                <a:cubicBezTo>
                  <a:pt x="334" y="211"/>
                  <a:pt x="338" y="219"/>
                  <a:pt x="330" y="222"/>
                </a:cubicBezTo>
                <a:cubicBezTo>
                  <a:pt x="323" y="226"/>
                  <a:pt x="317" y="226"/>
                  <a:pt x="312" y="230"/>
                </a:cubicBezTo>
                <a:cubicBezTo>
                  <a:pt x="307" y="234"/>
                  <a:pt x="306" y="237"/>
                  <a:pt x="312" y="242"/>
                </a:cubicBezTo>
                <a:cubicBezTo>
                  <a:pt x="317" y="247"/>
                  <a:pt x="315" y="254"/>
                  <a:pt x="311" y="257"/>
                </a:cubicBezTo>
                <a:cubicBezTo>
                  <a:pt x="307" y="260"/>
                  <a:pt x="305" y="261"/>
                  <a:pt x="305" y="261"/>
                </a:cubicBezTo>
                <a:cubicBezTo>
                  <a:pt x="305" y="261"/>
                  <a:pt x="314" y="267"/>
                  <a:pt x="306" y="274"/>
                </a:cubicBezTo>
                <a:cubicBezTo>
                  <a:pt x="298" y="281"/>
                  <a:pt x="300" y="285"/>
                  <a:pt x="300" y="289"/>
                </a:cubicBezTo>
                <a:cubicBezTo>
                  <a:pt x="301" y="294"/>
                  <a:pt x="305" y="301"/>
                  <a:pt x="302" y="307"/>
                </a:cubicBezTo>
                <a:cubicBezTo>
                  <a:pt x="299" y="313"/>
                  <a:pt x="294" y="318"/>
                  <a:pt x="279" y="320"/>
                </a:cubicBezTo>
                <a:cubicBezTo>
                  <a:pt x="279" y="320"/>
                  <a:pt x="245" y="318"/>
                  <a:pt x="236" y="320"/>
                </a:cubicBezTo>
                <a:cubicBezTo>
                  <a:pt x="229" y="321"/>
                  <a:pt x="228" y="321"/>
                  <a:pt x="228" y="321"/>
                </a:cubicBezTo>
                <a:cubicBezTo>
                  <a:pt x="228" y="321"/>
                  <a:pt x="217" y="327"/>
                  <a:pt x="214" y="345"/>
                </a:cubicBezTo>
                <a:cubicBezTo>
                  <a:pt x="211" y="363"/>
                  <a:pt x="210" y="371"/>
                  <a:pt x="210" y="371"/>
                </a:cubicBezTo>
                <a:cubicBezTo>
                  <a:pt x="210" y="371"/>
                  <a:pt x="210" y="388"/>
                  <a:pt x="251" y="411"/>
                </a:cubicBezTo>
                <a:cubicBezTo>
                  <a:pt x="28" y="411"/>
                  <a:pt x="28" y="411"/>
                  <a:pt x="28" y="411"/>
                </a:cubicBezTo>
                <a:cubicBezTo>
                  <a:pt x="28" y="411"/>
                  <a:pt x="67" y="359"/>
                  <a:pt x="75" y="317"/>
                </a:cubicBezTo>
                <a:cubicBezTo>
                  <a:pt x="75" y="317"/>
                  <a:pt x="81" y="291"/>
                  <a:pt x="79" y="280"/>
                </a:cubicBezTo>
                <a:cubicBezTo>
                  <a:pt x="77" y="270"/>
                  <a:pt x="78" y="268"/>
                  <a:pt x="65" y="249"/>
                </a:cubicBezTo>
                <a:cubicBezTo>
                  <a:pt x="51" y="231"/>
                  <a:pt x="28" y="199"/>
                  <a:pt x="25" y="190"/>
                </a:cubicBezTo>
                <a:cubicBezTo>
                  <a:pt x="24" y="189"/>
                  <a:pt x="22" y="184"/>
                  <a:pt x="22" y="184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EEEEEE"/>
              </a:gs>
            </a:gsLst>
            <a:lin ang="0" scaled="0"/>
            <a:tileRect/>
          </a:gradFill>
          <a:ln w="22225"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0"/>
            </a:gradFill>
          </a:ln>
          <a:effectLst>
            <a:outerShdw blurRad="520700" dist="203200" dir="8100000" algn="tr" rotWithShape="0">
              <a:prstClr val="black">
                <a:alpha val="14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54" name="Freeform 61"/>
          <p:cNvSpPr/>
          <p:nvPr/>
        </p:nvSpPr>
        <p:spPr bwMode="auto">
          <a:xfrm>
            <a:off x="2121100" y="3795713"/>
            <a:ext cx="46435" cy="10716"/>
          </a:xfrm>
          <a:custGeom>
            <a:avLst/>
            <a:gdLst>
              <a:gd name="T0" fmla="*/ 7 w 9"/>
              <a:gd name="T1" fmla="*/ 0 h 2"/>
              <a:gd name="T2" fmla="*/ 5 w 9"/>
              <a:gd name="T3" fmla="*/ 1 h 2"/>
              <a:gd name="T4" fmla="*/ 4 w 9"/>
              <a:gd name="T5" fmla="*/ 1 h 2"/>
              <a:gd name="T6" fmla="*/ 2 w 9"/>
              <a:gd name="T7" fmla="*/ 1 h 2"/>
              <a:gd name="T8" fmla="*/ 0 w 9"/>
              <a:gd name="T9" fmla="*/ 2 h 2"/>
              <a:gd name="T10" fmla="*/ 1 w 9"/>
              <a:gd name="T11" fmla="*/ 2 h 2"/>
              <a:gd name="T12" fmla="*/ 3 w 9"/>
              <a:gd name="T13" fmla="*/ 2 h 2"/>
              <a:gd name="T14" fmla="*/ 5 w 9"/>
              <a:gd name="T15" fmla="*/ 2 h 2"/>
              <a:gd name="T16" fmla="*/ 7 w 9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2">
                <a:moveTo>
                  <a:pt x="7" y="0"/>
                </a:moveTo>
                <a:cubicBezTo>
                  <a:pt x="7" y="1"/>
                  <a:pt x="6" y="1"/>
                  <a:pt x="5" y="1"/>
                </a:cubicBezTo>
                <a:cubicBezTo>
                  <a:pt x="5" y="1"/>
                  <a:pt x="4" y="1"/>
                  <a:pt x="4" y="1"/>
                </a:cubicBezTo>
                <a:cubicBezTo>
                  <a:pt x="3" y="1"/>
                  <a:pt x="3" y="1"/>
                  <a:pt x="2" y="1"/>
                </a:cubicBezTo>
                <a:cubicBezTo>
                  <a:pt x="1" y="1"/>
                  <a:pt x="0" y="1"/>
                  <a:pt x="0" y="2"/>
                </a:cubicBezTo>
                <a:cubicBezTo>
                  <a:pt x="0" y="2"/>
                  <a:pt x="1" y="2"/>
                  <a:pt x="1" y="2"/>
                </a:cubicBezTo>
                <a:cubicBezTo>
                  <a:pt x="2" y="2"/>
                  <a:pt x="2" y="2"/>
                  <a:pt x="3" y="2"/>
                </a:cubicBezTo>
                <a:cubicBezTo>
                  <a:pt x="4" y="2"/>
                  <a:pt x="5" y="2"/>
                  <a:pt x="5" y="2"/>
                </a:cubicBezTo>
                <a:cubicBezTo>
                  <a:pt x="7" y="2"/>
                  <a:pt x="9" y="2"/>
                  <a:pt x="7" y="0"/>
                </a:cubicBezTo>
              </a:path>
            </a:pathLst>
          </a:custGeom>
          <a:solidFill>
            <a:srgbClr val="E9E9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grpSp>
        <p:nvGrpSpPr>
          <p:cNvPr id="55" name="组合 54"/>
          <p:cNvGrpSpPr/>
          <p:nvPr/>
        </p:nvGrpSpPr>
        <p:grpSpPr>
          <a:xfrm>
            <a:off x="3676008" y="2952728"/>
            <a:ext cx="1697693" cy="933021"/>
            <a:chOff x="2402680" y="2725738"/>
            <a:chExt cx="2657475" cy="1460501"/>
          </a:xfrm>
          <a:solidFill>
            <a:schemeClr val="bg1">
              <a:lumMod val="85000"/>
              <a:alpha val="80000"/>
            </a:schemeClr>
          </a:solidFill>
        </p:grpSpPr>
        <p:sp>
          <p:nvSpPr>
            <p:cNvPr id="56" name="Freeform 20"/>
            <p:cNvSpPr/>
            <p:nvPr/>
          </p:nvSpPr>
          <p:spPr bwMode="auto">
            <a:xfrm>
              <a:off x="3110705" y="2746376"/>
              <a:ext cx="33338" cy="1428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1 h 2"/>
                <a:gd name="T4" fmla="*/ 3 w 5"/>
                <a:gd name="T5" fmla="*/ 2 h 2"/>
                <a:gd name="T6" fmla="*/ 5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3" y="1"/>
                    <a:pt x="1" y="0"/>
                    <a:pt x="0" y="1"/>
                  </a:cubicBezTo>
                  <a:cubicBezTo>
                    <a:pt x="0" y="2"/>
                    <a:pt x="2" y="2"/>
                    <a:pt x="3" y="2"/>
                  </a:cubicBezTo>
                  <a:cubicBezTo>
                    <a:pt x="4" y="2"/>
                    <a:pt x="5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7" name="Freeform 21"/>
            <p:cNvSpPr/>
            <p:nvPr/>
          </p:nvSpPr>
          <p:spPr bwMode="auto">
            <a:xfrm>
              <a:off x="4682330" y="2994026"/>
              <a:ext cx="14288" cy="2857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2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1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3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8" name="Freeform 22"/>
            <p:cNvSpPr>
              <a:spLocks noEditPoints="1"/>
            </p:cNvSpPr>
            <p:nvPr/>
          </p:nvSpPr>
          <p:spPr bwMode="auto">
            <a:xfrm>
              <a:off x="3494880" y="2767013"/>
              <a:ext cx="1366838" cy="668338"/>
            </a:xfrm>
            <a:custGeom>
              <a:avLst/>
              <a:gdLst>
                <a:gd name="T0" fmla="*/ 80 w 199"/>
                <a:gd name="T1" fmla="*/ 43 h 97"/>
                <a:gd name="T2" fmla="*/ 64 w 199"/>
                <a:gd name="T3" fmla="*/ 36 h 97"/>
                <a:gd name="T4" fmla="*/ 76 w 199"/>
                <a:gd name="T5" fmla="*/ 47 h 97"/>
                <a:gd name="T6" fmla="*/ 69 w 199"/>
                <a:gd name="T7" fmla="*/ 50 h 97"/>
                <a:gd name="T8" fmla="*/ 128 w 199"/>
                <a:gd name="T9" fmla="*/ 33 h 97"/>
                <a:gd name="T10" fmla="*/ 88 w 199"/>
                <a:gd name="T11" fmla="*/ 4 h 97"/>
                <a:gd name="T12" fmla="*/ 90 w 199"/>
                <a:gd name="T13" fmla="*/ 11 h 97"/>
                <a:gd name="T14" fmla="*/ 83 w 199"/>
                <a:gd name="T15" fmla="*/ 13 h 97"/>
                <a:gd name="T16" fmla="*/ 76 w 199"/>
                <a:gd name="T17" fmla="*/ 6 h 97"/>
                <a:gd name="T18" fmla="*/ 45 w 199"/>
                <a:gd name="T19" fmla="*/ 11 h 97"/>
                <a:gd name="T20" fmla="*/ 40 w 199"/>
                <a:gd name="T21" fmla="*/ 10 h 97"/>
                <a:gd name="T22" fmla="*/ 34 w 199"/>
                <a:gd name="T23" fmla="*/ 8 h 97"/>
                <a:gd name="T24" fmla="*/ 26 w 199"/>
                <a:gd name="T25" fmla="*/ 16 h 97"/>
                <a:gd name="T26" fmla="*/ 23 w 199"/>
                <a:gd name="T27" fmla="*/ 17 h 97"/>
                <a:gd name="T28" fmla="*/ 26 w 199"/>
                <a:gd name="T29" fmla="*/ 19 h 97"/>
                <a:gd name="T30" fmla="*/ 39 w 199"/>
                <a:gd name="T31" fmla="*/ 15 h 97"/>
                <a:gd name="T32" fmla="*/ 46 w 199"/>
                <a:gd name="T33" fmla="*/ 28 h 97"/>
                <a:gd name="T34" fmla="*/ 42 w 199"/>
                <a:gd name="T35" fmla="*/ 26 h 97"/>
                <a:gd name="T36" fmla="*/ 36 w 199"/>
                <a:gd name="T37" fmla="*/ 27 h 97"/>
                <a:gd name="T38" fmla="*/ 25 w 199"/>
                <a:gd name="T39" fmla="*/ 29 h 97"/>
                <a:gd name="T40" fmla="*/ 9 w 199"/>
                <a:gd name="T41" fmla="*/ 45 h 97"/>
                <a:gd name="T42" fmla="*/ 5 w 199"/>
                <a:gd name="T43" fmla="*/ 55 h 97"/>
                <a:gd name="T44" fmla="*/ 20 w 199"/>
                <a:gd name="T45" fmla="*/ 42 h 97"/>
                <a:gd name="T46" fmla="*/ 25 w 199"/>
                <a:gd name="T47" fmla="*/ 44 h 97"/>
                <a:gd name="T48" fmla="*/ 32 w 199"/>
                <a:gd name="T49" fmla="*/ 36 h 97"/>
                <a:gd name="T50" fmla="*/ 35 w 199"/>
                <a:gd name="T51" fmla="*/ 38 h 97"/>
                <a:gd name="T52" fmla="*/ 28 w 199"/>
                <a:gd name="T53" fmla="*/ 42 h 97"/>
                <a:gd name="T54" fmla="*/ 35 w 199"/>
                <a:gd name="T55" fmla="*/ 41 h 97"/>
                <a:gd name="T56" fmla="*/ 39 w 199"/>
                <a:gd name="T57" fmla="*/ 49 h 97"/>
                <a:gd name="T58" fmla="*/ 42 w 199"/>
                <a:gd name="T59" fmla="*/ 44 h 97"/>
                <a:gd name="T60" fmla="*/ 45 w 199"/>
                <a:gd name="T61" fmla="*/ 42 h 97"/>
                <a:gd name="T62" fmla="*/ 56 w 199"/>
                <a:gd name="T63" fmla="*/ 36 h 97"/>
                <a:gd name="T64" fmla="*/ 60 w 199"/>
                <a:gd name="T65" fmla="*/ 45 h 97"/>
                <a:gd name="T66" fmla="*/ 51 w 199"/>
                <a:gd name="T67" fmla="*/ 47 h 97"/>
                <a:gd name="T68" fmla="*/ 55 w 199"/>
                <a:gd name="T69" fmla="*/ 59 h 97"/>
                <a:gd name="T70" fmla="*/ 57 w 199"/>
                <a:gd name="T71" fmla="*/ 65 h 97"/>
                <a:gd name="T72" fmla="*/ 82 w 199"/>
                <a:gd name="T73" fmla="*/ 72 h 97"/>
                <a:gd name="T74" fmla="*/ 70 w 199"/>
                <a:gd name="T75" fmla="*/ 65 h 97"/>
                <a:gd name="T76" fmla="*/ 84 w 199"/>
                <a:gd name="T77" fmla="*/ 71 h 97"/>
                <a:gd name="T78" fmla="*/ 95 w 199"/>
                <a:gd name="T79" fmla="*/ 71 h 97"/>
                <a:gd name="T80" fmla="*/ 101 w 199"/>
                <a:gd name="T81" fmla="*/ 74 h 97"/>
                <a:gd name="T82" fmla="*/ 104 w 199"/>
                <a:gd name="T83" fmla="*/ 76 h 97"/>
                <a:gd name="T84" fmla="*/ 125 w 199"/>
                <a:gd name="T85" fmla="*/ 76 h 97"/>
                <a:gd name="T86" fmla="*/ 130 w 199"/>
                <a:gd name="T87" fmla="*/ 74 h 97"/>
                <a:gd name="T88" fmla="*/ 139 w 199"/>
                <a:gd name="T89" fmla="*/ 90 h 97"/>
                <a:gd name="T90" fmla="*/ 144 w 199"/>
                <a:gd name="T91" fmla="*/ 89 h 97"/>
                <a:gd name="T92" fmla="*/ 146 w 199"/>
                <a:gd name="T93" fmla="*/ 80 h 97"/>
                <a:gd name="T94" fmla="*/ 150 w 199"/>
                <a:gd name="T95" fmla="*/ 77 h 97"/>
                <a:gd name="T96" fmla="*/ 156 w 199"/>
                <a:gd name="T97" fmla="*/ 49 h 97"/>
                <a:gd name="T98" fmla="*/ 165 w 199"/>
                <a:gd name="T99" fmla="*/ 52 h 97"/>
                <a:gd name="T100" fmla="*/ 167 w 199"/>
                <a:gd name="T101" fmla="*/ 46 h 97"/>
                <a:gd name="T102" fmla="*/ 166 w 199"/>
                <a:gd name="T103" fmla="*/ 29 h 97"/>
                <a:gd name="T104" fmla="*/ 174 w 199"/>
                <a:gd name="T105" fmla="*/ 21 h 97"/>
                <a:gd name="T106" fmla="*/ 184 w 199"/>
                <a:gd name="T107" fmla="*/ 20 h 97"/>
                <a:gd name="T108" fmla="*/ 192 w 199"/>
                <a:gd name="T109" fmla="*/ 13 h 97"/>
                <a:gd name="T110" fmla="*/ 199 w 199"/>
                <a:gd name="T111" fmla="*/ 13 h 97"/>
                <a:gd name="T112" fmla="*/ 127 w 199"/>
                <a:gd name="T113" fmla="*/ 3 h 97"/>
                <a:gd name="T114" fmla="*/ 113 w 199"/>
                <a:gd name="T115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9" h="97">
                  <a:moveTo>
                    <a:pt x="77" y="44"/>
                  </a:moveTo>
                  <a:cubicBezTo>
                    <a:pt x="76" y="42"/>
                    <a:pt x="80" y="40"/>
                    <a:pt x="82" y="40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3" y="40"/>
                    <a:pt x="82" y="40"/>
                    <a:pt x="82" y="40"/>
                  </a:cubicBezTo>
                  <a:cubicBezTo>
                    <a:pt x="82" y="42"/>
                    <a:pt x="84" y="43"/>
                    <a:pt x="83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1" y="44"/>
                    <a:pt x="80" y="43"/>
                    <a:pt x="80" y="43"/>
                  </a:cubicBezTo>
                  <a:cubicBezTo>
                    <a:pt x="79" y="42"/>
                    <a:pt x="79" y="42"/>
                    <a:pt x="78" y="42"/>
                  </a:cubicBezTo>
                  <a:cubicBezTo>
                    <a:pt x="78" y="42"/>
                    <a:pt x="77" y="42"/>
                    <a:pt x="77" y="44"/>
                  </a:cubicBezTo>
                  <a:moveTo>
                    <a:pt x="68" y="48"/>
                  </a:moveTo>
                  <a:cubicBezTo>
                    <a:pt x="68" y="47"/>
                    <a:pt x="68" y="47"/>
                    <a:pt x="68" y="47"/>
                  </a:cubicBezTo>
                  <a:cubicBezTo>
                    <a:pt x="67" y="46"/>
                    <a:pt x="67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7" y="38"/>
                    <a:pt x="64" y="38"/>
                    <a:pt x="64" y="36"/>
                  </a:cubicBezTo>
                  <a:cubicBezTo>
                    <a:pt x="66" y="37"/>
                    <a:pt x="67" y="39"/>
                    <a:pt x="69" y="40"/>
                  </a:cubicBezTo>
                  <a:cubicBezTo>
                    <a:pt x="69" y="39"/>
                    <a:pt x="70" y="39"/>
                    <a:pt x="71" y="39"/>
                  </a:cubicBezTo>
                  <a:cubicBezTo>
                    <a:pt x="72" y="39"/>
                    <a:pt x="72" y="39"/>
                    <a:pt x="73" y="40"/>
                  </a:cubicBezTo>
                  <a:cubicBezTo>
                    <a:pt x="73" y="43"/>
                    <a:pt x="72" y="42"/>
                    <a:pt x="72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3" y="45"/>
                    <a:pt x="73" y="45"/>
                    <a:pt x="74" y="45"/>
                  </a:cubicBezTo>
                  <a:cubicBezTo>
                    <a:pt x="74" y="47"/>
                    <a:pt x="75" y="47"/>
                    <a:pt x="76" y="47"/>
                  </a:cubicBezTo>
                  <a:cubicBezTo>
                    <a:pt x="76" y="48"/>
                    <a:pt x="76" y="48"/>
                    <a:pt x="76" y="49"/>
                  </a:cubicBezTo>
                  <a:cubicBezTo>
                    <a:pt x="75" y="49"/>
                    <a:pt x="74" y="49"/>
                    <a:pt x="74" y="49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7" y="49"/>
                    <a:pt x="76" y="52"/>
                    <a:pt x="76" y="53"/>
                  </a:cubicBezTo>
                  <a:cubicBezTo>
                    <a:pt x="76" y="54"/>
                    <a:pt x="75" y="54"/>
                    <a:pt x="75" y="55"/>
                  </a:cubicBezTo>
                  <a:cubicBezTo>
                    <a:pt x="72" y="54"/>
                    <a:pt x="69" y="53"/>
                    <a:pt x="68" y="50"/>
                  </a:cubicBezTo>
                  <a:cubicBezTo>
                    <a:pt x="68" y="50"/>
                    <a:pt x="69" y="50"/>
                    <a:pt x="69" y="50"/>
                  </a:cubicBezTo>
                  <a:cubicBezTo>
                    <a:pt x="69" y="50"/>
                    <a:pt x="69" y="50"/>
                    <a:pt x="70" y="50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50"/>
                    <a:pt x="70" y="50"/>
                    <a:pt x="70" y="49"/>
                  </a:cubicBezTo>
                  <a:cubicBezTo>
                    <a:pt x="70" y="48"/>
                    <a:pt x="70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moveTo>
                    <a:pt x="129" y="33"/>
                  </a:moveTo>
                  <a:cubicBezTo>
                    <a:pt x="129" y="33"/>
                    <a:pt x="128" y="33"/>
                    <a:pt x="128" y="33"/>
                  </a:cubicBezTo>
                  <a:cubicBezTo>
                    <a:pt x="131" y="32"/>
                    <a:pt x="130" y="27"/>
                    <a:pt x="132" y="26"/>
                  </a:cubicBezTo>
                  <a:cubicBezTo>
                    <a:pt x="132" y="28"/>
                    <a:pt x="133" y="29"/>
                    <a:pt x="133" y="31"/>
                  </a:cubicBezTo>
                  <a:cubicBezTo>
                    <a:pt x="131" y="32"/>
                    <a:pt x="131" y="33"/>
                    <a:pt x="129" y="33"/>
                  </a:cubicBezTo>
                  <a:moveTo>
                    <a:pt x="106" y="0"/>
                  </a:moveTo>
                  <a:cubicBezTo>
                    <a:pt x="102" y="0"/>
                    <a:pt x="98" y="1"/>
                    <a:pt x="92" y="1"/>
                  </a:cubicBezTo>
                  <a:cubicBezTo>
                    <a:pt x="93" y="5"/>
                    <a:pt x="88" y="2"/>
                    <a:pt x="87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9" y="4"/>
                    <a:pt x="90" y="5"/>
                    <a:pt x="90" y="6"/>
                  </a:cubicBezTo>
                  <a:cubicBezTo>
                    <a:pt x="90" y="6"/>
                    <a:pt x="90" y="6"/>
                    <a:pt x="89" y="6"/>
                  </a:cubicBezTo>
                  <a:cubicBezTo>
                    <a:pt x="89" y="6"/>
                    <a:pt x="88" y="6"/>
                    <a:pt x="88" y="6"/>
                  </a:cubicBezTo>
                  <a:cubicBezTo>
                    <a:pt x="87" y="6"/>
                    <a:pt x="87" y="5"/>
                    <a:pt x="87" y="5"/>
                  </a:cubicBezTo>
                  <a:cubicBezTo>
                    <a:pt x="86" y="5"/>
                    <a:pt x="87" y="6"/>
                    <a:pt x="87" y="7"/>
                  </a:cubicBezTo>
                  <a:cubicBezTo>
                    <a:pt x="85" y="7"/>
                    <a:pt x="83" y="6"/>
                    <a:pt x="82" y="5"/>
                  </a:cubicBezTo>
                  <a:cubicBezTo>
                    <a:pt x="82" y="10"/>
                    <a:pt x="89" y="8"/>
                    <a:pt x="90" y="11"/>
                  </a:cubicBezTo>
                  <a:cubicBezTo>
                    <a:pt x="90" y="11"/>
                    <a:pt x="89" y="11"/>
                    <a:pt x="89" y="11"/>
                  </a:cubicBezTo>
                  <a:cubicBezTo>
                    <a:pt x="88" y="11"/>
                    <a:pt x="88" y="11"/>
                    <a:pt x="87" y="10"/>
                  </a:cubicBezTo>
                  <a:cubicBezTo>
                    <a:pt x="87" y="10"/>
                    <a:pt x="87" y="9"/>
                    <a:pt x="86" y="9"/>
                  </a:cubicBezTo>
                  <a:cubicBezTo>
                    <a:pt x="86" y="9"/>
                    <a:pt x="86" y="10"/>
                    <a:pt x="85" y="10"/>
                  </a:cubicBezTo>
                  <a:cubicBezTo>
                    <a:pt x="87" y="10"/>
                    <a:pt x="85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3" y="13"/>
                    <a:pt x="83" y="13"/>
                  </a:cubicBezTo>
                  <a:cubicBezTo>
                    <a:pt x="83" y="13"/>
                    <a:pt x="83" y="13"/>
                    <a:pt x="82" y="13"/>
                  </a:cubicBezTo>
                  <a:cubicBezTo>
                    <a:pt x="81" y="13"/>
                    <a:pt x="80" y="13"/>
                    <a:pt x="80" y="11"/>
                  </a:cubicBezTo>
                  <a:cubicBezTo>
                    <a:pt x="80" y="11"/>
                    <a:pt x="81" y="11"/>
                    <a:pt x="81" y="11"/>
                  </a:cubicBezTo>
                  <a:cubicBezTo>
                    <a:pt x="82" y="11"/>
                    <a:pt x="83" y="11"/>
                    <a:pt x="83" y="10"/>
                  </a:cubicBezTo>
                  <a:cubicBezTo>
                    <a:pt x="82" y="8"/>
                    <a:pt x="80" y="7"/>
                    <a:pt x="80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7" y="5"/>
                    <a:pt x="76" y="6"/>
                  </a:cubicBezTo>
                  <a:cubicBezTo>
                    <a:pt x="76" y="9"/>
                    <a:pt x="80" y="7"/>
                    <a:pt x="80" y="10"/>
                  </a:cubicBezTo>
                  <a:cubicBezTo>
                    <a:pt x="78" y="10"/>
                    <a:pt x="75" y="9"/>
                    <a:pt x="72" y="9"/>
                  </a:cubicBezTo>
                  <a:cubicBezTo>
                    <a:pt x="67" y="9"/>
                    <a:pt x="61" y="10"/>
                    <a:pt x="57" y="11"/>
                  </a:cubicBezTo>
                  <a:cubicBezTo>
                    <a:pt x="56" y="11"/>
                    <a:pt x="56" y="13"/>
                    <a:pt x="55" y="13"/>
                  </a:cubicBezTo>
                  <a:cubicBezTo>
                    <a:pt x="54" y="13"/>
                    <a:pt x="54" y="13"/>
                    <a:pt x="53" y="13"/>
                  </a:cubicBezTo>
                  <a:cubicBezTo>
                    <a:pt x="53" y="15"/>
                    <a:pt x="52" y="14"/>
                    <a:pt x="51" y="16"/>
                  </a:cubicBezTo>
                  <a:cubicBezTo>
                    <a:pt x="47" y="16"/>
                    <a:pt x="46" y="13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7" y="12"/>
                    <a:pt x="48" y="12"/>
                  </a:cubicBezTo>
                  <a:cubicBezTo>
                    <a:pt x="49" y="12"/>
                    <a:pt x="50" y="13"/>
                    <a:pt x="51" y="13"/>
                  </a:cubicBezTo>
                  <a:cubicBezTo>
                    <a:pt x="52" y="13"/>
                    <a:pt x="53" y="12"/>
                    <a:pt x="53" y="11"/>
                  </a:cubicBezTo>
                  <a:cubicBezTo>
                    <a:pt x="50" y="11"/>
                    <a:pt x="47" y="9"/>
                    <a:pt x="44" y="9"/>
                  </a:cubicBezTo>
                  <a:cubicBezTo>
                    <a:pt x="43" y="9"/>
                    <a:pt x="42" y="9"/>
                    <a:pt x="41" y="10"/>
                  </a:cubicBezTo>
                  <a:cubicBezTo>
                    <a:pt x="41" y="10"/>
                    <a:pt x="40" y="10"/>
                    <a:pt x="40" y="10"/>
                  </a:cubicBezTo>
                  <a:cubicBezTo>
                    <a:pt x="40" y="9"/>
                    <a:pt x="40" y="8"/>
                    <a:pt x="39" y="8"/>
                  </a:cubicBezTo>
                  <a:cubicBezTo>
                    <a:pt x="39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7"/>
                    <a:pt x="38" y="8"/>
                    <a:pt x="38" y="8"/>
                  </a:cubicBezTo>
                  <a:cubicBezTo>
                    <a:pt x="38" y="7"/>
                    <a:pt x="37" y="7"/>
                    <a:pt x="37" y="7"/>
                  </a:cubicBezTo>
                  <a:cubicBezTo>
                    <a:pt x="36" y="7"/>
                    <a:pt x="35" y="7"/>
                    <a:pt x="3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5" y="8"/>
                    <a:pt x="34" y="9"/>
                    <a:pt x="35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29" y="10"/>
                    <a:pt x="29" y="13"/>
                    <a:pt x="27" y="13"/>
                  </a:cubicBezTo>
                  <a:cubicBezTo>
                    <a:pt x="28" y="13"/>
                    <a:pt x="27" y="16"/>
                    <a:pt x="26" y="16"/>
                  </a:cubicBezTo>
                  <a:cubicBezTo>
                    <a:pt x="25" y="14"/>
                    <a:pt x="28" y="13"/>
                    <a:pt x="26" y="13"/>
                  </a:cubicBezTo>
                  <a:cubicBezTo>
                    <a:pt x="26" y="14"/>
                    <a:pt x="24" y="15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4" y="16"/>
                    <a:pt x="24" y="16"/>
                  </a:cubicBezTo>
                  <a:cubicBezTo>
                    <a:pt x="25" y="16"/>
                    <a:pt x="25" y="16"/>
                    <a:pt x="24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4" y="17"/>
                    <a:pt x="23" y="17"/>
                  </a:cubicBezTo>
                  <a:cubicBezTo>
                    <a:pt x="21" y="17"/>
                    <a:pt x="20" y="17"/>
                    <a:pt x="20" y="19"/>
                  </a:cubicBezTo>
                  <a:cubicBezTo>
                    <a:pt x="23" y="19"/>
                    <a:pt x="17" y="22"/>
                    <a:pt x="20" y="24"/>
                  </a:cubicBezTo>
                  <a:cubicBezTo>
                    <a:pt x="22" y="23"/>
                    <a:pt x="23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0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1"/>
                    <a:pt x="25" y="25"/>
                    <a:pt x="27" y="27"/>
                  </a:cubicBezTo>
                  <a:cubicBezTo>
                    <a:pt x="30" y="25"/>
                    <a:pt x="29" y="23"/>
                    <a:pt x="31" y="20"/>
                  </a:cubicBezTo>
                  <a:cubicBezTo>
                    <a:pt x="27" y="16"/>
                    <a:pt x="34" y="16"/>
                    <a:pt x="36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14"/>
                    <a:pt x="39" y="13"/>
                    <a:pt x="39" y="15"/>
                  </a:cubicBezTo>
                  <a:cubicBezTo>
                    <a:pt x="36" y="15"/>
                    <a:pt x="36" y="17"/>
                    <a:pt x="34" y="18"/>
                  </a:cubicBezTo>
                  <a:cubicBezTo>
                    <a:pt x="35" y="18"/>
                    <a:pt x="35" y="19"/>
                    <a:pt x="35" y="19"/>
                  </a:cubicBezTo>
                  <a:cubicBezTo>
                    <a:pt x="36" y="20"/>
                    <a:pt x="37" y="20"/>
                    <a:pt x="38" y="20"/>
                  </a:cubicBezTo>
                  <a:cubicBezTo>
                    <a:pt x="41" y="20"/>
                    <a:pt x="44" y="18"/>
                    <a:pt x="44" y="16"/>
                  </a:cubicBezTo>
                  <a:cubicBezTo>
                    <a:pt x="45" y="17"/>
                    <a:pt x="44" y="21"/>
                    <a:pt x="42" y="21"/>
                  </a:cubicBezTo>
                  <a:cubicBezTo>
                    <a:pt x="42" y="23"/>
                    <a:pt x="42" y="24"/>
                    <a:pt x="42" y="26"/>
                  </a:cubicBezTo>
                  <a:cubicBezTo>
                    <a:pt x="44" y="26"/>
                    <a:pt x="46" y="26"/>
                    <a:pt x="46" y="28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6" y="27"/>
                    <a:pt x="45" y="27"/>
                    <a:pt x="44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6"/>
                    <a:pt x="42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5"/>
                    <a:pt x="40" y="25"/>
                    <a:pt x="39" y="25"/>
                  </a:cubicBezTo>
                  <a:cubicBezTo>
                    <a:pt x="39" y="25"/>
                    <a:pt x="39" y="25"/>
                    <a:pt x="38" y="25"/>
                  </a:cubicBezTo>
                  <a:cubicBezTo>
                    <a:pt x="38" y="25"/>
                    <a:pt x="38" y="25"/>
                    <a:pt x="37" y="25"/>
                  </a:cubicBezTo>
                  <a:cubicBezTo>
                    <a:pt x="37" y="25"/>
                    <a:pt x="36" y="25"/>
                    <a:pt x="35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5" y="26"/>
                    <a:pt x="35" y="26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8"/>
                    <a:pt x="35" y="28"/>
                    <a:pt x="34" y="29"/>
                  </a:cubicBezTo>
                  <a:cubicBezTo>
                    <a:pt x="33" y="29"/>
                    <a:pt x="32" y="29"/>
                    <a:pt x="32" y="29"/>
                  </a:cubicBezTo>
                  <a:cubicBezTo>
                    <a:pt x="30" y="29"/>
                    <a:pt x="28" y="29"/>
                    <a:pt x="27" y="31"/>
                  </a:cubicBezTo>
                  <a:cubicBezTo>
                    <a:pt x="27" y="30"/>
                    <a:pt x="26" y="29"/>
                    <a:pt x="25" y="29"/>
                  </a:cubicBezTo>
                  <a:cubicBezTo>
                    <a:pt x="23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6" y="31"/>
                    <a:pt x="15" y="34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5"/>
                    <a:pt x="15" y="34"/>
                    <a:pt x="13" y="34"/>
                  </a:cubicBezTo>
                  <a:cubicBezTo>
                    <a:pt x="13" y="37"/>
                    <a:pt x="9" y="36"/>
                    <a:pt x="7" y="38"/>
                  </a:cubicBezTo>
                  <a:cubicBezTo>
                    <a:pt x="11" y="38"/>
                    <a:pt x="11" y="44"/>
                    <a:pt x="9" y="45"/>
                  </a:cubicBezTo>
                  <a:cubicBezTo>
                    <a:pt x="9" y="45"/>
                    <a:pt x="7" y="44"/>
                    <a:pt x="6" y="44"/>
                  </a:cubicBezTo>
                  <a:cubicBezTo>
                    <a:pt x="5" y="44"/>
                    <a:pt x="5" y="44"/>
                    <a:pt x="4" y="45"/>
                  </a:cubicBezTo>
                  <a:cubicBezTo>
                    <a:pt x="3" y="45"/>
                    <a:pt x="3" y="45"/>
                    <a:pt x="2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7"/>
                    <a:pt x="3" y="46"/>
                    <a:pt x="3" y="48"/>
                  </a:cubicBezTo>
                  <a:cubicBezTo>
                    <a:pt x="2" y="50"/>
                    <a:pt x="3" y="52"/>
                    <a:pt x="2" y="54"/>
                  </a:cubicBezTo>
                  <a:cubicBezTo>
                    <a:pt x="3" y="54"/>
                    <a:pt x="4" y="55"/>
                    <a:pt x="5" y="55"/>
                  </a:cubicBezTo>
                  <a:cubicBezTo>
                    <a:pt x="9" y="55"/>
                    <a:pt x="10" y="49"/>
                    <a:pt x="13" y="47"/>
                  </a:cubicBezTo>
                  <a:cubicBezTo>
                    <a:pt x="14" y="47"/>
                    <a:pt x="14" y="46"/>
                    <a:pt x="14" y="45"/>
                  </a:cubicBezTo>
                  <a:cubicBezTo>
                    <a:pt x="15" y="44"/>
                    <a:pt x="15" y="44"/>
                    <a:pt x="16" y="44"/>
                  </a:cubicBezTo>
                  <a:cubicBezTo>
                    <a:pt x="16" y="44"/>
                    <a:pt x="17" y="44"/>
                    <a:pt x="17" y="44"/>
                  </a:cubicBezTo>
                  <a:cubicBezTo>
                    <a:pt x="17" y="44"/>
                    <a:pt x="18" y="44"/>
                    <a:pt x="18" y="44"/>
                  </a:cubicBezTo>
                  <a:cubicBezTo>
                    <a:pt x="19" y="44"/>
                    <a:pt x="19" y="44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7"/>
                    <a:pt x="28" y="47"/>
                    <a:pt x="30" y="50"/>
                  </a:cubicBezTo>
                  <a:cubicBezTo>
                    <a:pt x="32" y="46"/>
                    <a:pt x="27" y="46"/>
                    <a:pt x="25" y="44"/>
                  </a:cubicBezTo>
                  <a:cubicBezTo>
                    <a:pt x="24" y="42"/>
                    <a:pt x="26" y="41"/>
                    <a:pt x="26" y="40"/>
                  </a:cubicBezTo>
                  <a:cubicBezTo>
                    <a:pt x="27" y="41"/>
                    <a:pt x="27" y="41"/>
                    <a:pt x="28" y="41"/>
                  </a:cubicBezTo>
                  <a:cubicBezTo>
                    <a:pt x="29" y="41"/>
                    <a:pt x="30" y="41"/>
                    <a:pt x="30" y="40"/>
                  </a:cubicBezTo>
                  <a:cubicBezTo>
                    <a:pt x="29" y="40"/>
                    <a:pt x="29" y="40"/>
                    <a:pt x="29" y="39"/>
                  </a:cubicBezTo>
                  <a:cubicBezTo>
                    <a:pt x="31" y="38"/>
                    <a:pt x="30" y="37"/>
                    <a:pt x="29" y="36"/>
                  </a:cubicBezTo>
                  <a:cubicBezTo>
                    <a:pt x="30" y="36"/>
                    <a:pt x="30" y="36"/>
                    <a:pt x="31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1" y="37"/>
                    <a:pt x="31" y="38"/>
                  </a:cubicBezTo>
                  <a:cubicBezTo>
                    <a:pt x="31" y="38"/>
                    <a:pt x="32" y="38"/>
                    <a:pt x="32" y="38"/>
                  </a:cubicBezTo>
                  <a:cubicBezTo>
                    <a:pt x="32" y="38"/>
                    <a:pt x="33" y="38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8"/>
                    <a:pt x="33" y="38"/>
                    <a:pt x="33" y="38"/>
                  </a:cubicBezTo>
                  <a:cubicBezTo>
                    <a:pt x="32" y="38"/>
                    <a:pt x="32" y="39"/>
                    <a:pt x="31" y="39"/>
                  </a:cubicBezTo>
                  <a:cubicBezTo>
                    <a:pt x="31" y="39"/>
                    <a:pt x="31" y="38"/>
                    <a:pt x="30" y="38"/>
                  </a:cubicBezTo>
                  <a:cubicBezTo>
                    <a:pt x="30" y="39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9" y="40"/>
                    <a:pt x="29" y="42"/>
                    <a:pt x="28" y="42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1" y="43"/>
                    <a:pt x="34" y="42"/>
                    <a:pt x="32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4" y="40"/>
                    <a:pt x="34" y="40"/>
                  </a:cubicBezTo>
                  <a:cubicBezTo>
                    <a:pt x="34" y="40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3" y="41"/>
                    <a:pt x="34" y="43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3" y="46"/>
                    <a:pt x="34" y="49"/>
                    <a:pt x="36" y="50"/>
                  </a:cubicBezTo>
                  <a:cubicBezTo>
                    <a:pt x="36" y="51"/>
                    <a:pt x="37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0"/>
                    <a:pt x="37" y="48"/>
                    <a:pt x="39" y="48"/>
                  </a:cubicBezTo>
                  <a:cubicBezTo>
                    <a:pt x="39" y="48"/>
                    <a:pt x="39" y="48"/>
                    <a:pt x="39" y="49"/>
                  </a:cubicBezTo>
                  <a:cubicBezTo>
                    <a:pt x="40" y="48"/>
                    <a:pt x="40" y="48"/>
                    <a:pt x="41" y="47"/>
                  </a:cubicBezTo>
                  <a:cubicBezTo>
                    <a:pt x="41" y="47"/>
                    <a:pt x="41" y="47"/>
                    <a:pt x="42" y="47"/>
                  </a:cubicBezTo>
                  <a:cubicBezTo>
                    <a:pt x="43" y="47"/>
                    <a:pt x="42" y="48"/>
                    <a:pt x="42" y="49"/>
                  </a:cubicBezTo>
                  <a:cubicBezTo>
                    <a:pt x="43" y="48"/>
                    <a:pt x="45" y="48"/>
                    <a:pt x="45" y="47"/>
                  </a:cubicBezTo>
                  <a:cubicBezTo>
                    <a:pt x="44" y="47"/>
                    <a:pt x="44" y="46"/>
                    <a:pt x="44" y="45"/>
                  </a:cubicBezTo>
                  <a:cubicBezTo>
                    <a:pt x="44" y="44"/>
                    <a:pt x="44" y="44"/>
                    <a:pt x="43" y="44"/>
                  </a:cubicBezTo>
                  <a:cubicBezTo>
                    <a:pt x="43" y="44"/>
                    <a:pt x="42" y="44"/>
                    <a:pt x="42" y="44"/>
                  </a:cubicBezTo>
                  <a:cubicBezTo>
                    <a:pt x="41" y="44"/>
                    <a:pt x="41" y="45"/>
                    <a:pt x="40" y="45"/>
                  </a:cubicBezTo>
                  <a:cubicBezTo>
                    <a:pt x="40" y="45"/>
                    <a:pt x="39" y="45"/>
                    <a:pt x="39" y="45"/>
                  </a:cubicBezTo>
                  <a:cubicBezTo>
                    <a:pt x="39" y="44"/>
                    <a:pt x="40" y="44"/>
                    <a:pt x="40" y="44"/>
                  </a:cubicBezTo>
                  <a:cubicBezTo>
                    <a:pt x="40" y="44"/>
                    <a:pt x="40" y="44"/>
                    <a:pt x="41" y="44"/>
                  </a:cubicBezTo>
                  <a:cubicBezTo>
                    <a:pt x="41" y="43"/>
                    <a:pt x="42" y="43"/>
                    <a:pt x="43" y="43"/>
                  </a:cubicBezTo>
                  <a:cubicBezTo>
                    <a:pt x="44" y="43"/>
                    <a:pt x="44" y="43"/>
                    <a:pt x="45" y="43"/>
                  </a:cubicBezTo>
                  <a:cubicBezTo>
                    <a:pt x="45" y="43"/>
                    <a:pt x="45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2"/>
                    <a:pt x="46" y="42"/>
                    <a:pt x="46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41"/>
                    <a:pt x="47" y="40"/>
                    <a:pt x="47" y="39"/>
                  </a:cubicBezTo>
                  <a:cubicBezTo>
                    <a:pt x="48" y="40"/>
                    <a:pt x="49" y="40"/>
                    <a:pt x="51" y="40"/>
                  </a:cubicBezTo>
                  <a:cubicBezTo>
                    <a:pt x="53" y="40"/>
                    <a:pt x="56" y="39"/>
                    <a:pt x="56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60" y="36"/>
                    <a:pt x="55" y="41"/>
                    <a:pt x="55" y="42"/>
                  </a:cubicBezTo>
                  <a:cubicBezTo>
                    <a:pt x="57" y="43"/>
                    <a:pt x="60" y="44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60" y="45"/>
                    <a:pt x="60" y="45"/>
                  </a:cubicBezTo>
                  <a:cubicBezTo>
                    <a:pt x="61" y="45"/>
                    <a:pt x="61" y="44"/>
                    <a:pt x="62" y="44"/>
                  </a:cubicBezTo>
                  <a:cubicBezTo>
                    <a:pt x="62" y="44"/>
                    <a:pt x="63" y="45"/>
                    <a:pt x="63" y="45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45"/>
                    <a:pt x="62" y="45"/>
                    <a:pt x="61" y="45"/>
                  </a:cubicBezTo>
                  <a:cubicBezTo>
                    <a:pt x="60" y="45"/>
                    <a:pt x="60" y="46"/>
                    <a:pt x="61" y="47"/>
                  </a:cubicBezTo>
                  <a:cubicBezTo>
                    <a:pt x="61" y="47"/>
                    <a:pt x="60" y="47"/>
                    <a:pt x="60" y="48"/>
                  </a:cubicBezTo>
                  <a:cubicBezTo>
                    <a:pt x="57" y="48"/>
                    <a:pt x="54" y="47"/>
                    <a:pt x="51" y="47"/>
                  </a:cubicBezTo>
                  <a:cubicBezTo>
                    <a:pt x="48" y="47"/>
                    <a:pt x="46" y="48"/>
                    <a:pt x="43" y="50"/>
                  </a:cubicBezTo>
                  <a:cubicBezTo>
                    <a:pt x="44" y="54"/>
                    <a:pt x="47" y="54"/>
                    <a:pt x="50" y="54"/>
                  </a:cubicBezTo>
                  <a:cubicBezTo>
                    <a:pt x="52" y="54"/>
                    <a:pt x="54" y="54"/>
                    <a:pt x="57" y="54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6" y="55"/>
                    <a:pt x="55" y="56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7" y="57"/>
                    <a:pt x="56" y="59"/>
                    <a:pt x="55" y="59"/>
                  </a:cubicBezTo>
                  <a:cubicBezTo>
                    <a:pt x="55" y="59"/>
                    <a:pt x="55" y="59"/>
                    <a:pt x="54" y="59"/>
                  </a:cubicBezTo>
                  <a:cubicBezTo>
                    <a:pt x="54" y="59"/>
                    <a:pt x="56" y="61"/>
                    <a:pt x="56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2"/>
                    <a:pt x="55" y="63"/>
                    <a:pt x="55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5"/>
                    <a:pt x="57" y="64"/>
                    <a:pt x="57" y="63"/>
                  </a:cubicBezTo>
                  <a:cubicBezTo>
                    <a:pt x="58" y="64"/>
                    <a:pt x="57" y="64"/>
                    <a:pt x="57" y="65"/>
                  </a:cubicBezTo>
                  <a:cubicBezTo>
                    <a:pt x="56" y="65"/>
                    <a:pt x="56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8" y="71"/>
                    <a:pt x="61" y="81"/>
                    <a:pt x="66" y="83"/>
                  </a:cubicBezTo>
                  <a:cubicBezTo>
                    <a:pt x="65" y="85"/>
                    <a:pt x="66" y="87"/>
                    <a:pt x="66" y="90"/>
                  </a:cubicBezTo>
                  <a:cubicBezTo>
                    <a:pt x="71" y="89"/>
                    <a:pt x="75" y="87"/>
                    <a:pt x="78" y="84"/>
                  </a:cubicBezTo>
                  <a:cubicBezTo>
                    <a:pt x="78" y="84"/>
                    <a:pt x="79" y="84"/>
                    <a:pt x="79" y="84"/>
                  </a:cubicBezTo>
                  <a:cubicBezTo>
                    <a:pt x="84" y="82"/>
                    <a:pt x="90" y="74"/>
                    <a:pt x="82" y="72"/>
                  </a:cubicBezTo>
                  <a:cubicBezTo>
                    <a:pt x="81" y="74"/>
                    <a:pt x="81" y="75"/>
                    <a:pt x="82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6"/>
                    <a:pt x="80" y="76"/>
                    <a:pt x="80" y="75"/>
                  </a:cubicBezTo>
                  <a:cubicBezTo>
                    <a:pt x="81" y="74"/>
                    <a:pt x="81" y="72"/>
                    <a:pt x="82" y="71"/>
                  </a:cubicBezTo>
                  <a:cubicBezTo>
                    <a:pt x="80" y="72"/>
                    <a:pt x="79" y="74"/>
                    <a:pt x="76" y="74"/>
                  </a:cubicBezTo>
                  <a:cubicBezTo>
                    <a:pt x="73" y="72"/>
                    <a:pt x="73" y="67"/>
                    <a:pt x="68" y="66"/>
                  </a:cubicBezTo>
                  <a:cubicBezTo>
                    <a:pt x="69" y="65"/>
                    <a:pt x="69" y="65"/>
                    <a:pt x="70" y="65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0" y="64"/>
                    <a:pt x="70" y="63"/>
                    <a:pt x="70" y="6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2" y="63"/>
                    <a:pt x="73" y="63"/>
                    <a:pt x="74" y="63"/>
                  </a:cubicBezTo>
                  <a:cubicBezTo>
                    <a:pt x="74" y="67"/>
                    <a:pt x="77" y="69"/>
                    <a:pt x="80" y="69"/>
                  </a:cubicBezTo>
                  <a:cubicBezTo>
                    <a:pt x="81" y="69"/>
                    <a:pt x="82" y="69"/>
                    <a:pt x="83" y="68"/>
                  </a:cubicBezTo>
                  <a:cubicBezTo>
                    <a:pt x="83" y="69"/>
                    <a:pt x="84" y="70"/>
                    <a:pt x="84" y="71"/>
                  </a:cubicBezTo>
                  <a:cubicBezTo>
                    <a:pt x="85" y="71"/>
                    <a:pt x="87" y="71"/>
                    <a:pt x="88" y="71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9" y="71"/>
                    <a:pt x="90" y="71"/>
                    <a:pt x="90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1" y="71"/>
                    <a:pt x="92" y="70"/>
                    <a:pt x="93" y="70"/>
                  </a:cubicBezTo>
                  <a:cubicBezTo>
                    <a:pt x="94" y="70"/>
                    <a:pt x="95" y="71"/>
                    <a:pt x="95" y="71"/>
                  </a:cubicBezTo>
                  <a:cubicBezTo>
                    <a:pt x="96" y="72"/>
                    <a:pt x="97" y="72"/>
                    <a:pt x="98" y="72"/>
                  </a:cubicBezTo>
                  <a:cubicBezTo>
                    <a:pt x="98" y="72"/>
                    <a:pt x="98" y="72"/>
                    <a:pt x="99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8" y="73"/>
                    <a:pt x="98" y="74"/>
                    <a:pt x="100" y="74"/>
                  </a:cubicBezTo>
                  <a:cubicBezTo>
                    <a:pt x="100" y="74"/>
                    <a:pt x="100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0" y="75"/>
                    <a:pt x="99" y="78"/>
                    <a:pt x="101" y="78"/>
                  </a:cubicBezTo>
                  <a:cubicBezTo>
                    <a:pt x="101" y="78"/>
                    <a:pt x="101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102" y="78"/>
                    <a:pt x="102" y="77"/>
                    <a:pt x="102" y="77"/>
                  </a:cubicBezTo>
                  <a:cubicBezTo>
                    <a:pt x="102" y="76"/>
                    <a:pt x="102" y="75"/>
                    <a:pt x="103" y="75"/>
                  </a:cubicBezTo>
                  <a:cubicBezTo>
                    <a:pt x="103" y="75"/>
                    <a:pt x="103" y="76"/>
                    <a:pt x="104" y="76"/>
                  </a:cubicBezTo>
                  <a:cubicBezTo>
                    <a:pt x="103" y="83"/>
                    <a:pt x="108" y="90"/>
                    <a:pt x="110" y="97"/>
                  </a:cubicBezTo>
                  <a:cubicBezTo>
                    <a:pt x="114" y="95"/>
                    <a:pt x="114" y="90"/>
                    <a:pt x="114" y="85"/>
                  </a:cubicBezTo>
                  <a:cubicBezTo>
                    <a:pt x="119" y="84"/>
                    <a:pt x="121" y="76"/>
                    <a:pt x="124" y="76"/>
                  </a:cubicBezTo>
                  <a:cubicBezTo>
                    <a:pt x="124" y="74"/>
                    <a:pt x="123" y="74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72"/>
                    <a:pt x="123" y="73"/>
                    <a:pt x="124" y="73"/>
                  </a:cubicBezTo>
                  <a:cubicBezTo>
                    <a:pt x="124" y="74"/>
                    <a:pt x="124" y="75"/>
                    <a:pt x="125" y="76"/>
                  </a:cubicBezTo>
                  <a:cubicBezTo>
                    <a:pt x="125" y="73"/>
                    <a:pt x="127" y="72"/>
                    <a:pt x="129" y="72"/>
                  </a:cubicBezTo>
                  <a:cubicBezTo>
                    <a:pt x="129" y="73"/>
                    <a:pt x="125" y="74"/>
                    <a:pt x="127" y="74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28" y="74"/>
                    <a:pt x="128" y="74"/>
                    <a:pt x="129" y="75"/>
                  </a:cubicBezTo>
                  <a:cubicBezTo>
                    <a:pt x="129" y="75"/>
                    <a:pt x="129" y="76"/>
                    <a:pt x="129" y="76"/>
                  </a:cubicBezTo>
                  <a:cubicBezTo>
                    <a:pt x="129" y="76"/>
                    <a:pt x="129" y="75"/>
                    <a:pt x="129" y="7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28" y="79"/>
                    <a:pt x="133" y="79"/>
                    <a:pt x="133" y="84"/>
                  </a:cubicBezTo>
                  <a:cubicBezTo>
                    <a:pt x="135" y="83"/>
                    <a:pt x="135" y="83"/>
                    <a:pt x="136" y="83"/>
                  </a:cubicBezTo>
                  <a:cubicBezTo>
                    <a:pt x="136" y="83"/>
                    <a:pt x="136" y="83"/>
                    <a:pt x="137" y="83"/>
                  </a:cubicBezTo>
                  <a:cubicBezTo>
                    <a:pt x="136" y="83"/>
                    <a:pt x="136" y="82"/>
                    <a:pt x="135" y="81"/>
                  </a:cubicBezTo>
                  <a:cubicBezTo>
                    <a:pt x="136" y="81"/>
                    <a:pt x="136" y="81"/>
                    <a:pt x="137" y="81"/>
                  </a:cubicBezTo>
                  <a:cubicBezTo>
                    <a:pt x="138" y="84"/>
                    <a:pt x="138" y="88"/>
                    <a:pt x="139" y="90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39" y="89"/>
                    <a:pt x="140" y="90"/>
                    <a:pt x="140" y="90"/>
                  </a:cubicBezTo>
                  <a:cubicBezTo>
                    <a:pt x="140" y="89"/>
                    <a:pt x="140" y="89"/>
                    <a:pt x="141" y="89"/>
                  </a:cubicBezTo>
                  <a:cubicBezTo>
                    <a:pt x="142" y="89"/>
                    <a:pt x="141" y="90"/>
                    <a:pt x="142" y="90"/>
                  </a:cubicBezTo>
                  <a:cubicBezTo>
                    <a:pt x="143" y="90"/>
                    <a:pt x="143" y="90"/>
                    <a:pt x="143" y="90"/>
                  </a:cubicBezTo>
                  <a:cubicBezTo>
                    <a:pt x="143" y="89"/>
                    <a:pt x="143" y="89"/>
                    <a:pt x="143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91"/>
                    <a:pt x="144" y="93"/>
                    <a:pt x="147" y="93"/>
                  </a:cubicBezTo>
                  <a:cubicBezTo>
                    <a:pt x="148" y="92"/>
                    <a:pt x="148" y="91"/>
                    <a:pt x="149" y="91"/>
                  </a:cubicBezTo>
                  <a:cubicBezTo>
                    <a:pt x="149" y="91"/>
                    <a:pt x="150" y="91"/>
                    <a:pt x="150" y="91"/>
                  </a:cubicBezTo>
                  <a:cubicBezTo>
                    <a:pt x="150" y="91"/>
                    <a:pt x="149" y="92"/>
                    <a:pt x="149" y="93"/>
                  </a:cubicBezTo>
                  <a:cubicBezTo>
                    <a:pt x="149" y="93"/>
                    <a:pt x="150" y="93"/>
                    <a:pt x="150" y="93"/>
                  </a:cubicBezTo>
                  <a:cubicBezTo>
                    <a:pt x="153" y="93"/>
                    <a:pt x="152" y="87"/>
                    <a:pt x="150" y="86"/>
                  </a:cubicBezTo>
                  <a:cubicBezTo>
                    <a:pt x="150" y="85"/>
                    <a:pt x="142" y="82"/>
                    <a:pt x="146" y="80"/>
                  </a:cubicBezTo>
                  <a:cubicBezTo>
                    <a:pt x="147" y="78"/>
                    <a:pt x="147" y="75"/>
                    <a:pt x="145" y="74"/>
                  </a:cubicBezTo>
                  <a:cubicBezTo>
                    <a:pt x="145" y="75"/>
                    <a:pt x="145" y="76"/>
                    <a:pt x="144" y="76"/>
                  </a:cubicBezTo>
                  <a:cubicBezTo>
                    <a:pt x="144" y="75"/>
                    <a:pt x="144" y="75"/>
                    <a:pt x="143" y="75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3" y="74"/>
                    <a:pt x="145" y="75"/>
                    <a:pt x="146" y="74"/>
                  </a:cubicBezTo>
                  <a:cubicBezTo>
                    <a:pt x="146" y="75"/>
                    <a:pt x="147" y="75"/>
                    <a:pt x="148" y="76"/>
                  </a:cubicBezTo>
                  <a:cubicBezTo>
                    <a:pt x="148" y="77"/>
                    <a:pt x="149" y="77"/>
                    <a:pt x="150" y="77"/>
                  </a:cubicBezTo>
                  <a:cubicBezTo>
                    <a:pt x="158" y="77"/>
                    <a:pt x="165" y="69"/>
                    <a:pt x="163" y="62"/>
                  </a:cubicBezTo>
                  <a:cubicBezTo>
                    <a:pt x="159" y="62"/>
                    <a:pt x="160" y="61"/>
                    <a:pt x="161" y="59"/>
                  </a:cubicBezTo>
                  <a:cubicBezTo>
                    <a:pt x="158" y="59"/>
                    <a:pt x="157" y="56"/>
                    <a:pt x="159" y="53"/>
                  </a:cubicBezTo>
                  <a:cubicBezTo>
                    <a:pt x="159" y="54"/>
                    <a:pt x="158" y="54"/>
                    <a:pt x="157" y="54"/>
                  </a:cubicBezTo>
                  <a:cubicBezTo>
                    <a:pt x="156" y="54"/>
                    <a:pt x="154" y="53"/>
                    <a:pt x="154" y="51"/>
                  </a:cubicBezTo>
                  <a:cubicBezTo>
                    <a:pt x="154" y="51"/>
                    <a:pt x="154" y="51"/>
                    <a:pt x="154" y="51"/>
                  </a:cubicBezTo>
                  <a:cubicBezTo>
                    <a:pt x="155" y="51"/>
                    <a:pt x="155" y="50"/>
                    <a:pt x="156" y="49"/>
                  </a:cubicBezTo>
                  <a:cubicBezTo>
                    <a:pt x="156" y="49"/>
                    <a:pt x="156" y="48"/>
                    <a:pt x="157" y="48"/>
                  </a:cubicBezTo>
                  <a:cubicBezTo>
                    <a:pt x="157" y="48"/>
                    <a:pt x="158" y="48"/>
                    <a:pt x="158" y="48"/>
                  </a:cubicBezTo>
                  <a:cubicBezTo>
                    <a:pt x="159" y="48"/>
                    <a:pt x="158" y="51"/>
                    <a:pt x="159" y="51"/>
                  </a:cubicBezTo>
                  <a:cubicBezTo>
                    <a:pt x="160" y="49"/>
                    <a:pt x="162" y="49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9"/>
                    <a:pt x="163" y="52"/>
                    <a:pt x="165" y="52"/>
                  </a:cubicBezTo>
                  <a:cubicBezTo>
                    <a:pt x="166" y="52"/>
                    <a:pt x="166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5" y="54"/>
                    <a:pt x="168" y="54"/>
                    <a:pt x="167" y="57"/>
                  </a:cubicBezTo>
                  <a:cubicBezTo>
                    <a:pt x="168" y="57"/>
                    <a:pt x="169" y="57"/>
                    <a:pt x="170" y="57"/>
                  </a:cubicBezTo>
                  <a:cubicBezTo>
                    <a:pt x="170" y="53"/>
                    <a:pt x="167" y="52"/>
                    <a:pt x="165" y="51"/>
                  </a:cubicBezTo>
                  <a:cubicBezTo>
                    <a:pt x="166" y="48"/>
                    <a:pt x="166" y="48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5" y="46"/>
                    <a:pt x="165" y="48"/>
                    <a:pt x="164" y="48"/>
                  </a:cubicBezTo>
                  <a:cubicBezTo>
                    <a:pt x="164" y="47"/>
                    <a:pt x="163" y="47"/>
                    <a:pt x="163" y="47"/>
                  </a:cubicBezTo>
                  <a:cubicBezTo>
                    <a:pt x="165" y="46"/>
                    <a:pt x="166" y="45"/>
                    <a:pt x="168" y="45"/>
                  </a:cubicBezTo>
                  <a:cubicBezTo>
                    <a:pt x="168" y="45"/>
                    <a:pt x="169" y="45"/>
                    <a:pt x="171" y="45"/>
                  </a:cubicBezTo>
                  <a:cubicBezTo>
                    <a:pt x="174" y="39"/>
                    <a:pt x="171" y="32"/>
                    <a:pt x="167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5" y="29"/>
                    <a:pt x="165" y="30"/>
                    <a:pt x="164" y="30"/>
                  </a:cubicBezTo>
                  <a:cubicBezTo>
                    <a:pt x="163" y="29"/>
                    <a:pt x="161" y="29"/>
                    <a:pt x="160" y="28"/>
                  </a:cubicBezTo>
                  <a:cubicBezTo>
                    <a:pt x="162" y="26"/>
                    <a:pt x="161" y="22"/>
                    <a:pt x="163" y="21"/>
                  </a:cubicBezTo>
                  <a:cubicBezTo>
                    <a:pt x="163" y="21"/>
                    <a:pt x="163" y="21"/>
                    <a:pt x="164" y="21"/>
                  </a:cubicBezTo>
                  <a:cubicBezTo>
                    <a:pt x="165" y="21"/>
                    <a:pt x="166" y="21"/>
                    <a:pt x="167" y="21"/>
                  </a:cubicBezTo>
                  <a:cubicBezTo>
                    <a:pt x="168" y="21"/>
                    <a:pt x="169" y="21"/>
                    <a:pt x="171" y="21"/>
                  </a:cubicBezTo>
                  <a:cubicBezTo>
                    <a:pt x="172" y="21"/>
                    <a:pt x="173" y="21"/>
                    <a:pt x="174" y="21"/>
                  </a:cubicBezTo>
                  <a:cubicBezTo>
                    <a:pt x="174" y="18"/>
                    <a:pt x="175" y="18"/>
                    <a:pt x="177" y="18"/>
                  </a:cubicBezTo>
                  <a:cubicBezTo>
                    <a:pt x="177" y="18"/>
                    <a:pt x="177" y="18"/>
                    <a:pt x="178" y="18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80" y="18"/>
                    <a:pt x="181" y="18"/>
                    <a:pt x="182" y="17"/>
                  </a:cubicBezTo>
                  <a:cubicBezTo>
                    <a:pt x="184" y="19"/>
                    <a:pt x="181" y="22"/>
                    <a:pt x="181" y="26"/>
                  </a:cubicBezTo>
                  <a:cubicBezTo>
                    <a:pt x="183" y="29"/>
                    <a:pt x="186" y="30"/>
                    <a:pt x="189" y="33"/>
                  </a:cubicBezTo>
                  <a:cubicBezTo>
                    <a:pt x="189" y="28"/>
                    <a:pt x="187" y="26"/>
                    <a:pt x="184" y="20"/>
                  </a:cubicBezTo>
                  <a:cubicBezTo>
                    <a:pt x="186" y="20"/>
                    <a:pt x="188" y="20"/>
                    <a:pt x="190" y="20"/>
                  </a:cubicBezTo>
                  <a:cubicBezTo>
                    <a:pt x="190" y="17"/>
                    <a:pt x="193" y="18"/>
                    <a:pt x="193" y="16"/>
                  </a:cubicBezTo>
                  <a:cubicBezTo>
                    <a:pt x="192" y="15"/>
                    <a:pt x="188" y="16"/>
                    <a:pt x="188" y="13"/>
                  </a:cubicBezTo>
                  <a:cubicBezTo>
                    <a:pt x="188" y="13"/>
                    <a:pt x="188" y="13"/>
                    <a:pt x="189" y="13"/>
                  </a:cubicBezTo>
                  <a:cubicBezTo>
                    <a:pt x="189" y="13"/>
                    <a:pt x="189" y="14"/>
                    <a:pt x="190" y="14"/>
                  </a:cubicBezTo>
                  <a:cubicBezTo>
                    <a:pt x="190" y="14"/>
                    <a:pt x="191" y="14"/>
                    <a:pt x="191" y="14"/>
                  </a:cubicBezTo>
                  <a:cubicBezTo>
                    <a:pt x="191" y="14"/>
                    <a:pt x="192" y="14"/>
                    <a:pt x="192" y="13"/>
                  </a:cubicBezTo>
                  <a:cubicBezTo>
                    <a:pt x="191" y="13"/>
                    <a:pt x="190" y="13"/>
                    <a:pt x="190" y="12"/>
                  </a:cubicBezTo>
                  <a:cubicBezTo>
                    <a:pt x="190" y="12"/>
                    <a:pt x="190" y="12"/>
                    <a:pt x="191" y="12"/>
                  </a:cubicBezTo>
                  <a:cubicBezTo>
                    <a:pt x="192" y="12"/>
                    <a:pt x="192" y="13"/>
                    <a:pt x="194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4" y="13"/>
                    <a:pt x="195" y="14"/>
                    <a:pt x="196" y="14"/>
                  </a:cubicBezTo>
                  <a:cubicBezTo>
                    <a:pt x="196" y="14"/>
                    <a:pt x="197" y="14"/>
                    <a:pt x="198" y="14"/>
                  </a:cubicBezTo>
                  <a:cubicBezTo>
                    <a:pt x="198" y="14"/>
                    <a:pt x="199" y="14"/>
                    <a:pt x="199" y="13"/>
                  </a:cubicBezTo>
                  <a:cubicBezTo>
                    <a:pt x="198" y="13"/>
                    <a:pt x="199" y="11"/>
                    <a:pt x="198" y="11"/>
                  </a:cubicBezTo>
                  <a:cubicBezTo>
                    <a:pt x="197" y="12"/>
                    <a:pt x="196" y="13"/>
                    <a:pt x="195" y="13"/>
                  </a:cubicBezTo>
                  <a:cubicBezTo>
                    <a:pt x="195" y="13"/>
                    <a:pt x="194" y="12"/>
                    <a:pt x="194" y="12"/>
                  </a:cubicBezTo>
                  <a:cubicBezTo>
                    <a:pt x="178" y="7"/>
                    <a:pt x="157" y="9"/>
                    <a:pt x="144" y="5"/>
                  </a:cubicBezTo>
                  <a:cubicBezTo>
                    <a:pt x="142" y="6"/>
                    <a:pt x="140" y="7"/>
                    <a:pt x="138" y="7"/>
                  </a:cubicBezTo>
                  <a:cubicBezTo>
                    <a:pt x="135" y="7"/>
                    <a:pt x="131" y="5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5" y="3"/>
                    <a:pt x="124" y="4"/>
                    <a:pt x="122" y="4"/>
                  </a:cubicBezTo>
                  <a:cubicBezTo>
                    <a:pt x="122" y="4"/>
                    <a:pt x="122" y="4"/>
                    <a:pt x="121" y="4"/>
                  </a:cubicBezTo>
                  <a:cubicBezTo>
                    <a:pt x="120" y="4"/>
                    <a:pt x="120" y="4"/>
                    <a:pt x="119" y="4"/>
                  </a:cubicBezTo>
                  <a:cubicBezTo>
                    <a:pt x="118" y="4"/>
                    <a:pt x="116" y="4"/>
                    <a:pt x="115" y="4"/>
                  </a:cubicBezTo>
                  <a:cubicBezTo>
                    <a:pt x="113" y="4"/>
                    <a:pt x="112" y="4"/>
                    <a:pt x="111" y="4"/>
                  </a:cubicBezTo>
                  <a:cubicBezTo>
                    <a:pt x="110" y="4"/>
                    <a:pt x="109" y="4"/>
                    <a:pt x="109" y="4"/>
                  </a:cubicBezTo>
                  <a:cubicBezTo>
                    <a:pt x="111" y="3"/>
                    <a:pt x="112" y="2"/>
                    <a:pt x="113" y="1"/>
                  </a:cubicBezTo>
                  <a:cubicBezTo>
                    <a:pt x="110" y="0"/>
                    <a:pt x="108" y="0"/>
                    <a:pt x="1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59" name="Freeform 23"/>
            <p:cNvSpPr>
              <a:spLocks noEditPoints="1"/>
            </p:cNvSpPr>
            <p:nvPr/>
          </p:nvSpPr>
          <p:spPr bwMode="auto">
            <a:xfrm>
              <a:off x="2402680" y="2794001"/>
              <a:ext cx="741363" cy="614363"/>
            </a:xfrm>
            <a:custGeom>
              <a:avLst/>
              <a:gdLst>
                <a:gd name="T0" fmla="*/ 72 w 108"/>
                <a:gd name="T1" fmla="*/ 32 h 89"/>
                <a:gd name="T2" fmla="*/ 80 w 108"/>
                <a:gd name="T3" fmla="*/ 39 h 89"/>
                <a:gd name="T4" fmla="*/ 72 w 108"/>
                <a:gd name="T5" fmla="*/ 38 h 89"/>
                <a:gd name="T6" fmla="*/ 68 w 108"/>
                <a:gd name="T7" fmla="*/ 36 h 89"/>
                <a:gd name="T8" fmla="*/ 60 w 108"/>
                <a:gd name="T9" fmla="*/ 30 h 89"/>
                <a:gd name="T10" fmla="*/ 60 w 108"/>
                <a:gd name="T11" fmla="*/ 30 h 89"/>
                <a:gd name="T12" fmla="*/ 61 w 108"/>
                <a:gd name="T13" fmla="*/ 13 h 89"/>
                <a:gd name="T14" fmla="*/ 50 w 108"/>
                <a:gd name="T15" fmla="*/ 8 h 89"/>
                <a:gd name="T16" fmla="*/ 48 w 108"/>
                <a:gd name="T17" fmla="*/ 11 h 89"/>
                <a:gd name="T18" fmla="*/ 97 w 108"/>
                <a:gd name="T19" fmla="*/ 0 h 89"/>
                <a:gd name="T20" fmla="*/ 93 w 108"/>
                <a:gd name="T21" fmla="*/ 0 h 89"/>
                <a:gd name="T22" fmla="*/ 90 w 108"/>
                <a:gd name="T23" fmla="*/ 3 h 89"/>
                <a:gd name="T24" fmla="*/ 86 w 108"/>
                <a:gd name="T25" fmla="*/ 6 h 89"/>
                <a:gd name="T26" fmla="*/ 78 w 108"/>
                <a:gd name="T27" fmla="*/ 9 h 89"/>
                <a:gd name="T28" fmla="*/ 61 w 108"/>
                <a:gd name="T29" fmla="*/ 7 h 89"/>
                <a:gd name="T30" fmla="*/ 42 w 108"/>
                <a:gd name="T31" fmla="*/ 6 h 89"/>
                <a:gd name="T32" fmla="*/ 29 w 108"/>
                <a:gd name="T33" fmla="*/ 3 h 89"/>
                <a:gd name="T34" fmla="*/ 10 w 108"/>
                <a:gd name="T35" fmla="*/ 9 h 89"/>
                <a:gd name="T36" fmla="*/ 9 w 108"/>
                <a:gd name="T37" fmla="*/ 10 h 89"/>
                <a:gd name="T38" fmla="*/ 1 w 108"/>
                <a:gd name="T39" fmla="*/ 15 h 89"/>
                <a:gd name="T40" fmla="*/ 4 w 108"/>
                <a:gd name="T41" fmla="*/ 20 h 89"/>
                <a:gd name="T42" fmla="*/ 14 w 108"/>
                <a:gd name="T43" fmla="*/ 17 h 89"/>
                <a:gd name="T44" fmla="*/ 23 w 108"/>
                <a:gd name="T45" fmla="*/ 17 h 89"/>
                <a:gd name="T46" fmla="*/ 26 w 108"/>
                <a:gd name="T47" fmla="*/ 17 h 89"/>
                <a:gd name="T48" fmla="*/ 30 w 108"/>
                <a:gd name="T49" fmla="*/ 32 h 89"/>
                <a:gd name="T50" fmla="*/ 20 w 108"/>
                <a:gd name="T51" fmla="*/ 53 h 89"/>
                <a:gd name="T52" fmla="*/ 29 w 108"/>
                <a:gd name="T53" fmla="*/ 57 h 89"/>
                <a:gd name="T54" fmla="*/ 51 w 108"/>
                <a:gd name="T55" fmla="*/ 79 h 89"/>
                <a:gd name="T56" fmla="*/ 53 w 108"/>
                <a:gd name="T57" fmla="*/ 85 h 89"/>
                <a:gd name="T58" fmla="*/ 59 w 108"/>
                <a:gd name="T59" fmla="*/ 89 h 89"/>
                <a:gd name="T60" fmla="*/ 58 w 108"/>
                <a:gd name="T61" fmla="*/ 82 h 89"/>
                <a:gd name="T62" fmla="*/ 54 w 108"/>
                <a:gd name="T63" fmla="*/ 82 h 89"/>
                <a:gd name="T64" fmla="*/ 52 w 108"/>
                <a:gd name="T65" fmla="*/ 78 h 89"/>
                <a:gd name="T66" fmla="*/ 53 w 108"/>
                <a:gd name="T67" fmla="*/ 74 h 89"/>
                <a:gd name="T68" fmla="*/ 46 w 108"/>
                <a:gd name="T69" fmla="*/ 78 h 89"/>
                <a:gd name="T70" fmla="*/ 51 w 108"/>
                <a:gd name="T71" fmla="*/ 61 h 89"/>
                <a:gd name="T72" fmla="*/ 75 w 108"/>
                <a:gd name="T73" fmla="*/ 52 h 89"/>
                <a:gd name="T74" fmla="*/ 90 w 108"/>
                <a:gd name="T75" fmla="*/ 38 h 89"/>
                <a:gd name="T76" fmla="*/ 95 w 108"/>
                <a:gd name="T77" fmla="*/ 32 h 89"/>
                <a:gd name="T78" fmla="*/ 89 w 108"/>
                <a:gd name="T79" fmla="*/ 34 h 89"/>
                <a:gd name="T80" fmla="*/ 107 w 108"/>
                <a:gd name="T81" fmla="*/ 26 h 89"/>
                <a:gd name="T82" fmla="*/ 106 w 108"/>
                <a:gd name="T83" fmla="*/ 24 h 89"/>
                <a:gd name="T84" fmla="*/ 98 w 108"/>
                <a:gd name="T85" fmla="*/ 15 h 89"/>
                <a:gd name="T86" fmla="*/ 78 w 108"/>
                <a:gd name="T87" fmla="*/ 30 h 89"/>
                <a:gd name="T88" fmla="*/ 72 w 108"/>
                <a:gd name="T89" fmla="*/ 21 h 89"/>
                <a:gd name="T90" fmla="*/ 77 w 108"/>
                <a:gd name="T91" fmla="*/ 11 h 89"/>
                <a:gd name="T92" fmla="*/ 81 w 108"/>
                <a:gd name="T93" fmla="*/ 9 h 89"/>
                <a:gd name="T94" fmla="*/ 97 w 108"/>
                <a:gd name="T95" fmla="*/ 4 h 89"/>
                <a:gd name="T96" fmla="*/ 108 w 108"/>
                <a:gd name="T97" fmla="*/ 8 h 89"/>
                <a:gd name="T98" fmla="*/ 99 w 108"/>
                <a:gd name="T9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89">
                  <a:moveTo>
                    <a:pt x="64" y="36"/>
                  </a:moveTo>
                  <a:cubicBezTo>
                    <a:pt x="63" y="36"/>
                    <a:pt x="63" y="36"/>
                    <a:pt x="63" y="36"/>
                  </a:cubicBezTo>
                  <a:cubicBezTo>
                    <a:pt x="63" y="33"/>
                    <a:pt x="66" y="32"/>
                    <a:pt x="70" y="32"/>
                  </a:cubicBezTo>
                  <a:cubicBezTo>
                    <a:pt x="70" y="32"/>
                    <a:pt x="71" y="32"/>
                    <a:pt x="72" y="32"/>
                  </a:cubicBezTo>
                  <a:cubicBezTo>
                    <a:pt x="72" y="35"/>
                    <a:pt x="72" y="37"/>
                    <a:pt x="75" y="37"/>
                  </a:cubicBezTo>
                  <a:cubicBezTo>
                    <a:pt x="75" y="37"/>
                    <a:pt x="76" y="37"/>
                    <a:pt x="76" y="36"/>
                  </a:cubicBezTo>
                  <a:cubicBezTo>
                    <a:pt x="77" y="40"/>
                    <a:pt x="72" y="38"/>
                    <a:pt x="72" y="41"/>
                  </a:cubicBezTo>
                  <a:cubicBezTo>
                    <a:pt x="74" y="40"/>
                    <a:pt x="77" y="40"/>
                    <a:pt x="80" y="39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6" y="41"/>
                    <a:pt x="74" y="43"/>
                    <a:pt x="69" y="44"/>
                  </a:cubicBezTo>
                  <a:cubicBezTo>
                    <a:pt x="70" y="42"/>
                    <a:pt x="71" y="42"/>
                    <a:pt x="72" y="41"/>
                  </a:cubicBezTo>
                  <a:cubicBezTo>
                    <a:pt x="71" y="40"/>
                    <a:pt x="70" y="39"/>
                    <a:pt x="72" y="38"/>
                  </a:cubicBezTo>
                  <a:cubicBezTo>
                    <a:pt x="70" y="38"/>
                    <a:pt x="69" y="39"/>
                    <a:pt x="67" y="39"/>
                  </a:cubicBezTo>
                  <a:cubicBezTo>
                    <a:pt x="68" y="42"/>
                    <a:pt x="67" y="43"/>
                    <a:pt x="65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5" y="41"/>
                    <a:pt x="66" y="38"/>
                    <a:pt x="68" y="36"/>
                  </a:cubicBezTo>
                  <a:cubicBezTo>
                    <a:pt x="68" y="36"/>
                    <a:pt x="67" y="36"/>
                    <a:pt x="66" y="36"/>
                  </a:cubicBezTo>
                  <a:cubicBezTo>
                    <a:pt x="66" y="36"/>
                    <a:pt x="65" y="36"/>
                    <a:pt x="65" y="36"/>
                  </a:cubicBezTo>
                  <a:cubicBezTo>
                    <a:pt x="64" y="36"/>
                    <a:pt x="64" y="36"/>
                    <a:pt x="64" y="36"/>
                  </a:cubicBezTo>
                  <a:moveTo>
                    <a:pt x="60" y="30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59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6"/>
                    <a:pt x="63" y="30"/>
                    <a:pt x="60" y="30"/>
                  </a:cubicBezTo>
                  <a:moveTo>
                    <a:pt x="55" y="14"/>
                  </a:moveTo>
                  <a:cubicBezTo>
                    <a:pt x="56" y="14"/>
                    <a:pt x="56" y="13"/>
                    <a:pt x="57" y="13"/>
                  </a:cubicBezTo>
                  <a:cubicBezTo>
                    <a:pt x="58" y="13"/>
                    <a:pt x="59" y="13"/>
                    <a:pt x="60" y="13"/>
                  </a:cubicBezTo>
                  <a:cubicBezTo>
                    <a:pt x="60" y="13"/>
                    <a:pt x="60" y="13"/>
                    <a:pt x="61" y="13"/>
                  </a:cubicBezTo>
                  <a:cubicBezTo>
                    <a:pt x="58" y="15"/>
                    <a:pt x="54" y="16"/>
                    <a:pt x="49" y="16"/>
                  </a:cubicBezTo>
                  <a:cubicBezTo>
                    <a:pt x="49" y="13"/>
                    <a:pt x="54" y="16"/>
                    <a:pt x="53" y="13"/>
                  </a:cubicBezTo>
                  <a:cubicBezTo>
                    <a:pt x="53" y="13"/>
                    <a:pt x="54" y="14"/>
                    <a:pt x="55" y="14"/>
                  </a:cubicBezTo>
                  <a:moveTo>
                    <a:pt x="50" y="8"/>
                  </a:moveTo>
                  <a:cubicBezTo>
                    <a:pt x="51" y="8"/>
                    <a:pt x="51" y="8"/>
                    <a:pt x="52" y="8"/>
                  </a:cubicBezTo>
                  <a:cubicBezTo>
                    <a:pt x="53" y="7"/>
                    <a:pt x="54" y="7"/>
                    <a:pt x="55" y="7"/>
                  </a:cubicBezTo>
                  <a:cubicBezTo>
                    <a:pt x="55" y="7"/>
                    <a:pt x="56" y="7"/>
                    <a:pt x="57" y="8"/>
                  </a:cubicBezTo>
                  <a:cubicBezTo>
                    <a:pt x="55" y="10"/>
                    <a:pt x="52" y="11"/>
                    <a:pt x="48" y="11"/>
                  </a:cubicBezTo>
                  <a:cubicBezTo>
                    <a:pt x="48" y="10"/>
                    <a:pt x="48" y="9"/>
                    <a:pt x="48" y="8"/>
                  </a:cubicBezTo>
                  <a:cubicBezTo>
                    <a:pt x="49" y="8"/>
                    <a:pt x="49" y="8"/>
                    <a:pt x="50" y="8"/>
                  </a:cubicBezTo>
                  <a:moveTo>
                    <a:pt x="9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6" y="0"/>
                    <a:pt x="96" y="1"/>
                    <a:pt x="96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4" y="1"/>
                    <a:pt x="94" y="1"/>
                  </a:cubicBezTo>
                  <a:cubicBezTo>
                    <a:pt x="94" y="1"/>
                    <a:pt x="93" y="0"/>
                    <a:pt x="93" y="0"/>
                  </a:cubicBezTo>
                  <a:cubicBezTo>
                    <a:pt x="92" y="0"/>
                    <a:pt x="92" y="1"/>
                    <a:pt x="91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90" y="2"/>
                    <a:pt x="91" y="2"/>
                    <a:pt x="89" y="3"/>
                  </a:cubicBezTo>
                  <a:cubicBezTo>
                    <a:pt x="89" y="3"/>
                    <a:pt x="90" y="3"/>
                    <a:pt x="90" y="3"/>
                  </a:cubicBezTo>
                  <a:cubicBezTo>
                    <a:pt x="91" y="3"/>
                    <a:pt x="91" y="4"/>
                    <a:pt x="91" y="5"/>
                  </a:cubicBezTo>
                  <a:cubicBezTo>
                    <a:pt x="90" y="6"/>
                    <a:pt x="88" y="7"/>
                    <a:pt x="86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5" y="7"/>
                    <a:pt x="85" y="7"/>
                    <a:pt x="84" y="7"/>
                  </a:cubicBezTo>
                  <a:cubicBezTo>
                    <a:pt x="84" y="6"/>
                    <a:pt x="85" y="5"/>
                    <a:pt x="85" y="5"/>
                  </a:cubicBezTo>
                  <a:cubicBezTo>
                    <a:pt x="82" y="6"/>
                    <a:pt x="80" y="7"/>
                    <a:pt x="78" y="9"/>
                  </a:cubicBezTo>
                  <a:cubicBezTo>
                    <a:pt x="77" y="7"/>
                    <a:pt x="74" y="6"/>
                    <a:pt x="72" y="6"/>
                  </a:cubicBezTo>
                  <a:cubicBezTo>
                    <a:pt x="69" y="6"/>
                    <a:pt x="67" y="7"/>
                    <a:pt x="66" y="9"/>
                  </a:cubicBezTo>
                  <a:cubicBezTo>
                    <a:pt x="66" y="7"/>
                    <a:pt x="65" y="7"/>
                    <a:pt x="63" y="7"/>
                  </a:cubicBezTo>
                  <a:cubicBezTo>
                    <a:pt x="62" y="7"/>
                    <a:pt x="62" y="7"/>
                    <a:pt x="61" y="7"/>
                  </a:cubicBezTo>
                  <a:cubicBezTo>
                    <a:pt x="61" y="7"/>
                    <a:pt x="61" y="7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5"/>
                    <a:pt x="58" y="4"/>
                    <a:pt x="56" y="4"/>
                  </a:cubicBezTo>
                  <a:cubicBezTo>
                    <a:pt x="52" y="4"/>
                    <a:pt x="46" y="6"/>
                    <a:pt x="42" y="6"/>
                  </a:cubicBezTo>
                  <a:cubicBezTo>
                    <a:pt x="41" y="6"/>
                    <a:pt x="39" y="5"/>
                    <a:pt x="38" y="5"/>
                  </a:cubicBezTo>
                  <a:cubicBezTo>
                    <a:pt x="37" y="5"/>
                    <a:pt x="36" y="6"/>
                    <a:pt x="36" y="7"/>
                  </a:cubicBezTo>
                  <a:cubicBezTo>
                    <a:pt x="36" y="5"/>
                    <a:pt x="37" y="5"/>
                    <a:pt x="38" y="4"/>
                  </a:cubicBezTo>
                  <a:cubicBezTo>
                    <a:pt x="34" y="3"/>
                    <a:pt x="32" y="3"/>
                    <a:pt x="29" y="3"/>
                  </a:cubicBezTo>
                  <a:cubicBezTo>
                    <a:pt x="24" y="3"/>
                    <a:pt x="19" y="4"/>
                    <a:pt x="13" y="5"/>
                  </a:cubicBezTo>
                  <a:cubicBezTo>
                    <a:pt x="12" y="7"/>
                    <a:pt x="16" y="8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8" y="9"/>
                    <a:pt x="7" y="9"/>
                    <a:pt x="6" y="11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8" y="11"/>
                    <a:pt x="9" y="10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1" y="10"/>
                    <a:pt x="11" y="10"/>
                    <a:pt x="11" y="11"/>
                  </a:cubicBezTo>
                  <a:cubicBezTo>
                    <a:pt x="9" y="13"/>
                    <a:pt x="0" y="13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2" y="17"/>
                    <a:pt x="1" y="17"/>
                    <a:pt x="0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5" y="18"/>
                    <a:pt x="5" y="18"/>
                    <a:pt x="4" y="20"/>
                  </a:cubicBezTo>
                  <a:cubicBezTo>
                    <a:pt x="7" y="19"/>
                    <a:pt x="9" y="16"/>
                    <a:pt x="13" y="16"/>
                  </a:cubicBezTo>
                  <a:cubicBezTo>
                    <a:pt x="13" y="16"/>
                    <a:pt x="14" y="16"/>
                    <a:pt x="15" y="16"/>
                  </a:cubicBezTo>
                  <a:cubicBezTo>
                    <a:pt x="14" y="16"/>
                    <a:pt x="13" y="16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6" y="17"/>
                    <a:pt x="16" y="16"/>
                    <a:pt x="15" y="15"/>
                  </a:cubicBezTo>
                  <a:cubicBezTo>
                    <a:pt x="15" y="15"/>
                    <a:pt x="16" y="14"/>
                    <a:pt x="17" y="14"/>
                  </a:cubicBezTo>
                  <a:cubicBezTo>
                    <a:pt x="18" y="14"/>
                    <a:pt x="19" y="15"/>
                    <a:pt x="20" y="16"/>
                  </a:cubicBezTo>
                  <a:cubicBezTo>
                    <a:pt x="21" y="16"/>
                    <a:pt x="22" y="17"/>
                    <a:pt x="23" y="17"/>
                  </a:cubicBezTo>
                  <a:cubicBezTo>
                    <a:pt x="23" y="17"/>
                    <a:pt x="24" y="16"/>
                    <a:pt x="25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24"/>
                    <a:pt x="27" y="27"/>
                    <a:pt x="30" y="32"/>
                  </a:cubicBezTo>
                  <a:cubicBezTo>
                    <a:pt x="30" y="32"/>
                    <a:pt x="29" y="32"/>
                    <a:pt x="29" y="33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5"/>
                    <a:pt x="27" y="34"/>
                    <a:pt x="26" y="34"/>
                  </a:cubicBezTo>
                  <a:cubicBezTo>
                    <a:pt x="23" y="41"/>
                    <a:pt x="18" y="44"/>
                    <a:pt x="20" y="53"/>
                  </a:cubicBezTo>
                  <a:cubicBezTo>
                    <a:pt x="22" y="54"/>
                    <a:pt x="23" y="56"/>
                    <a:pt x="26" y="57"/>
                  </a:cubicBezTo>
                  <a:cubicBezTo>
                    <a:pt x="20" y="58"/>
                    <a:pt x="27" y="68"/>
                    <a:pt x="28" y="70"/>
                  </a:cubicBezTo>
                  <a:cubicBezTo>
                    <a:pt x="27" y="66"/>
                    <a:pt x="21" y="57"/>
                    <a:pt x="27" y="57"/>
                  </a:cubicBezTo>
                  <a:cubicBezTo>
                    <a:pt x="28" y="57"/>
                    <a:pt x="28" y="57"/>
                    <a:pt x="29" y="57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4" y="64"/>
                    <a:pt x="36" y="69"/>
                    <a:pt x="33" y="76"/>
                  </a:cubicBezTo>
                  <a:cubicBezTo>
                    <a:pt x="37" y="80"/>
                    <a:pt x="43" y="81"/>
                    <a:pt x="48" y="82"/>
                  </a:cubicBezTo>
                  <a:cubicBezTo>
                    <a:pt x="49" y="80"/>
                    <a:pt x="50" y="79"/>
                    <a:pt x="51" y="79"/>
                  </a:cubicBezTo>
                  <a:cubicBezTo>
                    <a:pt x="53" y="82"/>
                    <a:pt x="49" y="80"/>
                    <a:pt x="49" y="84"/>
                  </a:cubicBezTo>
                  <a:cubicBezTo>
                    <a:pt x="50" y="84"/>
                    <a:pt x="51" y="84"/>
                    <a:pt x="51" y="84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2" y="85"/>
                    <a:pt x="52" y="85"/>
                    <a:pt x="53" y="8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55" y="85"/>
                    <a:pt x="55" y="85"/>
                    <a:pt x="55" y="86"/>
                  </a:cubicBezTo>
                  <a:cubicBezTo>
                    <a:pt x="54" y="87"/>
                    <a:pt x="59" y="87"/>
                    <a:pt x="59" y="89"/>
                  </a:cubicBezTo>
                  <a:cubicBezTo>
                    <a:pt x="59" y="87"/>
                    <a:pt x="59" y="84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2"/>
                    <a:pt x="58" y="82"/>
                    <a:pt x="58" y="82"/>
                  </a:cubicBezTo>
                  <a:cubicBezTo>
                    <a:pt x="57" y="82"/>
                    <a:pt x="57" y="82"/>
                    <a:pt x="56" y="82"/>
                  </a:cubicBezTo>
                  <a:cubicBezTo>
                    <a:pt x="56" y="82"/>
                    <a:pt x="55" y="82"/>
                    <a:pt x="55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3" y="82"/>
                    <a:pt x="53" y="81"/>
                    <a:pt x="53" y="81"/>
                  </a:cubicBezTo>
                  <a:cubicBezTo>
                    <a:pt x="53" y="80"/>
                    <a:pt x="54" y="81"/>
                    <a:pt x="54" y="79"/>
                  </a:cubicBezTo>
                  <a:cubicBezTo>
                    <a:pt x="53" y="79"/>
                    <a:pt x="53" y="78"/>
                    <a:pt x="52" y="78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4" y="77"/>
                    <a:pt x="56" y="76"/>
                    <a:pt x="57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5" y="73"/>
                    <a:pt x="55" y="73"/>
                  </a:cubicBezTo>
                  <a:cubicBezTo>
                    <a:pt x="54" y="74"/>
                    <a:pt x="54" y="74"/>
                    <a:pt x="53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3" y="77"/>
                    <a:pt x="51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6" y="78"/>
                  </a:cubicBezTo>
                  <a:cubicBezTo>
                    <a:pt x="46" y="78"/>
                    <a:pt x="45" y="78"/>
                    <a:pt x="44" y="78"/>
                  </a:cubicBezTo>
                  <a:cubicBezTo>
                    <a:pt x="43" y="75"/>
                    <a:pt x="43" y="70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5" y="63"/>
                    <a:pt x="48" y="61"/>
                    <a:pt x="51" y="61"/>
                  </a:cubicBezTo>
                  <a:cubicBezTo>
                    <a:pt x="52" y="61"/>
                    <a:pt x="54" y="61"/>
                    <a:pt x="55" y="62"/>
                  </a:cubicBezTo>
                  <a:cubicBezTo>
                    <a:pt x="56" y="60"/>
                    <a:pt x="57" y="59"/>
                    <a:pt x="59" y="59"/>
                  </a:cubicBezTo>
                  <a:cubicBezTo>
                    <a:pt x="62" y="59"/>
                    <a:pt x="65" y="62"/>
                    <a:pt x="66" y="65"/>
                  </a:cubicBezTo>
                  <a:cubicBezTo>
                    <a:pt x="66" y="59"/>
                    <a:pt x="69" y="54"/>
                    <a:pt x="75" y="52"/>
                  </a:cubicBezTo>
                  <a:cubicBezTo>
                    <a:pt x="74" y="49"/>
                    <a:pt x="76" y="46"/>
                    <a:pt x="78" y="46"/>
                  </a:cubicBezTo>
                  <a:cubicBezTo>
                    <a:pt x="79" y="46"/>
                    <a:pt x="79" y="46"/>
                    <a:pt x="80" y="46"/>
                  </a:cubicBezTo>
                  <a:cubicBezTo>
                    <a:pt x="82" y="43"/>
                    <a:pt x="86" y="40"/>
                    <a:pt x="90" y="38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2" y="38"/>
                    <a:pt x="92" y="37"/>
                    <a:pt x="93" y="37"/>
                  </a:cubicBezTo>
                  <a:cubicBezTo>
                    <a:pt x="93" y="37"/>
                    <a:pt x="94" y="37"/>
                    <a:pt x="94" y="37"/>
                  </a:cubicBezTo>
                  <a:cubicBezTo>
                    <a:pt x="92" y="33"/>
                    <a:pt x="95" y="33"/>
                    <a:pt x="95" y="32"/>
                  </a:cubicBezTo>
                  <a:cubicBezTo>
                    <a:pt x="95" y="32"/>
                    <a:pt x="95" y="32"/>
                    <a:pt x="94" y="32"/>
                  </a:cubicBezTo>
                  <a:cubicBezTo>
                    <a:pt x="93" y="32"/>
                    <a:pt x="92" y="33"/>
                    <a:pt x="90" y="34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34"/>
                    <a:pt x="90" y="34"/>
                    <a:pt x="89" y="34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9" y="35"/>
                    <a:pt x="89" y="35"/>
                    <a:pt x="88" y="34"/>
                  </a:cubicBezTo>
                  <a:cubicBezTo>
                    <a:pt x="90" y="29"/>
                    <a:pt x="104" y="32"/>
                    <a:pt x="107" y="27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6"/>
                    <a:pt x="106" y="26"/>
                    <a:pt x="105" y="26"/>
                  </a:cubicBezTo>
                  <a:cubicBezTo>
                    <a:pt x="105" y="26"/>
                    <a:pt x="105" y="26"/>
                    <a:pt x="104" y="26"/>
                  </a:cubicBezTo>
                  <a:cubicBezTo>
                    <a:pt x="104" y="26"/>
                    <a:pt x="104" y="26"/>
                    <a:pt x="103" y="26"/>
                  </a:cubicBezTo>
                  <a:cubicBezTo>
                    <a:pt x="104" y="25"/>
                    <a:pt x="106" y="26"/>
                    <a:pt x="106" y="24"/>
                  </a:cubicBezTo>
                  <a:cubicBezTo>
                    <a:pt x="102" y="24"/>
                    <a:pt x="104" y="20"/>
                    <a:pt x="103" y="17"/>
                  </a:cubicBezTo>
                  <a:cubicBezTo>
                    <a:pt x="102" y="19"/>
                    <a:pt x="101" y="20"/>
                    <a:pt x="99" y="20"/>
                  </a:cubicBezTo>
                  <a:cubicBezTo>
                    <a:pt x="99" y="20"/>
                    <a:pt x="98" y="20"/>
                    <a:pt x="98" y="20"/>
                  </a:cubicBezTo>
                  <a:cubicBezTo>
                    <a:pt x="97" y="19"/>
                    <a:pt x="97" y="16"/>
                    <a:pt x="98" y="15"/>
                  </a:cubicBezTo>
                  <a:cubicBezTo>
                    <a:pt x="96" y="15"/>
                    <a:pt x="94" y="14"/>
                    <a:pt x="92" y="13"/>
                  </a:cubicBezTo>
                  <a:cubicBezTo>
                    <a:pt x="91" y="18"/>
                    <a:pt x="88" y="18"/>
                    <a:pt x="88" y="22"/>
                  </a:cubicBezTo>
                  <a:cubicBezTo>
                    <a:pt x="84" y="23"/>
                    <a:pt x="83" y="27"/>
                    <a:pt x="81" y="30"/>
                  </a:cubicBezTo>
                  <a:cubicBezTo>
                    <a:pt x="80" y="30"/>
                    <a:pt x="79" y="30"/>
                    <a:pt x="78" y="30"/>
                  </a:cubicBezTo>
                  <a:cubicBezTo>
                    <a:pt x="78" y="28"/>
                    <a:pt x="79" y="26"/>
                    <a:pt x="80" y="24"/>
                  </a:cubicBezTo>
                  <a:cubicBezTo>
                    <a:pt x="80" y="24"/>
                    <a:pt x="79" y="24"/>
                    <a:pt x="79" y="24"/>
                  </a:cubicBezTo>
                  <a:cubicBezTo>
                    <a:pt x="77" y="24"/>
                    <a:pt x="76" y="23"/>
                    <a:pt x="75" y="22"/>
                  </a:cubicBezTo>
                  <a:cubicBezTo>
                    <a:pt x="75" y="22"/>
                    <a:pt x="74" y="21"/>
                    <a:pt x="72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2" y="20"/>
                    <a:pt x="71" y="19"/>
                    <a:pt x="70" y="17"/>
                  </a:cubicBezTo>
                  <a:cubicBezTo>
                    <a:pt x="72" y="15"/>
                    <a:pt x="81" y="13"/>
                    <a:pt x="77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8" y="11"/>
                    <a:pt x="78" y="11"/>
                    <a:pt x="79" y="11"/>
                  </a:cubicBezTo>
                  <a:cubicBezTo>
                    <a:pt x="81" y="11"/>
                    <a:pt x="83" y="11"/>
                    <a:pt x="84" y="10"/>
                  </a:cubicBezTo>
                  <a:cubicBezTo>
                    <a:pt x="82" y="10"/>
                    <a:pt x="81" y="10"/>
                    <a:pt x="81" y="9"/>
                  </a:cubicBezTo>
                  <a:cubicBezTo>
                    <a:pt x="86" y="9"/>
                    <a:pt x="91" y="9"/>
                    <a:pt x="93" y="5"/>
                  </a:cubicBezTo>
                  <a:cubicBezTo>
                    <a:pt x="93" y="4"/>
                    <a:pt x="94" y="4"/>
                    <a:pt x="95" y="4"/>
                  </a:cubicBezTo>
                  <a:cubicBezTo>
                    <a:pt x="95" y="4"/>
                    <a:pt x="96" y="4"/>
                    <a:pt x="96" y="4"/>
                  </a:cubicBezTo>
                  <a:cubicBezTo>
                    <a:pt x="96" y="4"/>
                    <a:pt x="97" y="4"/>
                    <a:pt x="97" y="4"/>
                  </a:cubicBezTo>
                  <a:cubicBezTo>
                    <a:pt x="98" y="4"/>
                    <a:pt x="98" y="4"/>
                    <a:pt x="99" y="3"/>
                  </a:cubicBezTo>
                  <a:cubicBezTo>
                    <a:pt x="101" y="4"/>
                    <a:pt x="102" y="5"/>
                    <a:pt x="102" y="7"/>
                  </a:cubicBezTo>
                  <a:cubicBezTo>
                    <a:pt x="103" y="8"/>
                    <a:pt x="105" y="8"/>
                    <a:pt x="107" y="8"/>
                  </a:cubicBezTo>
                  <a:cubicBezTo>
                    <a:pt x="107" y="8"/>
                    <a:pt x="108" y="8"/>
                    <a:pt x="108" y="8"/>
                  </a:cubicBezTo>
                  <a:cubicBezTo>
                    <a:pt x="108" y="4"/>
                    <a:pt x="101" y="4"/>
                    <a:pt x="103" y="1"/>
                  </a:cubicBezTo>
                  <a:cubicBezTo>
                    <a:pt x="101" y="1"/>
                    <a:pt x="100" y="2"/>
                    <a:pt x="99" y="2"/>
                  </a:cubicBezTo>
                  <a:cubicBezTo>
                    <a:pt x="98" y="2"/>
                    <a:pt x="98" y="2"/>
                    <a:pt x="97" y="1"/>
                  </a:cubicBezTo>
                  <a:cubicBezTo>
                    <a:pt x="97" y="0"/>
                    <a:pt x="98" y="1"/>
                    <a:pt x="99" y="0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0" name="Freeform 24"/>
            <p:cNvSpPr/>
            <p:nvPr/>
          </p:nvSpPr>
          <p:spPr bwMode="auto">
            <a:xfrm>
              <a:off x="3082130" y="2843213"/>
              <a:ext cx="49213" cy="47625"/>
            </a:xfrm>
            <a:custGeom>
              <a:avLst/>
              <a:gdLst>
                <a:gd name="T0" fmla="*/ 2 w 7"/>
                <a:gd name="T1" fmla="*/ 0 h 7"/>
                <a:gd name="T2" fmla="*/ 0 w 7"/>
                <a:gd name="T3" fmla="*/ 4 h 7"/>
                <a:gd name="T4" fmla="*/ 0 w 7"/>
                <a:gd name="T5" fmla="*/ 4 h 7"/>
                <a:gd name="T6" fmla="*/ 1 w 7"/>
                <a:gd name="T7" fmla="*/ 5 h 7"/>
                <a:gd name="T8" fmla="*/ 2 w 7"/>
                <a:gd name="T9" fmla="*/ 7 h 7"/>
                <a:gd name="T10" fmla="*/ 3 w 7"/>
                <a:gd name="T11" fmla="*/ 6 h 7"/>
                <a:gd name="T12" fmla="*/ 3 w 7"/>
                <a:gd name="T13" fmla="*/ 4 h 7"/>
                <a:gd name="T14" fmla="*/ 5 w 7"/>
                <a:gd name="T15" fmla="*/ 5 h 7"/>
                <a:gd name="T16" fmla="*/ 6 w 7"/>
                <a:gd name="T17" fmla="*/ 5 h 7"/>
                <a:gd name="T18" fmla="*/ 6 w 7"/>
                <a:gd name="T19" fmla="*/ 5 h 7"/>
                <a:gd name="T20" fmla="*/ 2 w 7"/>
                <a:gd name="T21" fmla="*/ 1 h 7"/>
                <a:gd name="T22" fmla="*/ 2 w 7"/>
                <a:gd name="T23" fmla="*/ 1 h 7"/>
                <a:gd name="T24" fmla="*/ 2 w 7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4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1" name="Freeform 25"/>
            <p:cNvSpPr/>
            <p:nvPr/>
          </p:nvSpPr>
          <p:spPr bwMode="auto">
            <a:xfrm>
              <a:off x="2801143" y="2781301"/>
              <a:ext cx="123825" cy="47625"/>
            </a:xfrm>
            <a:custGeom>
              <a:avLst/>
              <a:gdLst>
                <a:gd name="T0" fmla="*/ 5 w 18"/>
                <a:gd name="T1" fmla="*/ 0 h 7"/>
                <a:gd name="T2" fmla="*/ 3 w 18"/>
                <a:gd name="T3" fmla="*/ 1 h 7"/>
                <a:gd name="T4" fmla="*/ 0 w 18"/>
                <a:gd name="T5" fmla="*/ 4 h 7"/>
                <a:gd name="T6" fmla="*/ 1 w 18"/>
                <a:gd name="T7" fmla="*/ 4 h 7"/>
                <a:gd name="T8" fmla="*/ 4 w 18"/>
                <a:gd name="T9" fmla="*/ 3 h 7"/>
                <a:gd name="T10" fmla="*/ 7 w 18"/>
                <a:gd name="T11" fmla="*/ 2 h 7"/>
                <a:gd name="T12" fmla="*/ 9 w 18"/>
                <a:gd name="T13" fmla="*/ 3 h 7"/>
                <a:gd name="T14" fmla="*/ 7 w 18"/>
                <a:gd name="T15" fmla="*/ 3 h 7"/>
                <a:gd name="T16" fmla="*/ 7 w 18"/>
                <a:gd name="T17" fmla="*/ 5 h 7"/>
                <a:gd name="T18" fmla="*/ 5 w 18"/>
                <a:gd name="T19" fmla="*/ 5 h 7"/>
                <a:gd name="T20" fmla="*/ 5 w 18"/>
                <a:gd name="T21" fmla="*/ 6 h 7"/>
                <a:gd name="T22" fmla="*/ 8 w 18"/>
                <a:gd name="T23" fmla="*/ 7 h 7"/>
                <a:gd name="T24" fmla="*/ 18 w 18"/>
                <a:gd name="T25" fmla="*/ 5 h 7"/>
                <a:gd name="T26" fmla="*/ 18 w 18"/>
                <a:gd name="T27" fmla="*/ 5 h 7"/>
                <a:gd name="T28" fmla="*/ 18 w 18"/>
                <a:gd name="T29" fmla="*/ 2 h 7"/>
                <a:gd name="T30" fmla="*/ 14 w 18"/>
                <a:gd name="T31" fmla="*/ 3 h 7"/>
                <a:gd name="T32" fmla="*/ 10 w 18"/>
                <a:gd name="T33" fmla="*/ 3 h 7"/>
                <a:gd name="T34" fmla="*/ 10 w 18"/>
                <a:gd name="T35" fmla="*/ 1 h 7"/>
                <a:gd name="T36" fmla="*/ 8 w 18"/>
                <a:gd name="T37" fmla="*/ 1 h 7"/>
                <a:gd name="T38" fmla="*/ 7 w 18"/>
                <a:gd name="T39" fmla="*/ 1 h 7"/>
                <a:gd name="T40" fmla="*/ 5 w 18"/>
                <a:gd name="T4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7">
                  <a:moveTo>
                    <a:pt x="5" y="0"/>
                  </a:moveTo>
                  <a:cubicBezTo>
                    <a:pt x="4" y="0"/>
                    <a:pt x="4" y="0"/>
                    <a:pt x="3" y="1"/>
                  </a:cubicBezTo>
                  <a:cubicBezTo>
                    <a:pt x="3" y="3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8" y="3"/>
                    <a:pt x="7" y="2"/>
                    <a:pt x="7" y="3"/>
                  </a:cubicBezTo>
                  <a:cubicBezTo>
                    <a:pt x="4" y="4"/>
                    <a:pt x="9" y="3"/>
                    <a:pt x="7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4" y="5"/>
                    <a:pt x="4" y="5"/>
                    <a:pt x="5" y="6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12" y="7"/>
                    <a:pt x="16" y="6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5" y="5"/>
                    <a:pt x="18" y="4"/>
                    <a:pt x="18" y="2"/>
                  </a:cubicBezTo>
                  <a:cubicBezTo>
                    <a:pt x="16" y="3"/>
                    <a:pt x="15" y="3"/>
                    <a:pt x="14" y="3"/>
                  </a:cubicBezTo>
                  <a:cubicBezTo>
                    <a:pt x="13" y="3"/>
                    <a:pt x="12" y="3"/>
                    <a:pt x="10" y="3"/>
                  </a:cubicBezTo>
                  <a:cubicBezTo>
                    <a:pt x="10" y="1"/>
                    <a:pt x="9" y="2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2" name="Rectangle 26"/>
            <p:cNvSpPr>
              <a:spLocks noChangeArrowheads="1"/>
            </p:cNvSpPr>
            <p:nvPr/>
          </p:nvSpPr>
          <p:spPr bwMode="auto">
            <a:xfrm>
              <a:off x="2896393" y="3076576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3" name="Freeform 27"/>
            <p:cNvSpPr/>
            <p:nvPr/>
          </p:nvSpPr>
          <p:spPr bwMode="auto">
            <a:xfrm>
              <a:off x="2896393" y="3076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4" name="Freeform 28"/>
            <p:cNvSpPr/>
            <p:nvPr/>
          </p:nvSpPr>
          <p:spPr bwMode="auto">
            <a:xfrm>
              <a:off x="2855118" y="3243263"/>
              <a:ext cx="0" cy="12700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5" name="Freeform 29"/>
            <p:cNvSpPr/>
            <p:nvPr/>
          </p:nvSpPr>
          <p:spPr bwMode="auto">
            <a:xfrm>
              <a:off x="2986880" y="2863851"/>
              <a:ext cx="20638" cy="14288"/>
            </a:xfrm>
            <a:custGeom>
              <a:avLst/>
              <a:gdLst>
                <a:gd name="T0" fmla="*/ 2 w 3"/>
                <a:gd name="T1" fmla="*/ 0 h 2"/>
                <a:gd name="T2" fmla="*/ 0 w 3"/>
                <a:gd name="T3" fmla="*/ 2 h 2"/>
                <a:gd name="T4" fmla="*/ 3 w 3"/>
                <a:gd name="T5" fmla="*/ 0 h 2"/>
                <a:gd name="T6" fmla="*/ 2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2" y="2"/>
                    <a:pt x="2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6" name="Freeform 30"/>
            <p:cNvSpPr/>
            <p:nvPr/>
          </p:nvSpPr>
          <p:spPr bwMode="auto">
            <a:xfrm>
              <a:off x="3536155" y="2932113"/>
              <a:ext cx="47625" cy="69850"/>
            </a:xfrm>
            <a:custGeom>
              <a:avLst/>
              <a:gdLst>
                <a:gd name="T0" fmla="*/ 3 w 7"/>
                <a:gd name="T1" fmla="*/ 0 h 10"/>
                <a:gd name="T2" fmla="*/ 1 w 7"/>
                <a:gd name="T3" fmla="*/ 0 h 10"/>
                <a:gd name="T4" fmla="*/ 1 w 7"/>
                <a:gd name="T5" fmla="*/ 4 h 10"/>
                <a:gd name="T6" fmla="*/ 3 w 7"/>
                <a:gd name="T7" fmla="*/ 4 h 10"/>
                <a:gd name="T8" fmla="*/ 1 w 7"/>
                <a:gd name="T9" fmla="*/ 8 h 10"/>
                <a:gd name="T10" fmla="*/ 3 w 7"/>
                <a:gd name="T11" fmla="*/ 9 h 10"/>
                <a:gd name="T12" fmla="*/ 2 w 7"/>
                <a:gd name="T13" fmla="*/ 10 h 10"/>
                <a:gd name="T14" fmla="*/ 3 w 7"/>
                <a:gd name="T15" fmla="*/ 10 h 10"/>
                <a:gd name="T16" fmla="*/ 4 w 7"/>
                <a:gd name="T17" fmla="*/ 10 h 10"/>
                <a:gd name="T18" fmla="*/ 5 w 7"/>
                <a:gd name="T19" fmla="*/ 10 h 10"/>
                <a:gd name="T20" fmla="*/ 6 w 7"/>
                <a:gd name="T21" fmla="*/ 9 h 10"/>
                <a:gd name="T22" fmla="*/ 7 w 7"/>
                <a:gd name="T23" fmla="*/ 7 h 10"/>
                <a:gd name="T24" fmla="*/ 3 w 7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2"/>
                    <a:pt x="2" y="2"/>
                    <a:pt x="1" y="4"/>
                  </a:cubicBezTo>
                  <a:cubicBezTo>
                    <a:pt x="1" y="4"/>
                    <a:pt x="3" y="3"/>
                    <a:pt x="3" y="4"/>
                  </a:cubicBezTo>
                  <a:cubicBezTo>
                    <a:pt x="3" y="7"/>
                    <a:pt x="1" y="6"/>
                    <a:pt x="1" y="8"/>
                  </a:cubicBezTo>
                  <a:cubicBezTo>
                    <a:pt x="1" y="8"/>
                    <a:pt x="3" y="8"/>
                    <a:pt x="3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4" y="9"/>
                    <a:pt x="7" y="8"/>
                    <a:pt x="7" y="7"/>
                  </a:cubicBezTo>
                  <a:cubicBezTo>
                    <a:pt x="5" y="4"/>
                    <a:pt x="1" y="3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7" name="Freeform 31"/>
            <p:cNvSpPr/>
            <p:nvPr/>
          </p:nvSpPr>
          <p:spPr bwMode="auto">
            <a:xfrm>
              <a:off x="3110705" y="3001963"/>
              <a:ext cx="33338" cy="26988"/>
            </a:xfrm>
            <a:custGeom>
              <a:avLst/>
              <a:gdLst>
                <a:gd name="T0" fmla="*/ 2 w 5"/>
                <a:gd name="T1" fmla="*/ 0 h 4"/>
                <a:gd name="T2" fmla="*/ 0 w 5"/>
                <a:gd name="T3" fmla="*/ 4 h 4"/>
                <a:gd name="T4" fmla="*/ 4 w 5"/>
                <a:gd name="T5" fmla="*/ 4 h 4"/>
                <a:gd name="T6" fmla="*/ 2 w 5"/>
                <a:gd name="T7" fmla="*/ 0 h 4"/>
                <a:gd name="T8" fmla="*/ 2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5" y="1"/>
                    <a:pt x="2" y="3"/>
                    <a:pt x="2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8" name="Freeform 32"/>
            <p:cNvSpPr/>
            <p:nvPr/>
          </p:nvSpPr>
          <p:spPr bwMode="auto">
            <a:xfrm>
              <a:off x="4688680" y="3105151"/>
              <a:ext cx="69850" cy="61913"/>
            </a:xfrm>
            <a:custGeom>
              <a:avLst/>
              <a:gdLst>
                <a:gd name="T0" fmla="*/ 6 w 10"/>
                <a:gd name="T1" fmla="*/ 0 h 9"/>
                <a:gd name="T2" fmla="*/ 7 w 10"/>
                <a:gd name="T3" fmla="*/ 4 h 9"/>
                <a:gd name="T4" fmla="*/ 5 w 10"/>
                <a:gd name="T5" fmla="*/ 6 h 9"/>
                <a:gd name="T6" fmla="*/ 4 w 10"/>
                <a:gd name="T7" fmla="*/ 7 h 9"/>
                <a:gd name="T8" fmla="*/ 4 w 10"/>
                <a:gd name="T9" fmla="*/ 7 h 9"/>
                <a:gd name="T10" fmla="*/ 3 w 10"/>
                <a:gd name="T11" fmla="*/ 7 h 9"/>
                <a:gd name="T12" fmla="*/ 2 w 10"/>
                <a:gd name="T13" fmla="*/ 7 h 9"/>
                <a:gd name="T14" fmla="*/ 0 w 10"/>
                <a:gd name="T15" fmla="*/ 8 h 9"/>
                <a:gd name="T16" fmla="*/ 1 w 10"/>
                <a:gd name="T17" fmla="*/ 8 h 9"/>
                <a:gd name="T18" fmla="*/ 2 w 10"/>
                <a:gd name="T19" fmla="*/ 8 h 9"/>
                <a:gd name="T20" fmla="*/ 3 w 10"/>
                <a:gd name="T21" fmla="*/ 8 h 9"/>
                <a:gd name="T22" fmla="*/ 5 w 10"/>
                <a:gd name="T23" fmla="*/ 8 h 9"/>
                <a:gd name="T24" fmla="*/ 5 w 10"/>
                <a:gd name="T25" fmla="*/ 9 h 9"/>
                <a:gd name="T26" fmla="*/ 9 w 10"/>
                <a:gd name="T27" fmla="*/ 7 h 9"/>
                <a:gd name="T28" fmla="*/ 6 w 10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6" y="1"/>
                    <a:pt x="7" y="2"/>
                    <a:pt x="7" y="4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7" y="7"/>
                    <a:pt x="9" y="7"/>
                  </a:cubicBezTo>
                  <a:cubicBezTo>
                    <a:pt x="8" y="3"/>
                    <a:pt x="10" y="1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69" name="Freeform 33"/>
            <p:cNvSpPr>
              <a:spLocks noEditPoints="1"/>
            </p:cNvSpPr>
            <p:nvPr/>
          </p:nvSpPr>
          <p:spPr bwMode="auto">
            <a:xfrm>
              <a:off x="3405980" y="3140076"/>
              <a:ext cx="611188" cy="730250"/>
            </a:xfrm>
            <a:custGeom>
              <a:avLst/>
              <a:gdLst>
                <a:gd name="T0" fmla="*/ 54 w 89"/>
                <a:gd name="T1" fmla="*/ 73 h 106"/>
                <a:gd name="T2" fmla="*/ 56 w 89"/>
                <a:gd name="T3" fmla="*/ 71 h 106"/>
                <a:gd name="T4" fmla="*/ 58 w 89"/>
                <a:gd name="T5" fmla="*/ 72 h 106"/>
                <a:gd name="T6" fmla="*/ 54 w 89"/>
                <a:gd name="T7" fmla="*/ 73 h 106"/>
                <a:gd name="T8" fmla="*/ 41 w 89"/>
                <a:gd name="T9" fmla="*/ 64 h 106"/>
                <a:gd name="T10" fmla="*/ 42 w 89"/>
                <a:gd name="T11" fmla="*/ 64 h 106"/>
                <a:gd name="T12" fmla="*/ 41 w 89"/>
                <a:gd name="T13" fmla="*/ 64 h 106"/>
                <a:gd name="T14" fmla="*/ 42 w 89"/>
                <a:gd name="T15" fmla="*/ 64 h 106"/>
                <a:gd name="T16" fmla="*/ 40 w 89"/>
                <a:gd name="T17" fmla="*/ 64 h 106"/>
                <a:gd name="T18" fmla="*/ 40 w 89"/>
                <a:gd name="T19" fmla="*/ 64 h 106"/>
                <a:gd name="T20" fmla="*/ 42 w 89"/>
                <a:gd name="T21" fmla="*/ 64 h 106"/>
                <a:gd name="T22" fmla="*/ 42 w 89"/>
                <a:gd name="T23" fmla="*/ 63 h 106"/>
                <a:gd name="T24" fmla="*/ 63 w 89"/>
                <a:gd name="T25" fmla="*/ 58 h 106"/>
                <a:gd name="T26" fmla="*/ 65 w 89"/>
                <a:gd name="T27" fmla="*/ 69 h 106"/>
                <a:gd name="T28" fmla="*/ 60 w 89"/>
                <a:gd name="T29" fmla="*/ 58 h 106"/>
                <a:gd name="T30" fmla="*/ 68 w 89"/>
                <a:gd name="T31" fmla="*/ 49 h 106"/>
                <a:gd name="T32" fmla="*/ 64 w 89"/>
                <a:gd name="T33" fmla="*/ 56 h 106"/>
                <a:gd name="T34" fmla="*/ 66 w 89"/>
                <a:gd name="T35" fmla="*/ 49 h 106"/>
                <a:gd name="T36" fmla="*/ 33 w 89"/>
                <a:gd name="T37" fmla="*/ 4 h 106"/>
                <a:gd name="T38" fmla="*/ 22 w 89"/>
                <a:gd name="T39" fmla="*/ 3 h 106"/>
                <a:gd name="T40" fmla="*/ 8 w 89"/>
                <a:gd name="T41" fmla="*/ 13 h 106"/>
                <a:gd name="T42" fmla="*/ 5 w 89"/>
                <a:gd name="T43" fmla="*/ 23 h 106"/>
                <a:gd name="T44" fmla="*/ 4 w 89"/>
                <a:gd name="T45" fmla="*/ 24 h 106"/>
                <a:gd name="T46" fmla="*/ 3 w 89"/>
                <a:gd name="T47" fmla="*/ 30 h 106"/>
                <a:gd name="T48" fmla="*/ 1 w 89"/>
                <a:gd name="T49" fmla="*/ 30 h 106"/>
                <a:gd name="T50" fmla="*/ 2 w 89"/>
                <a:gd name="T51" fmla="*/ 36 h 106"/>
                <a:gd name="T52" fmla="*/ 5 w 89"/>
                <a:gd name="T53" fmla="*/ 37 h 106"/>
                <a:gd name="T54" fmla="*/ 6 w 89"/>
                <a:gd name="T55" fmla="*/ 40 h 106"/>
                <a:gd name="T56" fmla="*/ 8 w 89"/>
                <a:gd name="T57" fmla="*/ 45 h 106"/>
                <a:gd name="T58" fmla="*/ 19 w 89"/>
                <a:gd name="T59" fmla="*/ 46 h 106"/>
                <a:gd name="T60" fmla="*/ 22 w 89"/>
                <a:gd name="T61" fmla="*/ 47 h 106"/>
                <a:gd name="T62" fmla="*/ 26 w 89"/>
                <a:gd name="T63" fmla="*/ 43 h 106"/>
                <a:gd name="T64" fmla="*/ 35 w 89"/>
                <a:gd name="T65" fmla="*/ 46 h 106"/>
                <a:gd name="T66" fmla="*/ 37 w 89"/>
                <a:gd name="T67" fmla="*/ 52 h 106"/>
                <a:gd name="T68" fmla="*/ 37 w 89"/>
                <a:gd name="T69" fmla="*/ 54 h 106"/>
                <a:gd name="T70" fmla="*/ 39 w 89"/>
                <a:gd name="T71" fmla="*/ 80 h 106"/>
                <a:gd name="T72" fmla="*/ 45 w 89"/>
                <a:gd name="T73" fmla="*/ 97 h 106"/>
                <a:gd name="T74" fmla="*/ 63 w 89"/>
                <a:gd name="T75" fmla="*/ 95 h 106"/>
                <a:gd name="T76" fmla="*/ 65 w 89"/>
                <a:gd name="T77" fmla="*/ 93 h 106"/>
                <a:gd name="T78" fmla="*/ 75 w 89"/>
                <a:gd name="T79" fmla="*/ 72 h 106"/>
                <a:gd name="T80" fmla="*/ 73 w 89"/>
                <a:gd name="T81" fmla="*/ 72 h 106"/>
                <a:gd name="T82" fmla="*/ 77 w 89"/>
                <a:gd name="T83" fmla="*/ 56 h 106"/>
                <a:gd name="T84" fmla="*/ 81 w 89"/>
                <a:gd name="T85" fmla="*/ 40 h 106"/>
                <a:gd name="T86" fmla="*/ 79 w 89"/>
                <a:gd name="T87" fmla="*/ 37 h 106"/>
                <a:gd name="T88" fmla="*/ 74 w 89"/>
                <a:gd name="T89" fmla="*/ 32 h 106"/>
                <a:gd name="T90" fmla="*/ 71 w 89"/>
                <a:gd name="T91" fmla="*/ 30 h 106"/>
                <a:gd name="T92" fmla="*/ 65 w 89"/>
                <a:gd name="T93" fmla="*/ 12 h 106"/>
                <a:gd name="T94" fmla="*/ 63 w 89"/>
                <a:gd name="T95" fmla="*/ 9 h 106"/>
                <a:gd name="T96" fmla="*/ 54 w 89"/>
                <a:gd name="T97" fmla="*/ 8 h 106"/>
                <a:gd name="T98" fmla="*/ 50 w 89"/>
                <a:gd name="T99" fmla="*/ 6 h 106"/>
                <a:gd name="T100" fmla="*/ 37 w 89"/>
                <a:gd name="T10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" h="106"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moveTo>
                    <a:pt x="54" y="73"/>
                  </a:moveTo>
                  <a:cubicBezTo>
                    <a:pt x="54" y="73"/>
                    <a:pt x="54" y="72"/>
                    <a:pt x="54" y="72"/>
                  </a:cubicBezTo>
                  <a:cubicBezTo>
                    <a:pt x="54" y="71"/>
                    <a:pt x="54" y="71"/>
                    <a:pt x="54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5" y="70"/>
                    <a:pt x="55" y="71"/>
                    <a:pt x="56" y="71"/>
                  </a:cubicBezTo>
                  <a:cubicBezTo>
                    <a:pt x="56" y="72"/>
                    <a:pt x="57" y="72"/>
                    <a:pt x="57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3"/>
                    <a:pt x="58" y="73"/>
                  </a:cubicBezTo>
                  <a:cubicBezTo>
                    <a:pt x="57" y="73"/>
                    <a:pt x="56" y="72"/>
                    <a:pt x="55" y="72"/>
                  </a:cubicBezTo>
                  <a:cubicBezTo>
                    <a:pt x="54" y="72"/>
                    <a:pt x="54" y="72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moveTo>
                    <a:pt x="41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1" y="64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1" y="64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2" y="63"/>
                  </a:moveTo>
                  <a:cubicBezTo>
                    <a:pt x="42" y="63"/>
                    <a:pt x="42" y="63"/>
                    <a:pt x="42" y="63"/>
                  </a:cubicBezTo>
                  <a:cubicBezTo>
                    <a:pt x="42" y="63"/>
                    <a:pt x="42" y="63"/>
                    <a:pt x="42" y="63"/>
                  </a:cubicBezTo>
                  <a:moveTo>
                    <a:pt x="61" y="59"/>
                  </a:moveTo>
                  <a:cubicBezTo>
                    <a:pt x="61" y="59"/>
                    <a:pt x="62" y="59"/>
                    <a:pt x="62" y="59"/>
                  </a:cubicBezTo>
                  <a:cubicBezTo>
                    <a:pt x="62" y="58"/>
                    <a:pt x="62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9"/>
                    <a:pt x="63" y="59"/>
                    <a:pt x="64" y="60"/>
                  </a:cubicBezTo>
                  <a:cubicBezTo>
                    <a:pt x="60" y="62"/>
                    <a:pt x="62" y="67"/>
                    <a:pt x="65" y="6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4" y="69"/>
                    <a:pt x="63" y="68"/>
                    <a:pt x="61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0" y="68"/>
                    <a:pt x="60" y="67"/>
                    <a:pt x="60" y="67"/>
                  </a:cubicBezTo>
                  <a:cubicBezTo>
                    <a:pt x="63" y="66"/>
                    <a:pt x="59" y="62"/>
                    <a:pt x="60" y="58"/>
                  </a:cubicBezTo>
                  <a:cubicBezTo>
                    <a:pt x="61" y="59"/>
                    <a:pt x="61" y="59"/>
                    <a:pt x="61" y="59"/>
                  </a:cubicBezTo>
                  <a:moveTo>
                    <a:pt x="66" y="49"/>
                  </a:moveTo>
                  <a:cubicBezTo>
                    <a:pt x="67" y="49"/>
                    <a:pt x="67" y="48"/>
                    <a:pt x="68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70" y="53"/>
                    <a:pt x="66" y="54"/>
                    <a:pt x="69" y="57"/>
                  </a:cubicBezTo>
                  <a:cubicBezTo>
                    <a:pt x="68" y="58"/>
                    <a:pt x="66" y="58"/>
                    <a:pt x="66" y="60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5" y="59"/>
                    <a:pt x="64" y="58"/>
                    <a:pt x="64" y="56"/>
                  </a:cubicBezTo>
                  <a:cubicBezTo>
                    <a:pt x="65" y="54"/>
                    <a:pt x="67" y="54"/>
                    <a:pt x="68" y="53"/>
                  </a:cubicBezTo>
                  <a:cubicBezTo>
                    <a:pt x="68" y="51"/>
                    <a:pt x="68" y="50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moveTo>
                    <a:pt x="37" y="0"/>
                  </a:moveTo>
                  <a:cubicBezTo>
                    <a:pt x="36" y="0"/>
                    <a:pt x="35" y="0"/>
                    <a:pt x="34" y="0"/>
                  </a:cubicBezTo>
                  <a:cubicBezTo>
                    <a:pt x="34" y="1"/>
                    <a:pt x="35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2"/>
                    <a:pt x="33" y="1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7" y="0"/>
                    <a:pt x="23" y="1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20" y="3"/>
                    <a:pt x="19" y="3"/>
                  </a:cubicBezTo>
                  <a:cubicBezTo>
                    <a:pt x="18" y="3"/>
                    <a:pt x="17" y="3"/>
                    <a:pt x="16" y="2"/>
                  </a:cubicBezTo>
                  <a:cubicBezTo>
                    <a:pt x="13" y="5"/>
                    <a:pt x="12" y="10"/>
                    <a:pt x="8" y="13"/>
                  </a:cubicBezTo>
                  <a:cubicBezTo>
                    <a:pt x="8" y="13"/>
                    <a:pt x="7" y="13"/>
                    <a:pt x="7" y="14"/>
                  </a:cubicBezTo>
                  <a:cubicBezTo>
                    <a:pt x="7" y="14"/>
                    <a:pt x="7" y="14"/>
                    <a:pt x="6" y="14"/>
                  </a:cubicBezTo>
                  <a:cubicBezTo>
                    <a:pt x="5" y="17"/>
                    <a:pt x="3" y="20"/>
                    <a:pt x="1" y="23"/>
                  </a:cubicBezTo>
                  <a:cubicBezTo>
                    <a:pt x="3" y="23"/>
                    <a:pt x="4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5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6"/>
                    <a:pt x="2" y="28"/>
                    <a:pt x="2" y="30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5" y="30"/>
                    <a:pt x="6" y="31"/>
                    <a:pt x="6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4" y="30"/>
                    <a:pt x="2" y="30"/>
                  </a:cubicBezTo>
                  <a:cubicBezTo>
                    <a:pt x="2" y="30"/>
                    <a:pt x="2" y="30"/>
                    <a:pt x="1" y="30"/>
                  </a:cubicBezTo>
                  <a:cubicBezTo>
                    <a:pt x="2" y="32"/>
                    <a:pt x="0" y="32"/>
                    <a:pt x="1" y="34"/>
                  </a:cubicBezTo>
                  <a:cubicBezTo>
                    <a:pt x="1" y="34"/>
                    <a:pt x="2" y="35"/>
                    <a:pt x="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2" y="35"/>
                    <a:pt x="2" y="36"/>
                  </a:cubicBezTo>
                  <a:cubicBezTo>
                    <a:pt x="3" y="36"/>
                    <a:pt x="3" y="36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4" y="37"/>
                    <a:pt x="4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4" y="40"/>
                    <a:pt x="4" y="40"/>
                    <a:pt x="6" y="40"/>
                  </a:cubicBezTo>
                  <a:cubicBezTo>
                    <a:pt x="6" y="40"/>
                    <a:pt x="7" y="40"/>
                    <a:pt x="8" y="40"/>
                  </a:cubicBezTo>
                  <a:cubicBezTo>
                    <a:pt x="8" y="41"/>
                    <a:pt x="10" y="41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8" y="43"/>
                    <a:pt x="8" y="44"/>
                    <a:pt x="8" y="45"/>
                  </a:cubicBezTo>
                  <a:cubicBezTo>
                    <a:pt x="10" y="47"/>
                    <a:pt x="12" y="48"/>
                    <a:pt x="13" y="48"/>
                  </a:cubicBezTo>
                  <a:cubicBezTo>
                    <a:pt x="15" y="48"/>
                    <a:pt x="16" y="47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6"/>
                    <a:pt x="25" y="46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6" y="45"/>
                    <a:pt x="26" y="44"/>
                    <a:pt x="26" y="43"/>
                  </a:cubicBezTo>
                  <a:cubicBezTo>
                    <a:pt x="26" y="42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6"/>
                    <a:pt x="31" y="44"/>
                    <a:pt x="30" y="48"/>
                  </a:cubicBezTo>
                  <a:cubicBezTo>
                    <a:pt x="32" y="48"/>
                    <a:pt x="34" y="48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4" y="49"/>
                    <a:pt x="37" y="48"/>
                    <a:pt x="36" y="52"/>
                  </a:cubicBezTo>
                  <a:cubicBezTo>
                    <a:pt x="36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6" y="52"/>
                    <a:pt x="36" y="53"/>
                  </a:cubicBezTo>
                  <a:cubicBezTo>
                    <a:pt x="36" y="53"/>
                    <a:pt x="37" y="53"/>
                    <a:pt x="37" y="54"/>
                  </a:cubicBezTo>
                  <a:cubicBezTo>
                    <a:pt x="33" y="54"/>
                    <a:pt x="35" y="59"/>
                    <a:pt x="37" y="60"/>
                  </a:cubicBezTo>
                  <a:cubicBezTo>
                    <a:pt x="38" y="62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2" y="69"/>
                    <a:pt x="40" y="74"/>
                    <a:pt x="39" y="80"/>
                  </a:cubicBezTo>
                  <a:cubicBezTo>
                    <a:pt x="39" y="80"/>
                    <a:pt x="40" y="80"/>
                    <a:pt x="41" y="80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1"/>
                    <a:pt x="39" y="81"/>
                    <a:pt x="38" y="81"/>
                  </a:cubicBezTo>
                  <a:cubicBezTo>
                    <a:pt x="42" y="84"/>
                    <a:pt x="41" y="95"/>
                    <a:pt x="45" y="97"/>
                  </a:cubicBezTo>
                  <a:cubicBezTo>
                    <a:pt x="44" y="97"/>
                    <a:pt x="44" y="98"/>
                    <a:pt x="45" y="98"/>
                  </a:cubicBezTo>
                  <a:cubicBezTo>
                    <a:pt x="46" y="101"/>
                    <a:pt x="45" y="105"/>
                    <a:pt x="48" y="106"/>
                  </a:cubicBezTo>
                  <a:cubicBezTo>
                    <a:pt x="55" y="106"/>
                    <a:pt x="63" y="102"/>
                    <a:pt x="64" y="95"/>
                  </a:cubicBezTo>
                  <a:cubicBezTo>
                    <a:pt x="64" y="95"/>
                    <a:pt x="63" y="95"/>
                    <a:pt x="63" y="95"/>
                  </a:cubicBezTo>
                  <a:cubicBezTo>
                    <a:pt x="63" y="95"/>
                    <a:pt x="62" y="95"/>
                    <a:pt x="62" y="95"/>
                  </a:cubicBezTo>
                  <a:cubicBezTo>
                    <a:pt x="63" y="95"/>
                    <a:pt x="64" y="95"/>
                    <a:pt x="64" y="94"/>
                  </a:cubicBezTo>
                  <a:cubicBezTo>
                    <a:pt x="63" y="93"/>
                    <a:pt x="63" y="92"/>
                    <a:pt x="64" y="91"/>
                  </a:cubicBezTo>
                  <a:cubicBezTo>
                    <a:pt x="65" y="92"/>
                    <a:pt x="64" y="93"/>
                    <a:pt x="65" y="93"/>
                  </a:cubicBezTo>
                  <a:cubicBezTo>
                    <a:pt x="66" y="92"/>
                    <a:pt x="67" y="92"/>
                    <a:pt x="68" y="91"/>
                  </a:cubicBezTo>
                  <a:cubicBezTo>
                    <a:pt x="68" y="88"/>
                    <a:pt x="68" y="86"/>
                    <a:pt x="67" y="84"/>
                  </a:cubicBezTo>
                  <a:cubicBezTo>
                    <a:pt x="70" y="83"/>
                    <a:pt x="72" y="80"/>
                    <a:pt x="75" y="79"/>
                  </a:cubicBezTo>
                  <a:cubicBezTo>
                    <a:pt x="75" y="76"/>
                    <a:pt x="75" y="74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6" y="71"/>
                    <a:pt x="73" y="66"/>
                    <a:pt x="73" y="63"/>
                  </a:cubicBezTo>
                  <a:cubicBezTo>
                    <a:pt x="74" y="63"/>
                    <a:pt x="74" y="62"/>
                    <a:pt x="75" y="60"/>
                  </a:cubicBezTo>
                  <a:cubicBezTo>
                    <a:pt x="75" y="59"/>
                    <a:pt x="75" y="58"/>
                    <a:pt x="77" y="57"/>
                  </a:cubicBezTo>
                  <a:cubicBezTo>
                    <a:pt x="77" y="57"/>
                    <a:pt x="77" y="57"/>
                    <a:pt x="77" y="56"/>
                  </a:cubicBezTo>
                  <a:cubicBezTo>
                    <a:pt x="82" y="51"/>
                    <a:pt x="88" y="47"/>
                    <a:pt x="89" y="38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87" y="38"/>
                    <a:pt x="86" y="38"/>
                    <a:pt x="85" y="39"/>
                  </a:cubicBezTo>
                  <a:cubicBezTo>
                    <a:pt x="83" y="39"/>
                    <a:pt x="82" y="40"/>
                    <a:pt x="81" y="40"/>
                  </a:cubicBezTo>
                  <a:cubicBezTo>
                    <a:pt x="81" y="40"/>
                    <a:pt x="80" y="40"/>
                    <a:pt x="79" y="39"/>
                  </a:cubicBezTo>
                  <a:cubicBezTo>
                    <a:pt x="79" y="39"/>
                    <a:pt x="79" y="39"/>
                    <a:pt x="79" y="40"/>
                  </a:cubicBezTo>
                  <a:cubicBezTo>
                    <a:pt x="78" y="40"/>
                    <a:pt x="78" y="39"/>
                    <a:pt x="77" y="39"/>
                  </a:cubicBezTo>
                  <a:cubicBezTo>
                    <a:pt x="78" y="38"/>
                    <a:pt x="79" y="38"/>
                    <a:pt x="79" y="37"/>
                  </a:cubicBezTo>
                  <a:cubicBezTo>
                    <a:pt x="79" y="37"/>
                    <a:pt x="78" y="37"/>
                    <a:pt x="78" y="37"/>
                  </a:cubicBezTo>
                  <a:cubicBezTo>
                    <a:pt x="77" y="37"/>
                    <a:pt x="77" y="36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3"/>
                    <a:pt x="75" y="33"/>
                    <a:pt x="74" y="32"/>
                  </a:cubicBezTo>
                  <a:cubicBezTo>
                    <a:pt x="74" y="31"/>
                    <a:pt x="73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2" y="29"/>
                    <a:pt x="72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3" y="24"/>
                    <a:pt x="65" y="17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5" y="10"/>
                    <a:pt x="65" y="11"/>
                    <a:pt x="65" y="12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12"/>
                    <a:pt x="66" y="11"/>
                    <a:pt x="66" y="9"/>
                  </a:cubicBezTo>
                  <a:cubicBezTo>
                    <a:pt x="65" y="9"/>
                    <a:pt x="64" y="9"/>
                    <a:pt x="63" y="9"/>
                  </a:cubicBezTo>
                  <a:cubicBezTo>
                    <a:pt x="62" y="9"/>
                    <a:pt x="62" y="9"/>
                    <a:pt x="61" y="9"/>
                  </a:cubicBezTo>
                  <a:cubicBezTo>
                    <a:pt x="60" y="9"/>
                    <a:pt x="59" y="9"/>
                    <a:pt x="59" y="9"/>
                  </a:cubicBezTo>
                  <a:cubicBezTo>
                    <a:pt x="57" y="9"/>
                    <a:pt x="56" y="9"/>
                    <a:pt x="55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3" y="8"/>
                    <a:pt x="53" y="8"/>
                  </a:cubicBezTo>
                  <a:cubicBezTo>
                    <a:pt x="52" y="8"/>
                    <a:pt x="52" y="7"/>
                    <a:pt x="52" y="7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8" y="6"/>
                    <a:pt x="50" y="10"/>
                    <a:pt x="47" y="10"/>
                  </a:cubicBezTo>
                  <a:cubicBezTo>
                    <a:pt x="43" y="7"/>
                    <a:pt x="38" y="7"/>
                    <a:pt x="35" y="4"/>
                  </a:cubicBezTo>
                  <a:cubicBezTo>
                    <a:pt x="38" y="4"/>
                    <a:pt x="35" y="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0" name="Freeform 34"/>
            <p:cNvSpPr/>
            <p:nvPr/>
          </p:nvSpPr>
          <p:spPr bwMode="auto">
            <a:xfrm>
              <a:off x="4469605" y="3463926"/>
              <a:ext cx="26988" cy="33338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0 h 5"/>
                <a:gd name="T4" fmla="*/ 4 w 4"/>
                <a:gd name="T5" fmla="*/ 5 h 5"/>
                <a:gd name="T6" fmla="*/ 3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2"/>
                    <a:pt x="1" y="4"/>
                    <a:pt x="4" y="5"/>
                  </a:cubicBezTo>
                  <a:cubicBezTo>
                    <a:pt x="3" y="4"/>
                    <a:pt x="3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1" name="Freeform 35"/>
            <p:cNvSpPr/>
            <p:nvPr/>
          </p:nvSpPr>
          <p:spPr bwMode="auto">
            <a:xfrm>
              <a:off x="2821780" y="3400426"/>
              <a:ext cx="419100" cy="641350"/>
            </a:xfrm>
            <a:custGeom>
              <a:avLst/>
              <a:gdLst>
                <a:gd name="T0" fmla="*/ 14 w 61"/>
                <a:gd name="T1" fmla="*/ 3 h 93"/>
                <a:gd name="T2" fmla="*/ 12 w 61"/>
                <a:gd name="T3" fmla="*/ 4 h 93"/>
                <a:gd name="T4" fmla="*/ 9 w 61"/>
                <a:gd name="T5" fmla="*/ 1 h 93"/>
                <a:gd name="T6" fmla="*/ 4 w 61"/>
                <a:gd name="T7" fmla="*/ 14 h 93"/>
                <a:gd name="T8" fmla="*/ 2 w 61"/>
                <a:gd name="T9" fmla="*/ 23 h 93"/>
                <a:gd name="T10" fmla="*/ 5 w 61"/>
                <a:gd name="T11" fmla="*/ 23 h 93"/>
                <a:gd name="T12" fmla="*/ 4 w 61"/>
                <a:gd name="T13" fmla="*/ 25 h 93"/>
                <a:gd name="T14" fmla="*/ 16 w 61"/>
                <a:gd name="T15" fmla="*/ 43 h 93"/>
                <a:gd name="T16" fmla="*/ 19 w 61"/>
                <a:gd name="T17" fmla="*/ 64 h 93"/>
                <a:gd name="T18" fmla="*/ 19 w 61"/>
                <a:gd name="T19" fmla="*/ 65 h 93"/>
                <a:gd name="T20" fmla="*/ 19 w 61"/>
                <a:gd name="T21" fmla="*/ 65 h 93"/>
                <a:gd name="T22" fmla="*/ 20 w 61"/>
                <a:gd name="T23" fmla="*/ 79 h 93"/>
                <a:gd name="T24" fmla="*/ 23 w 61"/>
                <a:gd name="T25" fmla="*/ 78 h 93"/>
                <a:gd name="T26" fmla="*/ 25 w 61"/>
                <a:gd name="T27" fmla="*/ 85 h 93"/>
                <a:gd name="T28" fmla="*/ 24 w 61"/>
                <a:gd name="T29" fmla="*/ 89 h 93"/>
                <a:gd name="T30" fmla="*/ 26 w 61"/>
                <a:gd name="T31" fmla="*/ 88 h 93"/>
                <a:gd name="T32" fmla="*/ 33 w 61"/>
                <a:gd name="T33" fmla="*/ 88 h 93"/>
                <a:gd name="T34" fmla="*/ 30 w 61"/>
                <a:gd name="T35" fmla="*/ 78 h 93"/>
                <a:gd name="T36" fmla="*/ 33 w 61"/>
                <a:gd name="T37" fmla="*/ 74 h 93"/>
                <a:gd name="T38" fmla="*/ 35 w 61"/>
                <a:gd name="T39" fmla="*/ 68 h 93"/>
                <a:gd name="T40" fmla="*/ 36 w 61"/>
                <a:gd name="T41" fmla="*/ 67 h 93"/>
                <a:gd name="T42" fmla="*/ 42 w 61"/>
                <a:gd name="T43" fmla="*/ 68 h 93"/>
                <a:gd name="T44" fmla="*/ 41 w 61"/>
                <a:gd name="T45" fmla="*/ 65 h 93"/>
                <a:gd name="T46" fmla="*/ 44 w 61"/>
                <a:gd name="T47" fmla="*/ 61 h 93"/>
                <a:gd name="T48" fmla="*/ 53 w 61"/>
                <a:gd name="T49" fmla="*/ 51 h 93"/>
                <a:gd name="T50" fmla="*/ 61 w 61"/>
                <a:gd name="T51" fmla="*/ 31 h 93"/>
                <a:gd name="T52" fmla="*/ 52 w 61"/>
                <a:gd name="T53" fmla="*/ 21 h 93"/>
                <a:gd name="T54" fmla="*/ 44 w 61"/>
                <a:gd name="T55" fmla="*/ 18 h 93"/>
                <a:gd name="T56" fmla="*/ 40 w 61"/>
                <a:gd name="T57" fmla="*/ 19 h 93"/>
                <a:gd name="T58" fmla="*/ 42 w 61"/>
                <a:gd name="T59" fmla="*/ 14 h 93"/>
                <a:gd name="T60" fmla="*/ 40 w 61"/>
                <a:gd name="T61" fmla="*/ 12 h 93"/>
                <a:gd name="T62" fmla="*/ 33 w 61"/>
                <a:gd name="T63" fmla="*/ 9 h 93"/>
                <a:gd name="T64" fmla="*/ 32 w 61"/>
                <a:gd name="T65" fmla="*/ 11 h 93"/>
                <a:gd name="T66" fmla="*/ 27 w 61"/>
                <a:gd name="T67" fmla="*/ 7 h 93"/>
                <a:gd name="T68" fmla="*/ 27 w 61"/>
                <a:gd name="T69" fmla="*/ 3 h 93"/>
                <a:gd name="T70" fmla="*/ 16 w 61"/>
                <a:gd name="T7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" h="93">
                  <a:moveTo>
                    <a:pt x="16" y="0"/>
                  </a:moveTo>
                  <a:cubicBezTo>
                    <a:pt x="14" y="0"/>
                    <a:pt x="15" y="2"/>
                    <a:pt x="14" y="3"/>
                  </a:cubicBezTo>
                  <a:cubicBezTo>
                    <a:pt x="13" y="3"/>
                    <a:pt x="14" y="1"/>
                    <a:pt x="13" y="1"/>
                  </a:cubicBezTo>
                  <a:cubicBezTo>
                    <a:pt x="12" y="2"/>
                    <a:pt x="13" y="4"/>
                    <a:pt x="12" y="4"/>
                  </a:cubicBezTo>
                  <a:cubicBezTo>
                    <a:pt x="11" y="3"/>
                    <a:pt x="12" y="3"/>
                    <a:pt x="12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10" y="4"/>
                    <a:pt x="6" y="4"/>
                    <a:pt x="6" y="7"/>
                  </a:cubicBezTo>
                  <a:cubicBezTo>
                    <a:pt x="7" y="9"/>
                    <a:pt x="6" y="14"/>
                    <a:pt x="4" y="14"/>
                  </a:cubicBezTo>
                  <a:cubicBezTo>
                    <a:pt x="4" y="14"/>
                    <a:pt x="4" y="15"/>
                    <a:pt x="4" y="16"/>
                  </a:cubicBezTo>
                  <a:cubicBezTo>
                    <a:pt x="0" y="19"/>
                    <a:pt x="4" y="19"/>
                    <a:pt x="2" y="23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4" y="25"/>
                    <a:pt x="4" y="25"/>
                  </a:cubicBezTo>
                  <a:cubicBezTo>
                    <a:pt x="3" y="24"/>
                    <a:pt x="2" y="23"/>
                    <a:pt x="1" y="23"/>
                  </a:cubicBezTo>
                  <a:cubicBezTo>
                    <a:pt x="5" y="30"/>
                    <a:pt x="8" y="40"/>
                    <a:pt x="16" y="43"/>
                  </a:cubicBezTo>
                  <a:cubicBezTo>
                    <a:pt x="17" y="44"/>
                    <a:pt x="16" y="46"/>
                    <a:pt x="17" y="46"/>
                  </a:cubicBezTo>
                  <a:cubicBezTo>
                    <a:pt x="19" y="52"/>
                    <a:pt x="17" y="61"/>
                    <a:pt x="19" y="64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70"/>
                    <a:pt x="19" y="74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21" y="79"/>
                    <a:pt x="21" y="78"/>
                    <a:pt x="21" y="78"/>
                  </a:cubicBezTo>
                  <a:cubicBezTo>
                    <a:pt x="22" y="78"/>
                    <a:pt x="22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81"/>
                    <a:pt x="26" y="82"/>
                    <a:pt x="25" y="85"/>
                  </a:cubicBezTo>
                  <a:cubicBezTo>
                    <a:pt x="24" y="85"/>
                    <a:pt x="25" y="83"/>
                    <a:pt x="23" y="83"/>
                  </a:cubicBezTo>
                  <a:cubicBezTo>
                    <a:pt x="22" y="86"/>
                    <a:pt x="25" y="88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5" y="89"/>
                    <a:pt x="25" y="88"/>
                    <a:pt x="26" y="88"/>
                  </a:cubicBezTo>
                  <a:cubicBezTo>
                    <a:pt x="26" y="93"/>
                    <a:pt x="25" y="92"/>
                    <a:pt x="31" y="93"/>
                  </a:cubicBezTo>
                  <a:cubicBezTo>
                    <a:pt x="30" y="90"/>
                    <a:pt x="31" y="90"/>
                    <a:pt x="33" y="88"/>
                  </a:cubicBezTo>
                  <a:cubicBezTo>
                    <a:pt x="32" y="86"/>
                    <a:pt x="30" y="87"/>
                    <a:pt x="29" y="85"/>
                  </a:cubicBezTo>
                  <a:cubicBezTo>
                    <a:pt x="32" y="84"/>
                    <a:pt x="32" y="81"/>
                    <a:pt x="30" y="78"/>
                  </a:cubicBezTo>
                  <a:cubicBezTo>
                    <a:pt x="31" y="78"/>
                    <a:pt x="31" y="78"/>
                    <a:pt x="32" y="78"/>
                  </a:cubicBezTo>
                  <a:cubicBezTo>
                    <a:pt x="34" y="78"/>
                    <a:pt x="32" y="75"/>
                    <a:pt x="33" y="74"/>
                  </a:cubicBezTo>
                  <a:cubicBezTo>
                    <a:pt x="34" y="75"/>
                    <a:pt x="34" y="75"/>
                    <a:pt x="35" y="75"/>
                  </a:cubicBezTo>
                  <a:cubicBezTo>
                    <a:pt x="40" y="75"/>
                    <a:pt x="39" y="68"/>
                    <a:pt x="35" y="68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8"/>
                    <a:pt x="38" y="68"/>
                    <a:pt x="40" y="68"/>
                  </a:cubicBezTo>
                  <a:cubicBezTo>
                    <a:pt x="40" y="68"/>
                    <a:pt x="41" y="68"/>
                    <a:pt x="42" y="68"/>
                  </a:cubicBezTo>
                  <a:cubicBezTo>
                    <a:pt x="42" y="66"/>
                    <a:pt x="41" y="66"/>
                    <a:pt x="40" y="64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3" y="65"/>
                    <a:pt x="43" y="63"/>
                    <a:pt x="43" y="61"/>
                  </a:cubicBezTo>
                  <a:cubicBezTo>
                    <a:pt x="43" y="61"/>
                    <a:pt x="44" y="61"/>
                    <a:pt x="44" y="61"/>
                  </a:cubicBezTo>
                  <a:cubicBezTo>
                    <a:pt x="46" y="61"/>
                    <a:pt x="46" y="57"/>
                    <a:pt x="46" y="54"/>
                  </a:cubicBezTo>
                  <a:cubicBezTo>
                    <a:pt x="48" y="53"/>
                    <a:pt x="49" y="51"/>
                    <a:pt x="53" y="51"/>
                  </a:cubicBezTo>
                  <a:cubicBezTo>
                    <a:pt x="53" y="51"/>
                    <a:pt x="53" y="51"/>
                    <a:pt x="54" y="51"/>
                  </a:cubicBezTo>
                  <a:cubicBezTo>
                    <a:pt x="58" y="46"/>
                    <a:pt x="55" y="33"/>
                    <a:pt x="61" y="31"/>
                  </a:cubicBezTo>
                  <a:cubicBezTo>
                    <a:pt x="61" y="29"/>
                    <a:pt x="61" y="27"/>
                    <a:pt x="61" y="25"/>
                  </a:cubicBezTo>
                  <a:cubicBezTo>
                    <a:pt x="58" y="25"/>
                    <a:pt x="55" y="21"/>
                    <a:pt x="52" y="21"/>
                  </a:cubicBezTo>
                  <a:cubicBezTo>
                    <a:pt x="51" y="21"/>
                    <a:pt x="50" y="21"/>
                    <a:pt x="48" y="22"/>
                  </a:cubicBezTo>
                  <a:cubicBezTo>
                    <a:pt x="49" y="19"/>
                    <a:pt x="46" y="19"/>
                    <a:pt x="44" y="18"/>
                  </a:cubicBezTo>
                  <a:cubicBezTo>
                    <a:pt x="45" y="20"/>
                    <a:pt x="43" y="20"/>
                    <a:pt x="42" y="21"/>
                  </a:cubicBezTo>
                  <a:cubicBezTo>
                    <a:pt x="41" y="20"/>
                    <a:pt x="41" y="19"/>
                    <a:pt x="40" y="19"/>
                  </a:cubicBezTo>
                  <a:cubicBezTo>
                    <a:pt x="39" y="19"/>
                    <a:pt x="39" y="19"/>
                    <a:pt x="38" y="20"/>
                  </a:cubicBezTo>
                  <a:cubicBezTo>
                    <a:pt x="39" y="18"/>
                    <a:pt x="41" y="17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40" y="11"/>
                    <a:pt x="40" y="11"/>
                    <a:pt x="39" y="11"/>
                  </a:cubicBezTo>
                  <a:cubicBezTo>
                    <a:pt x="38" y="8"/>
                    <a:pt x="37" y="9"/>
                    <a:pt x="33" y="9"/>
                  </a:cubicBezTo>
                  <a:cubicBezTo>
                    <a:pt x="33" y="10"/>
                    <a:pt x="32" y="10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8"/>
                    <a:pt x="34" y="7"/>
                    <a:pt x="29" y="5"/>
                  </a:cubicBezTo>
                  <a:cubicBezTo>
                    <a:pt x="28" y="6"/>
                    <a:pt x="29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9" y="5"/>
                    <a:pt x="26" y="5"/>
                    <a:pt x="27" y="3"/>
                  </a:cubicBezTo>
                  <a:cubicBezTo>
                    <a:pt x="23" y="2"/>
                    <a:pt x="20" y="2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2" name="Freeform 36"/>
            <p:cNvSpPr/>
            <p:nvPr/>
          </p:nvSpPr>
          <p:spPr bwMode="auto">
            <a:xfrm>
              <a:off x="4634705" y="3525838"/>
              <a:ext cx="26988" cy="41275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6 h 6"/>
                <a:gd name="T4" fmla="*/ 1 w 4"/>
                <a:gd name="T5" fmla="*/ 6 h 6"/>
                <a:gd name="T6" fmla="*/ 3 w 4"/>
                <a:gd name="T7" fmla="*/ 2 h 6"/>
                <a:gd name="T8" fmla="*/ 4 w 4"/>
                <a:gd name="T9" fmla="*/ 6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cubicBezTo>
                    <a:pt x="0" y="2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2"/>
                    <a:pt x="3" y="2"/>
                  </a:cubicBezTo>
                  <a:cubicBezTo>
                    <a:pt x="3" y="4"/>
                    <a:pt x="3" y="5"/>
                    <a:pt x="4" y="6"/>
                  </a:cubicBezTo>
                  <a:cubicBezTo>
                    <a:pt x="4" y="2"/>
                    <a:pt x="2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3" name="Freeform 37"/>
            <p:cNvSpPr/>
            <p:nvPr/>
          </p:nvSpPr>
          <p:spPr bwMode="auto">
            <a:xfrm>
              <a:off x="4779168" y="3538538"/>
              <a:ext cx="123825" cy="82550"/>
            </a:xfrm>
            <a:custGeom>
              <a:avLst/>
              <a:gdLst>
                <a:gd name="T0" fmla="*/ 4 w 18"/>
                <a:gd name="T1" fmla="*/ 0 h 12"/>
                <a:gd name="T2" fmla="*/ 0 w 18"/>
                <a:gd name="T3" fmla="*/ 4 h 12"/>
                <a:gd name="T4" fmla="*/ 1 w 18"/>
                <a:gd name="T5" fmla="*/ 4 h 12"/>
                <a:gd name="T6" fmla="*/ 7 w 18"/>
                <a:gd name="T7" fmla="*/ 10 h 12"/>
                <a:gd name="T8" fmla="*/ 7 w 18"/>
                <a:gd name="T9" fmla="*/ 8 h 12"/>
                <a:gd name="T10" fmla="*/ 7 w 18"/>
                <a:gd name="T11" fmla="*/ 8 h 12"/>
                <a:gd name="T12" fmla="*/ 8 w 18"/>
                <a:gd name="T13" fmla="*/ 10 h 12"/>
                <a:gd name="T14" fmla="*/ 9 w 18"/>
                <a:gd name="T15" fmla="*/ 10 h 12"/>
                <a:gd name="T16" fmla="*/ 12 w 18"/>
                <a:gd name="T17" fmla="*/ 8 h 12"/>
                <a:gd name="T18" fmla="*/ 12 w 18"/>
                <a:gd name="T19" fmla="*/ 8 h 12"/>
                <a:gd name="T20" fmla="*/ 15 w 18"/>
                <a:gd name="T21" fmla="*/ 10 h 12"/>
                <a:gd name="T22" fmla="*/ 17 w 18"/>
                <a:gd name="T23" fmla="*/ 12 h 12"/>
                <a:gd name="T24" fmla="*/ 18 w 18"/>
                <a:gd name="T25" fmla="*/ 11 h 12"/>
                <a:gd name="T26" fmla="*/ 8 w 18"/>
                <a:gd name="T27" fmla="*/ 2 h 12"/>
                <a:gd name="T28" fmla="*/ 8 w 18"/>
                <a:gd name="T29" fmla="*/ 2 h 12"/>
                <a:gd name="T30" fmla="*/ 8 w 18"/>
                <a:gd name="T31" fmla="*/ 4 h 12"/>
                <a:gd name="T32" fmla="*/ 7 w 18"/>
                <a:gd name="T33" fmla="*/ 4 h 12"/>
                <a:gd name="T34" fmla="*/ 7 w 18"/>
                <a:gd name="T35" fmla="*/ 1 h 12"/>
                <a:gd name="T36" fmla="*/ 4 w 18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12">
                  <a:moveTo>
                    <a:pt x="4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5" y="4"/>
                    <a:pt x="5" y="8"/>
                    <a:pt x="7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8"/>
                    <a:pt x="8" y="8"/>
                    <a:pt x="7" y="8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10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4" y="9"/>
                    <a:pt x="15" y="10"/>
                  </a:cubicBezTo>
                  <a:cubicBezTo>
                    <a:pt x="15" y="11"/>
                    <a:pt x="16" y="12"/>
                    <a:pt x="17" y="12"/>
                  </a:cubicBezTo>
                  <a:cubicBezTo>
                    <a:pt x="17" y="12"/>
                    <a:pt x="18" y="12"/>
                    <a:pt x="18" y="11"/>
                  </a:cubicBezTo>
                  <a:cubicBezTo>
                    <a:pt x="14" y="9"/>
                    <a:pt x="15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3"/>
                    <a:pt x="7" y="2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4" name="Freeform 38"/>
            <p:cNvSpPr/>
            <p:nvPr/>
          </p:nvSpPr>
          <p:spPr bwMode="auto">
            <a:xfrm>
              <a:off x="4510880" y="3579813"/>
              <a:ext cx="76200" cy="28575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1 h 4"/>
                <a:gd name="T4" fmla="*/ 0 w 11"/>
                <a:gd name="T5" fmla="*/ 1 h 4"/>
                <a:gd name="T6" fmla="*/ 2 w 11"/>
                <a:gd name="T7" fmla="*/ 2 h 4"/>
                <a:gd name="T8" fmla="*/ 4 w 11"/>
                <a:gd name="T9" fmla="*/ 2 h 4"/>
                <a:gd name="T10" fmla="*/ 5 w 11"/>
                <a:gd name="T11" fmla="*/ 2 h 4"/>
                <a:gd name="T12" fmla="*/ 11 w 11"/>
                <a:gd name="T13" fmla="*/ 4 h 4"/>
                <a:gd name="T14" fmla="*/ 7 w 11"/>
                <a:gd name="T15" fmla="*/ 1 h 4"/>
                <a:gd name="T16" fmla="*/ 6 w 11"/>
                <a:gd name="T17" fmla="*/ 2 h 4"/>
                <a:gd name="T18" fmla="*/ 2 w 11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7" y="3"/>
                    <a:pt x="10" y="3"/>
                    <a:pt x="11" y="4"/>
                  </a:cubicBezTo>
                  <a:cubicBezTo>
                    <a:pt x="11" y="2"/>
                    <a:pt x="9" y="1"/>
                    <a:pt x="7" y="1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5" name="Freeform 39"/>
            <p:cNvSpPr/>
            <p:nvPr/>
          </p:nvSpPr>
          <p:spPr bwMode="auto">
            <a:xfrm>
              <a:off x="4552155" y="3635376"/>
              <a:ext cx="357188" cy="276225"/>
            </a:xfrm>
            <a:custGeom>
              <a:avLst/>
              <a:gdLst>
                <a:gd name="T0" fmla="*/ 41 w 52"/>
                <a:gd name="T1" fmla="*/ 0 h 40"/>
                <a:gd name="T2" fmla="*/ 38 w 52"/>
                <a:gd name="T3" fmla="*/ 9 h 40"/>
                <a:gd name="T4" fmla="*/ 32 w 52"/>
                <a:gd name="T5" fmla="*/ 1 h 40"/>
                <a:gd name="T6" fmla="*/ 30 w 52"/>
                <a:gd name="T7" fmla="*/ 1 h 40"/>
                <a:gd name="T8" fmla="*/ 25 w 52"/>
                <a:gd name="T9" fmla="*/ 2 h 40"/>
                <a:gd name="T10" fmla="*/ 24 w 52"/>
                <a:gd name="T11" fmla="*/ 6 h 40"/>
                <a:gd name="T12" fmla="*/ 23 w 52"/>
                <a:gd name="T13" fmla="*/ 6 h 40"/>
                <a:gd name="T14" fmla="*/ 21 w 52"/>
                <a:gd name="T15" fmla="*/ 4 h 40"/>
                <a:gd name="T16" fmla="*/ 1 w 52"/>
                <a:gd name="T17" fmla="*/ 19 h 40"/>
                <a:gd name="T18" fmla="*/ 0 w 52"/>
                <a:gd name="T19" fmla="*/ 35 h 40"/>
                <a:gd name="T20" fmla="*/ 20 w 52"/>
                <a:gd name="T21" fmla="*/ 30 h 40"/>
                <a:gd name="T22" fmla="*/ 24 w 52"/>
                <a:gd name="T23" fmla="*/ 30 h 40"/>
                <a:gd name="T24" fmla="*/ 25 w 52"/>
                <a:gd name="T25" fmla="*/ 34 h 40"/>
                <a:gd name="T26" fmla="*/ 25 w 52"/>
                <a:gd name="T27" fmla="*/ 34 h 40"/>
                <a:gd name="T28" fmla="*/ 27 w 52"/>
                <a:gd name="T29" fmla="*/ 33 h 40"/>
                <a:gd name="T30" fmla="*/ 28 w 52"/>
                <a:gd name="T31" fmla="*/ 31 h 40"/>
                <a:gd name="T32" fmla="*/ 29 w 52"/>
                <a:gd name="T33" fmla="*/ 32 h 40"/>
                <a:gd name="T34" fmla="*/ 28 w 52"/>
                <a:gd name="T35" fmla="*/ 39 h 40"/>
                <a:gd name="T36" fmla="*/ 31 w 52"/>
                <a:gd name="T37" fmla="*/ 40 h 40"/>
                <a:gd name="T38" fmla="*/ 35 w 52"/>
                <a:gd name="T39" fmla="*/ 39 h 40"/>
                <a:gd name="T40" fmla="*/ 39 w 52"/>
                <a:gd name="T41" fmla="*/ 39 h 40"/>
                <a:gd name="T42" fmla="*/ 40 w 52"/>
                <a:gd name="T43" fmla="*/ 39 h 40"/>
                <a:gd name="T44" fmla="*/ 51 w 52"/>
                <a:gd name="T45" fmla="*/ 26 h 40"/>
                <a:gd name="T46" fmla="*/ 44 w 52"/>
                <a:gd name="T47" fmla="*/ 11 h 40"/>
                <a:gd name="T48" fmla="*/ 41 w 52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" h="40">
                  <a:moveTo>
                    <a:pt x="41" y="0"/>
                  </a:moveTo>
                  <a:cubicBezTo>
                    <a:pt x="41" y="4"/>
                    <a:pt x="40" y="8"/>
                    <a:pt x="38" y="9"/>
                  </a:cubicBezTo>
                  <a:cubicBezTo>
                    <a:pt x="33" y="8"/>
                    <a:pt x="31" y="5"/>
                    <a:pt x="32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8" y="1"/>
                    <a:pt x="28" y="2"/>
                    <a:pt x="25" y="2"/>
                  </a:cubicBezTo>
                  <a:cubicBezTo>
                    <a:pt x="25" y="3"/>
                    <a:pt x="25" y="5"/>
                    <a:pt x="24" y="6"/>
                  </a:cubicBezTo>
                  <a:cubicBezTo>
                    <a:pt x="24" y="6"/>
                    <a:pt x="23" y="6"/>
                    <a:pt x="23" y="6"/>
                  </a:cubicBezTo>
                  <a:cubicBezTo>
                    <a:pt x="21" y="6"/>
                    <a:pt x="23" y="4"/>
                    <a:pt x="21" y="4"/>
                  </a:cubicBezTo>
                  <a:cubicBezTo>
                    <a:pt x="17" y="11"/>
                    <a:pt x="7" y="12"/>
                    <a:pt x="1" y="19"/>
                  </a:cubicBezTo>
                  <a:cubicBezTo>
                    <a:pt x="2" y="24"/>
                    <a:pt x="0" y="31"/>
                    <a:pt x="0" y="35"/>
                  </a:cubicBezTo>
                  <a:cubicBezTo>
                    <a:pt x="7" y="34"/>
                    <a:pt x="13" y="30"/>
                    <a:pt x="20" y="30"/>
                  </a:cubicBezTo>
                  <a:cubicBezTo>
                    <a:pt x="22" y="30"/>
                    <a:pt x="23" y="30"/>
                    <a:pt x="24" y="30"/>
                  </a:cubicBezTo>
                  <a:cubicBezTo>
                    <a:pt x="24" y="32"/>
                    <a:pt x="25" y="32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7" y="33"/>
                    <a:pt x="27" y="33"/>
                  </a:cubicBezTo>
                  <a:cubicBezTo>
                    <a:pt x="28" y="32"/>
                    <a:pt x="28" y="31"/>
                    <a:pt x="28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7" y="34"/>
                    <a:pt x="30" y="37"/>
                    <a:pt x="28" y="39"/>
                  </a:cubicBezTo>
                  <a:cubicBezTo>
                    <a:pt x="29" y="40"/>
                    <a:pt x="30" y="40"/>
                    <a:pt x="31" y="40"/>
                  </a:cubicBezTo>
                  <a:cubicBezTo>
                    <a:pt x="32" y="40"/>
                    <a:pt x="33" y="40"/>
                    <a:pt x="35" y="39"/>
                  </a:cubicBezTo>
                  <a:cubicBezTo>
                    <a:pt x="36" y="39"/>
                    <a:pt x="37" y="39"/>
                    <a:pt x="39" y="39"/>
                  </a:cubicBezTo>
                  <a:cubicBezTo>
                    <a:pt x="39" y="39"/>
                    <a:pt x="39" y="39"/>
                    <a:pt x="40" y="39"/>
                  </a:cubicBezTo>
                  <a:cubicBezTo>
                    <a:pt x="41" y="34"/>
                    <a:pt x="49" y="31"/>
                    <a:pt x="51" y="26"/>
                  </a:cubicBezTo>
                  <a:cubicBezTo>
                    <a:pt x="52" y="19"/>
                    <a:pt x="48" y="15"/>
                    <a:pt x="44" y="11"/>
                  </a:cubicBezTo>
                  <a:cubicBezTo>
                    <a:pt x="45" y="5"/>
                    <a:pt x="43" y="3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6" name="Freeform 40"/>
            <p:cNvSpPr/>
            <p:nvPr/>
          </p:nvSpPr>
          <p:spPr bwMode="auto">
            <a:xfrm>
              <a:off x="5012530" y="3897313"/>
              <a:ext cx="47625" cy="41275"/>
            </a:xfrm>
            <a:custGeom>
              <a:avLst/>
              <a:gdLst>
                <a:gd name="T0" fmla="*/ 4 w 7"/>
                <a:gd name="T1" fmla="*/ 0 h 6"/>
                <a:gd name="T2" fmla="*/ 1 w 7"/>
                <a:gd name="T3" fmla="*/ 4 h 6"/>
                <a:gd name="T4" fmla="*/ 2 w 7"/>
                <a:gd name="T5" fmla="*/ 6 h 6"/>
                <a:gd name="T6" fmla="*/ 2 w 7"/>
                <a:gd name="T7" fmla="*/ 6 h 6"/>
                <a:gd name="T8" fmla="*/ 7 w 7"/>
                <a:gd name="T9" fmla="*/ 2 h 6"/>
                <a:gd name="T10" fmla="*/ 6 w 7"/>
                <a:gd name="T11" fmla="*/ 2 h 6"/>
                <a:gd name="T12" fmla="*/ 4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4" y="3"/>
                    <a:pt x="1" y="2"/>
                    <a:pt x="1" y="4"/>
                  </a:cubicBezTo>
                  <a:cubicBezTo>
                    <a:pt x="3" y="4"/>
                    <a:pt x="0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3"/>
                    <a:pt x="6" y="4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7" name="Freeform 41"/>
            <p:cNvSpPr/>
            <p:nvPr/>
          </p:nvSpPr>
          <p:spPr bwMode="auto">
            <a:xfrm>
              <a:off x="4758530" y="3938588"/>
              <a:ext cx="33338" cy="20638"/>
            </a:xfrm>
            <a:custGeom>
              <a:avLst/>
              <a:gdLst>
                <a:gd name="T0" fmla="*/ 5 w 5"/>
                <a:gd name="T1" fmla="*/ 0 h 3"/>
                <a:gd name="T2" fmla="*/ 3 w 5"/>
                <a:gd name="T3" fmla="*/ 0 h 3"/>
                <a:gd name="T4" fmla="*/ 1 w 5"/>
                <a:gd name="T5" fmla="*/ 0 h 3"/>
                <a:gd name="T6" fmla="*/ 1 w 5"/>
                <a:gd name="T7" fmla="*/ 3 h 3"/>
                <a:gd name="T8" fmla="*/ 2 w 5"/>
                <a:gd name="T9" fmla="*/ 3 h 3"/>
                <a:gd name="T10" fmla="*/ 5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5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8" name="Freeform 42"/>
            <p:cNvSpPr/>
            <p:nvPr/>
          </p:nvSpPr>
          <p:spPr bwMode="auto">
            <a:xfrm>
              <a:off x="4909343" y="3944938"/>
              <a:ext cx="88900" cy="49213"/>
            </a:xfrm>
            <a:custGeom>
              <a:avLst/>
              <a:gdLst>
                <a:gd name="T0" fmla="*/ 13 w 13"/>
                <a:gd name="T1" fmla="*/ 0 h 7"/>
                <a:gd name="T2" fmla="*/ 3 w 13"/>
                <a:gd name="T3" fmla="*/ 7 h 7"/>
                <a:gd name="T4" fmla="*/ 13 w 1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13" y="0"/>
                  </a:moveTo>
                  <a:cubicBezTo>
                    <a:pt x="11" y="0"/>
                    <a:pt x="0" y="4"/>
                    <a:pt x="3" y="7"/>
                  </a:cubicBezTo>
                  <a:cubicBezTo>
                    <a:pt x="6" y="4"/>
                    <a:pt x="10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9" name="Freeform 43"/>
            <p:cNvSpPr/>
            <p:nvPr/>
          </p:nvSpPr>
          <p:spPr bwMode="auto">
            <a:xfrm>
              <a:off x="3137693" y="4159251"/>
              <a:ext cx="33338" cy="26988"/>
            </a:xfrm>
            <a:custGeom>
              <a:avLst/>
              <a:gdLst>
                <a:gd name="T0" fmla="*/ 4 w 5"/>
                <a:gd name="T1" fmla="*/ 0 h 4"/>
                <a:gd name="T2" fmla="*/ 1 w 5"/>
                <a:gd name="T3" fmla="*/ 4 h 4"/>
                <a:gd name="T4" fmla="*/ 4 w 5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1"/>
                    <a:pt x="0" y="3"/>
                    <a:pt x="1" y="4"/>
                  </a:cubicBezTo>
                  <a:cubicBezTo>
                    <a:pt x="2" y="3"/>
                    <a:pt x="5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0" name="Freeform 44"/>
            <p:cNvSpPr/>
            <p:nvPr/>
          </p:nvSpPr>
          <p:spPr bwMode="auto">
            <a:xfrm>
              <a:off x="3171030" y="2725738"/>
              <a:ext cx="55563" cy="14288"/>
            </a:xfrm>
            <a:custGeom>
              <a:avLst/>
              <a:gdLst>
                <a:gd name="T0" fmla="*/ 7 w 8"/>
                <a:gd name="T1" fmla="*/ 0 h 2"/>
                <a:gd name="T2" fmla="*/ 4 w 8"/>
                <a:gd name="T3" fmla="*/ 0 h 2"/>
                <a:gd name="T4" fmla="*/ 2 w 8"/>
                <a:gd name="T5" fmla="*/ 0 h 2"/>
                <a:gd name="T6" fmla="*/ 1 w 8"/>
                <a:gd name="T7" fmla="*/ 0 h 2"/>
                <a:gd name="T8" fmla="*/ 1 w 8"/>
                <a:gd name="T9" fmla="*/ 1 h 2"/>
                <a:gd name="T10" fmla="*/ 0 w 8"/>
                <a:gd name="T11" fmla="*/ 2 h 2"/>
                <a:gd name="T12" fmla="*/ 2 w 8"/>
                <a:gd name="T13" fmla="*/ 2 h 2"/>
                <a:gd name="T14" fmla="*/ 8 w 8"/>
                <a:gd name="T15" fmla="*/ 0 h 2"/>
                <a:gd name="T16" fmla="*/ 7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4" y="2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1" name="Freeform 45"/>
            <p:cNvSpPr/>
            <p:nvPr/>
          </p:nvSpPr>
          <p:spPr bwMode="auto">
            <a:xfrm>
              <a:off x="3069430" y="2732088"/>
              <a:ext cx="26988" cy="2063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2 w 4"/>
                <a:gd name="T5" fmla="*/ 3 h 3"/>
                <a:gd name="T6" fmla="*/ 4 w 4"/>
                <a:gd name="T7" fmla="*/ 1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2" name="Freeform 46"/>
            <p:cNvSpPr/>
            <p:nvPr/>
          </p:nvSpPr>
          <p:spPr bwMode="auto">
            <a:xfrm>
              <a:off x="2951955" y="2787651"/>
              <a:ext cx="34925" cy="20638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2 h 3"/>
                <a:gd name="T4" fmla="*/ 1 w 5"/>
                <a:gd name="T5" fmla="*/ 3 h 3"/>
                <a:gd name="T6" fmla="*/ 4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3" y="1"/>
                    <a:pt x="1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3"/>
                    <a:pt x="5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3" name="Freeform 47"/>
            <p:cNvSpPr/>
            <p:nvPr/>
          </p:nvSpPr>
          <p:spPr bwMode="auto">
            <a:xfrm>
              <a:off x="2966243" y="2808288"/>
              <a:ext cx="26988" cy="14288"/>
            </a:xfrm>
            <a:custGeom>
              <a:avLst/>
              <a:gdLst>
                <a:gd name="T0" fmla="*/ 3 w 4"/>
                <a:gd name="T1" fmla="*/ 0 h 2"/>
                <a:gd name="T2" fmla="*/ 0 w 4"/>
                <a:gd name="T3" fmla="*/ 2 h 2"/>
                <a:gd name="T4" fmla="*/ 1 w 4"/>
                <a:gd name="T5" fmla="*/ 2 h 2"/>
                <a:gd name="T6" fmla="*/ 4 w 4"/>
                <a:gd name="T7" fmla="*/ 0 h 2"/>
                <a:gd name="T8" fmla="*/ 3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4" name="Freeform 48"/>
            <p:cNvSpPr/>
            <p:nvPr/>
          </p:nvSpPr>
          <p:spPr bwMode="auto">
            <a:xfrm>
              <a:off x="3748880" y="2911476"/>
              <a:ext cx="33338" cy="20638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0 h 3"/>
                <a:gd name="T4" fmla="*/ 1 w 5"/>
                <a:gd name="T5" fmla="*/ 1 h 3"/>
                <a:gd name="T6" fmla="*/ 1 w 5"/>
                <a:gd name="T7" fmla="*/ 0 h 3"/>
                <a:gd name="T8" fmla="*/ 3 w 5"/>
                <a:gd name="T9" fmla="*/ 3 h 3"/>
                <a:gd name="T10" fmla="*/ 4 w 5"/>
                <a:gd name="T11" fmla="*/ 1 h 3"/>
                <a:gd name="T12" fmla="*/ 3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2"/>
                    <a:pt x="1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5" name="Freeform 49"/>
            <p:cNvSpPr/>
            <p:nvPr/>
          </p:nvSpPr>
          <p:spPr bwMode="auto">
            <a:xfrm>
              <a:off x="3494880" y="2967038"/>
              <a:ext cx="33338" cy="20638"/>
            </a:xfrm>
            <a:custGeom>
              <a:avLst/>
              <a:gdLst>
                <a:gd name="T0" fmla="*/ 2 w 5"/>
                <a:gd name="T1" fmla="*/ 0 h 3"/>
                <a:gd name="T2" fmla="*/ 1 w 5"/>
                <a:gd name="T3" fmla="*/ 0 h 3"/>
                <a:gd name="T4" fmla="*/ 2 w 5"/>
                <a:gd name="T5" fmla="*/ 3 h 3"/>
                <a:gd name="T6" fmla="*/ 5 w 5"/>
                <a:gd name="T7" fmla="*/ 1 h 3"/>
                <a:gd name="T8" fmla="*/ 4 w 5"/>
                <a:gd name="T9" fmla="*/ 1 h 3"/>
                <a:gd name="T10" fmla="*/ 3 w 5"/>
                <a:gd name="T11" fmla="*/ 0 h 3"/>
                <a:gd name="T12" fmla="*/ 2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2" y="2"/>
                    <a:pt x="0" y="2"/>
                    <a:pt x="2" y="3"/>
                  </a:cubicBezTo>
                  <a:cubicBezTo>
                    <a:pt x="2" y="2"/>
                    <a:pt x="5" y="3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6" name="Freeform 50"/>
            <p:cNvSpPr/>
            <p:nvPr/>
          </p:nvSpPr>
          <p:spPr bwMode="auto">
            <a:xfrm>
              <a:off x="4717255" y="3063876"/>
              <a:ext cx="41275" cy="26988"/>
            </a:xfrm>
            <a:custGeom>
              <a:avLst/>
              <a:gdLst>
                <a:gd name="T0" fmla="*/ 1 w 6"/>
                <a:gd name="T1" fmla="*/ 0 h 4"/>
                <a:gd name="T2" fmla="*/ 0 w 6"/>
                <a:gd name="T3" fmla="*/ 0 h 4"/>
                <a:gd name="T4" fmla="*/ 4 w 6"/>
                <a:gd name="T5" fmla="*/ 4 h 4"/>
                <a:gd name="T6" fmla="*/ 6 w 6"/>
                <a:gd name="T7" fmla="*/ 2 h 4"/>
                <a:gd name="T8" fmla="*/ 1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4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7" name="Freeform 51"/>
            <p:cNvSpPr/>
            <p:nvPr/>
          </p:nvSpPr>
          <p:spPr bwMode="auto">
            <a:xfrm>
              <a:off x="3486943" y="3090863"/>
              <a:ext cx="28575" cy="41275"/>
            </a:xfrm>
            <a:custGeom>
              <a:avLst/>
              <a:gdLst>
                <a:gd name="T0" fmla="*/ 3 w 4"/>
                <a:gd name="T1" fmla="*/ 0 h 6"/>
                <a:gd name="T2" fmla="*/ 2 w 4"/>
                <a:gd name="T3" fmla="*/ 6 h 6"/>
                <a:gd name="T4" fmla="*/ 4 w 4"/>
                <a:gd name="T5" fmla="*/ 0 h 6"/>
                <a:gd name="T6" fmla="*/ 3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0" y="0"/>
                    <a:pt x="0" y="5"/>
                    <a:pt x="2" y="6"/>
                  </a:cubicBezTo>
                  <a:cubicBezTo>
                    <a:pt x="3" y="5"/>
                    <a:pt x="2" y="2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8" name="Freeform 52"/>
            <p:cNvSpPr/>
            <p:nvPr/>
          </p:nvSpPr>
          <p:spPr bwMode="auto">
            <a:xfrm>
              <a:off x="2842418" y="3284538"/>
              <a:ext cx="61913" cy="26988"/>
            </a:xfrm>
            <a:custGeom>
              <a:avLst/>
              <a:gdLst>
                <a:gd name="T0" fmla="*/ 2 w 9"/>
                <a:gd name="T1" fmla="*/ 0 h 4"/>
                <a:gd name="T2" fmla="*/ 0 w 9"/>
                <a:gd name="T3" fmla="*/ 1 h 4"/>
                <a:gd name="T4" fmla="*/ 1 w 9"/>
                <a:gd name="T5" fmla="*/ 1 h 4"/>
                <a:gd name="T6" fmla="*/ 4 w 9"/>
                <a:gd name="T7" fmla="*/ 2 h 4"/>
                <a:gd name="T8" fmla="*/ 7 w 9"/>
                <a:gd name="T9" fmla="*/ 4 h 4"/>
                <a:gd name="T10" fmla="*/ 9 w 9"/>
                <a:gd name="T11" fmla="*/ 3 h 4"/>
                <a:gd name="T12" fmla="*/ 9 w 9"/>
                <a:gd name="T13" fmla="*/ 3 h 4"/>
                <a:gd name="T14" fmla="*/ 5 w 9"/>
                <a:gd name="T15" fmla="*/ 2 h 4"/>
                <a:gd name="T16" fmla="*/ 2 w 9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3"/>
                    <a:pt x="6" y="3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9" name="Freeform 53"/>
            <p:cNvSpPr/>
            <p:nvPr/>
          </p:nvSpPr>
          <p:spPr bwMode="auto">
            <a:xfrm>
              <a:off x="2910680" y="3317876"/>
              <a:ext cx="26988" cy="14288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2 w 4"/>
                <a:gd name="T5" fmla="*/ 1 h 2"/>
                <a:gd name="T6" fmla="*/ 3 w 4"/>
                <a:gd name="T7" fmla="*/ 1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0 h 2"/>
                <a:gd name="T14" fmla="*/ 3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0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0" name="Freeform 54"/>
            <p:cNvSpPr/>
            <p:nvPr/>
          </p:nvSpPr>
          <p:spPr bwMode="auto">
            <a:xfrm>
              <a:off x="4628355" y="3332163"/>
              <a:ext cx="33338" cy="41275"/>
            </a:xfrm>
            <a:custGeom>
              <a:avLst/>
              <a:gdLst>
                <a:gd name="T0" fmla="*/ 2 w 5"/>
                <a:gd name="T1" fmla="*/ 0 h 6"/>
                <a:gd name="T2" fmla="*/ 3 w 5"/>
                <a:gd name="T3" fmla="*/ 6 h 6"/>
                <a:gd name="T4" fmla="*/ 2 w 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0" y="1"/>
                    <a:pt x="1" y="6"/>
                    <a:pt x="3" y="6"/>
                  </a:cubicBezTo>
                  <a:cubicBezTo>
                    <a:pt x="1" y="4"/>
                    <a:pt x="5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1" name="Freeform 55"/>
            <p:cNvSpPr/>
            <p:nvPr/>
          </p:nvSpPr>
          <p:spPr bwMode="auto">
            <a:xfrm>
              <a:off x="4277518" y="3422651"/>
              <a:ext cx="20638" cy="33338"/>
            </a:xfrm>
            <a:custGeom>
              <a:avLst/>
              <a:gdLst>
                <a:gd name="T0" fmla="*/ 1 w 3"/>
                <a:gd name="T1" fmla="*/ 0 h 5"/>
                <a:gd name="T2" fmla="*/ 0 w 3"/>
                <a:gd name="T3" fmla="*/ 3 h 5"/>
                <a:gd name="T4" fmla="*/ 2 w 3"/>
                <a:gd name="T5" fmla="*/ 5 h 5"/>
                <a:gd name="T6" fmla="*/ 2 w 3"/>
                <a:gd name="T7" fmla="*/ 5 h 5"/>
                <a:gd name="T8" fmla="*/ 2 w 3"/>
                <a:gd name="T9" fmla="*/ 0 h 5"/>
                <a:gd name="T10" fmla="*/ 1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0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2" y="2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2" name="Freeform 56"/>
            <p:cNvSpPr/>
            <p:nvPr/>
          </p:nvSpPr>
          <p:spPr bwMode="auto">
            <a:xfrm>
              <a:off x="4675980" y="3429001"/>
              <a:ext cx="20638" cy="2063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1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2"/>
                    <a:pt x="3" y="3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3" name="Freeform 57"/>
            <p:cNvSpPr/>
            <p:nvPr/>
          </p:nvSpPr>
          <p:spPr bwMode="auto">
            <a:xfrm>
              <a:off x="4599780" y="3449638"/>
              <a:ext cx="28575" cy="2063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3 h 3"/>
                <a:gd name="T4" fmla="*/ 0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2 h 3"/>
                <a:gd name="T12" fmla="*/ 3 w 4"/>
                <a:gd name="T13" fmla="*/ 2 h 3"/>
                <a:gd name="T14" fmla="*/ 2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2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4" name="Freeform 58"/>
            <p:cNvSpPr/>
            <p:nvPr/>
          </p:nvSpPr>
          <p:spPr bwMode="auto">
            <a:xfrm>
              <a:off x="4421980" y="3463926"/>
              <a:ext cx="88900" cy="109538"/>
            </a:xfrm>
            <a:custGeom>
              <a:avLst/>
              <a:gdLst>
                <a:gd name="T0" fmla="*/ 0 w 13"/>
                <a:gd name="T1" fmla="*/ 0 h 16"/>
                <a:gd name="T2" fmla="*/ 13 w 13"/>
                <a:gd name="T3" fmla="*/ 16 h 16"/>
                <a:gd name="T4" fmla="*/ 0 w 13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cubicBezTo>
                    <a:pt x="5" y="4"/>
                    <a:pt x="6" y="14"/>
                    <a:pt x="13" y="16"/>
                  </a:cubicBezTo>
                  <a:cubicBezTo>
                    <a:pt x="12" y="8"/>
                    <a:pt x="6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5" name="Freeform 59"/>
            <p:cNvSpPr/>
            <p:nvPr/>
          </p:nvSpPr>
          <p:spPr bwMode="auto">
            <a:xfrm>
              <a:off x="4744243" y="3525838"/>
              <a:ext cx="26988" cy="12700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1 h 2"/>
                <a:gd name="T4" fmla="*/ 3 w 4"/>
                <a:gd name="T5" fmla="*/ 2 h 2"/>
                <a:gd name="T6" fmla="*/ 4 w 4"/>
                <a:gd name="T7" fmla="*/ 2 h 2"/>
                <a:gd name="T8" fmla="*/ 2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6" name="Freeform 60"/>
            <p:cNvSpPr/>
            <p:nvPr/>
          </p:nvSpPr>
          <p:spPr bwMode="auto">
            <a:xfrm>
              <a:off x="4188618" y="4186238"/>
              <a:ext cx="47625" cy="0"/>
            </a:xfrm>
            <a:custGeom>
              <a:avLst/>
              <a:gdLst>
                <a:gd name="T0" fmla="*/ 4 w 7"/>
                <a:gd name="T1" fmla="*/ 0 w 7"/>
                <a:gd name="T2" fmla="*/ 7 w 7"/>
                <a:gd name="T3" fmla="*/ 4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7">
                  <a:moveTo>
                    <a:pt x="4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0"/>
                    <a:pt x="5" y="0"/>
                    <a:pt x="7" y="0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7" name="Freeform 62"/>
            <p:cNvSpPr/>
            <p:nvPr/>
          </p:nvSpPr>
          <p:spPr bwMode="auto">
            <a:xfrm>
              <a:off x="3191668" y="2725738"/>
              <a:ext cx="282575" cy="173038"/>
            </a:xfrm>
            <a:custGeom>
              <a:avLst/>
              <a:gdLst>
                <a:gd name="T0" fmla="*/ 37 w 41"/>
                <a:gd name="T1" fmla="*/ 0 h 25"/>
                <a:gd name="T2" fmla="*/ 34 w 41"/>
                <a:gd name="T3" fmla="*/ 1 h 25"/>
                <a:gd name="T4" fmla="*/ 24 w 41"/>
                <a:gd name="T5" fmla="*/ 0 h 25"/>
                <a:gd name="T6" fmla="*/ 0 w 41"/>
                <a:gd name="T7" fmla="*/ 4 h 25"/>
                <a:gd name="T8" fmla="*/ 1 w 41"/>
                <a:gd name="T9" fmla="*/ 4 h 25"/>
                <a:gd name="T10" fmla="*/ 2 w 41"/>
                <a:gd name="T11" fmla="*/ 6 h 25"/>
                <a:gd name="T12" fmla="*/ 3 w 41"/>
                <a:gd name="T13" fmla="*/ 6 h 25"/>
                <a:gd name="T14" fmla="*/ 5 w 41"/>
                <a:gd name="T15" fmla="*/ 6 h 25"/>
                <a:gd name="T16" fmla="*/ 7 w 41"/>
                <a:gd name="T17" fmla="*/ 6 h 25"/>
                <a:gd name="T18" fmla="*/ 7 w 41"/>
                <a:gd name="T19" fmla="*/ 6 h 25"/>
                <a:gd name="T20" fmla="*/ 6 w 41"/>
                <a:gd name="T21" fmla="*/ 19 h 25"/>
                <a:gd name="T22" fmla="*/ 8 w 41"/>
                <a:gd name="T23" fmla="*/ 25 h 25"/>
                <a:gd name="T24" fmla="*/ 9 w 41"/>
                <a:gd name="T25" fmla="*/ 25 h 25"/>
                <a:gd name="T26" fmla="*/ 11 w 41"/>
                <a:gd name="T27" fmla="*/ 25 h 25"/>
                <a:gd name="T28" fmla="*/ 33 w 41"/>
                <a:gd name="T29" fmla="*/ 14 h 25"/>
                <a:gd name="T30" fmla="*/ 33 w 41"/>
                <a:gd name="T31" fmla="*/ 14 h 25"/>
                <a:gd name="T32" fmla="*/ 32 w 41"/>
                <a:gd name="T33" fmla="*/ 14 h 25"/>
                <a:gd name="T34" fmla="*/ 31 w 41"/>
                <a:gd name="T35" fmla="*/ 14 h 25"/>
                <a:gd name="T36" fmla="*/ 30 w 41"/>
                <a:gd name="T37" fmla="*/ 13 h 25"/>
                <a:gd name="T38" fmla="*/ 32 w 41"/>
                <a:gd name="T39" fmla="*/ 11 h 25"/>
                <a:gd name="T40" fmla="*/ 36 w 41"/>
                <a:gd name="T41" fmla="*/ 13 h 25"/>
                <a:gd name="T42" fmla="*/ 32 w 41"/>
                <a:gd name="T43" fmla="*/ 9 h 25"/>
                <a:gd name="T44" fmla="*/ 35 w 41"/>
                <a:gd name="T45" fmla="*/ 9 h 25"/>
                <a:gd name="T46" fmla="*/ 37 w 41"/>
                <a:gd name="T47" fmla="*/ 9 h 25"/>
                <a:gd name="T48" fmla="*/ 41 w 41"/>
                <a:gd name="T49" fmla="*/ 2 h 25"/>
                <a:gd name="T50" fmla="*/ 41 w 41"/>
                <a:gd name="T51" fmla="*/ 2 h 25"/>
                <a:gd name="T52" fmla="*/ 37 w 41"/>
                <a:gd name="T5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25">
                  <a:moveTo>
                    <a:pt x="37" y="0"/>
                  </a:moveTo>
                  <a:cubicBezTo>
                    <a:pt x="35" y="0"/>
                    <a:pt x="33" y="0"/>
                    <a:pt x="34" y="1"/>
                  </a:cubicBezTo>
                  <a:cubicBezTo>
                    <a:pt x="31" y="1"/>
                    <a:pt x="28" y="0"/>
                    <a:pt x="24" y="0"/>
                  </a:cubicBezTo>
                  <a:cubicBezTo>
                    <a:pt x="16" y="0"/>
                    <a:pt x="6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3" y="5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11"/>
                    <a:pt x="12" y="16"/>
                    <a:pt x="6" y="19"/>
                  </a:cubicBezTo>
                  <a:cubicBezTo>
                    <a:pt x="9" y="20"/>
                    <a:pt x="4" y="24"/>
                    <a:pt x="8" y="25"/>
                  </a:cubicBezTo>
                  <a:cubicBezTo>
                    <a:pt x="8" y="25"/>
                    <a:pt x="8" y="25"/>
                    <a:pt x="9" y="25"/>
                  </a:cubicBezTo>
                  <a:cubicBezTo>
                    <a:pt x="9" y="25"/>
                    <a:pt x="10" y="25"/>
                    <a:pt x="11" y="25"/>
                  </a:cubicBezTo>
                  <a:cubicBezTo>
                    <a:pt x="16" y="17"/>
                    <a:pt x="25" y="18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30" y="14"/>
                    <a:pt x="30" y="13"/>
                  </a:cubicBezTo>
                  <a:cubicBezTo>
                    <a:pt x="31" y="13"/>
                    <a:pt x="31" y="11"/>
                    <a:pt x="32" y="11"/>
                  </a:cubicBezTo>
                  <a:cubicBezTo>
                    <a:pt x="33" y="11"/>
                    <a:pt x="34" y="12"/>
                    <a:pt x="36" y="13"/>
                  </a:cubicBezTo>
                  <a:cubicBezTo>
                    <a:pt x="36" y="10"/>
                    <a:pt x="32" y="12"/>
                    <a:pt x="32" y="9"/>
                  </a:cubicBezTo>
                  <a:cubicBezTo>
                    <a:pt x="34" y="9"/>
                    <a:pt x="34" y="9"/>
                    <a:pt x="35" y="9"/>
                  </a:cubicBezTo>
                  <a:cubicBezTo>
                    <a:pt x="35" y="9"/>
                    <a:pt x="36" y="9"/>
                    <a:pt x="37" y="9"/>
                  </a:cubicBezTo>
                  <a:cubicBezTo>
                    <a:pt x="38" y="6"/>
                    <a:pt x="40" y="4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0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8" name="Freeform 63"/>
            <p:cNvSpPr/>
            <p:nvPr/>
          </p:nvSpPr>
          <p:spPr bwMode="auto">
            <a:xfrm>
              <a:off x="3432968" y="2857501"/>
              <a:ext cx="53975" cy="20638"/>
            </a:xfrm>
            <a:custGeom>
              <a:avLst/>
              <a:gdLst>
                <a:gd name="T0" fmla="*/ 5 w 8"/>
                <a:gd name="T1" fmla="*/ 0 h 3"/>
                <a:gd name="T2" fmla="*/ 0 w 8"/>
                <a:gd name="T3" fmla="*/ 2 h 3"/>
                <a:gd name="T4" fmla="*/ 2 w 8"/>
                <a:gd name="T5" fmla="*/ 3 h 3"/>
                <a:gd name="T6" fmla="*/ 8 w 8"/>
                <a:gd name="T7" fmla="*/ 2 h 3"/>
                <a:gd name="T8" fmla="*/ 5 w 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5" y="0"/>
                  </a:moveTo>
                  <a:cubicBezTo>
                    <a:pt x="3" y="0"/>
                    <a:pt x="0" y="1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4" y="3"/>
                    <a:pt x="5" y="2"/>
                    <a:pt x="8" y="2"/>
                  </a:cubicBezTo>
                  <a:cubicBezTo>
                    <a:pt x="8" y="0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9" name="Freeform 64"/>
            <p:cNvSpPr/>
            <p:nvPr/>
          </p:nvSpPr>
          <p:spPr bwMode="auto">
            <a:xfrm>
              <a:off x="3447255" y="3414713"/>
              <a:ext cx="19050" cy="28575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1 w 3"/>
                <a:gd name="T5" fmla="*/ 4 h 4"/>
                <a:gd name="T6" fmla="*/ 1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3"/>
                    <a:pt x="3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0" name="Freeform 65"/>
            <p:cNvSpPr/>
            <p:nvPr/>
          </p:nvSpPr>
          <p:spPr bwMode="auto">
            <a:xfrm>
              <a:off x="4537868" y="3476626"/>
              <a:ext cx="90488" cy="76200"/>
            </a:xfrm>
            <a:custGeom>
              <a:avLst/>
              <a:gdLst>
                <a:gd name="T0" fmla="*/ 8 w 13"/>
                <a:gd name="T1" fmla="*/ 0 h 11"/>
                <a:gd name="T2" fmla="*/ 5 w 13"/>
                <a:gd name="T3" fmla="*/ 2 h 11"/>
                <a:gd name="T4" fmla="*/ 2 w 13"/>
                <a:gd name="T5" fmla="*/ 5 h 11"/>
                <a:gd name="T6" fmla="*/ 1 w 13"/>
                <a:gd name="T7" fmla="*/ 4 h 11"/>
                <a:gd name="T8" fmla="*/ 2 w 13"/>
                <a:gd name="T9" fmla="*/ 10 h 11"/>
                <a:gd name="T10" fmla="*/ 10 w 13"/>
                <a:gd name="T11" fmla="*/ 11 h 11"/>
                <a:gd name="T12" fmla="*/ 13 w 13"/>
                <a:gd name="T13" fmla="*/ 4 h 11"/>
                <a:gd name="T14" fmla="*/ 11 w 13"/>
                <a:gd name="T15" fmla="*/ 0 h 11"/>
                <a:gd name="T16" fmla="*/ 11 w 13"/>
                <a:gd name="T17" fmla="*/ 0 h 11"/>
                <a:gd name="T18" fmla="*/ 9 w 13"/>
                <a:gd name="T19" fmla="*/ 3 h 11"/>
                <a:gd name="T20" fmla="*/ 9 w 13"/>
                <a:gd name="T21" fmla="*/ 0 h 11"/>
                <a:gd name="T22" fmla="*/ 8 w 13"/>
                <a:gd name="T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1">
                  <a:moveTo>
                    <a:pt x="8" y="0"/>
                  </a:moveTo>
                  <a:cubicBezTo>
                    <a:pt x="7" y="0"/>
                    <a:pt x="6" y="1"/>
                    <a:pt x="5" y="2"/>
                  </a:cubicBezTo>
                  <a:cubicBezTo>
                    <a:pt x="4" y="3"/>
                    <a:pt x="3" y="5"/>
                    <a:pt x="2" y="5"/>
                  </a:cubicBezTo>
                  <a:cubicBezTo>
                    <a:pt x="2" y="5"/>
                    <a:pt x="2" y="4"/>
                    <a:pt x="1" y="4"/>
                  </a:cubicBezTo>
                  <a:cubicBezTo>
                    <a:pt x="0" y="7"/>
                    <a:pt x="3" y="7"/>
                    <a:pt x="2" y="10"/>
                  </a:cubicBezTo>
                  <a:cubicBezTo>
                    <a:pt x="6" y="10"/>
                    <a:pt x="7" y="10"/>
                    <a:pt x="10" y="11"/>
                  </a:cubicBezTo>
                  <a:cubicBezTo>
                    <a:pt x="9" y="7"/>
                    <a:pt x="12" y="6"/>
                    <a:pt x="13" y="4"/>
                  </a:cubicBezTo>
                  <a:cubicBezTo>
                    <a:pt x="12" y="3"/>
                    <a:pt x="12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10" y="2"/>
                    <a:pt x="9" y="3"/>
                  </a:cubicBezTo>
                  <a:cubicBezTo>
                    <a:pt x="8" y="1"/>
                    <a:pt x="11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1" name="Freeform 66"/>
            <p:cNvSpPr/>
            <p:nvPr/>
          </p:nvSpPr>
          <p:spPr bwMode="auto">
            <a:xfrm>
              <a:off x="3940968" y="3656013"/>
              <a:ext cx="68263" cy="123825"/>
            </a:xfrm>
            <a:custGeom>
              <a:avLst/>
              <a:gdLst>
                <a:gd name="T0" fmla="*/ 9 w 10"/>
                <a:gd name="T1" fmla="*/ 0 h 18"/>
                <a:gd name="T2" fmla="*/ 4 w 10"/>
                <a:gd name="T3" fmla="*/ 4 h 18"/>
                <a:gd name="T4" fmla="*/ 3 w 10"/>
                <a:gd name="T5" fmla="*/ 4 h 18"/>
                <a:gd name="T6" fmla="*/ 1 w 10"/>
                <a:gd name="T7" fmla="*/ 17 h 18"/>
                <a:gd name="T8" fmla="*/ 1 w 10"/>
                <a:gd name="T9" fmla="*/ 17 h 18"/>
                <a:gd name="T10" fmla="*/ 3 w 10"/>
                <a:gd name="T11" fmla="*/ 18 h 18"/>
                <a:gd name="T12" fmla="*/ 10 w 10"/>
                <a:gd name="T13" fmla="*/ 2 h 18"/>
                <a:gd name="T14" fmla="*/ 9 w 10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8">
                  <a:moveTo>
                    <a:pt x="9" y="0"/>
                  </a:moveTo>
                  <a:cubicBezTo>
                    <a:pt x="7" y="1"/>
                    <a:pt x="6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9"/>
                    <a:pt x="0" y="12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7"/>
                    <a:pt x="3" y="18"/>
                  </a:cubicBezTo>
                  <a:cubicBezTo>
                    <a:pt x="7" y="14"/>
                    <a:pt x="7" y="7"/>
                    <a:pt x="10" y="2"/>
                  </a:cubicBezTo>
                  <a:cubicBezTo>
                    <a:pt x="10" y="1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102" name="Freeform 86"/>
          <p:cNvSpPr/>
          <p:nvPr/>
        </p:nvSpPr>
        <p:spPr bwMode="auto">
          <a:xfrm>
            <a:off x="6115147" y="2261821"/>
            <a:ext cx="1645926" cy="913256"/>
          </a:xfrm>
          <a:custGeom>
            <a:avLst/>
            <a:gdLst>
              <a:gd name="T0" fmla="*/ 66 w 132"/>
              <a:gd name="T1" fmla="*/ 0 h 72"/>
              <a:gd name="T2" fmla="*/ 0 w 132"/>
              <a:gd name="T3" fmla="*/ 34 h 72"/>
              <a:gd name="T4" fmla="*/ 18 w 132"/>
              <a:gd name="T5" fmla="*/ 58 h 72"/>
              <a:gd name="T6" fmla="*/ 10 w 132"/>
              <a:gd name="T7" fmla="*/ 68 h 72"/>
              <a:gd name="T8" fmla="*/ 12 w 132"/>
              <a:gd name="T9" fmla="*/ 70 h 72"/>
              <a:gd name="T10" fmla="*/ 30 w 132"/>
              <a:gd name="T11" fmla="*/ 63 h 72"/>
              <a:gd name="T12" fmla="*/ 66 w 132"/>
              <a:gd name="T13" fmla="*/ 68 h 72"/>
              <a:gd name="T14" fmla="*/ 132 w 132"/>
              <a:gd name="T15" fmla="*/ 34 h 72"/>
              <a:gd name="T16" fmla="*/ 66 w 132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72">
                <a:moveTo>
                  <a:pt x="66" y="0"/>
                </a:moveTo>
                <a:cubicBezTo>
                  <a:pt x="29" y="0"/>
                  <a:pt x="0" y="15"/>
                  <a:pt x="0" y="34"/>
                </a:cubicBezTo>
                <a:cubicBezTo>
                  <a:pt x="0" y="43"/>
                  <a:pt x="7" y="52"/>
                  <a:pt x="18" y="58"/>
                </a:cubicBezTo>
                <a:cubicBezTo>
                  <a:pt x="10" y="68"/>
                  <a:pt x="10" y="68"/>
                  <a:pt x="10" y="68"/>
                </a:cubicBezTo>
                <a:cubicBezTo>
                  <a:pt x="8" y="70"/>
                  <a:pt x="9" y="72"/>
                  <a:pt x="12" y="70"/>
                </a:cubicBezTo>
                <a:cubicBezTo>
                  <a:pt x="30" y="63"/>
                  <a:pt x="30" y="63"/>
                  <a:pt x="30" y="63"/>
                </a:cubicBezTo>
                <a:cubicBezTo>
                  <a:pt x="40" y="66"/>
                  <a:pt x="53" y="68"/>
                  <a:pt x="66" y="68"/>
                </a:cubicBezTo>
                <a:cubicBezTo>
                  <a:pt x="102" y="68"/>
                  <a:pt x="132" y="53"/>
                  <a:pt x="132" y="34"/>
                </a:cubicBezTo>
                <a:cubicBezTo>
                  <a:pt x="132" y="15"/>
                  <a:pt x="102" y="0"/>
                  <a:pt x="66" y="0"/>
                </a:cubicBezTo>
                <a:close/>
              </a:path>
            </a:pathLst>
          </a:custGeom>
          <a:gradFill>
            <a:gsLst>
              <a:gs pos="0">
                <a:srgbClr val="ECECEC"/>
              </a:gs>
              <a:gs pos="100000">
                <a:schemeClr val="bg1"/>
              </a:gs>
            </a:gsLst>
            <a:lin ang="8100000" scaled="0"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03" name="Freeform 86"/>
          <p:cNvSpPr/>
          <p:nvPr/>
        </p:nvSpPr>
        <p:spPr bwMode="auto">
          <a:xfrm>
            <a:off x="4902968" y="1349870"/>
            <a:ext cx="1645926" cy="913256"/>
          </a:xfrm>
          <a:custGeom>
            <a:avLst/>
            <a:gdLst>
              <a:gd name="T0" fmla="*/ 66 w 132"/>
              <a:gd name="T1" fmla="*/ 0 h 72"/>
              <a:gd name="T2" fmla="*/ 0 w 132"/>
              <a:gd name="T3" fmla="*/ 34 h 72"/>
              <a:gd name="T4" fmla="*/ 18 w 132"/>
              <a:gd name="T5" fmla="*/ 58 h 72"/>
              <a:gd name="T6" fmla="*/ 10 w 132"/>
              <a:gd name="T7" fmla="*/ 68 h 72"/>
              <a:gd name="T8" fmla="*/ 12 w 132"/>
              <a:gd name="T9" fmla="*/ 70 h 72"/>
              <a:gd name="T10" fmla="*/ 30 w 132"/>
              <a:gd name="T11" fmla="*/ 63 h 72"/>
              <a:gd name="T12" fmla="*/ 66 w 132"/>
              <a:gd name="T13" fmla="*/ 68 h 72"/>
              <a:gd name="T14" fmla="*/ 132 w 132"/>
              <a:gd name="T15" fmla="*/ 34 h 72"/>
              <a:gd name="T16" fmla="*/ 66 w 132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72">
                <a:moveTo>
                  <a:pt x="66" y="0"/>
                </a:moveTo>
                <a:cubicBezTo>
                  <a:pt x="29" y="0"/>
                  <a:pt x="0" y="15"/>
                  <a:pt x="0" y="34"/>
                </a:cubicBezTo>
                <a:cubicBezTo>
                  <a:pt x="0" y="43"/>
                  <a:pt x="7" y="52"/>
                  <a:pt x="18" y="58"/>
                </a:cubicBezTo>
                <a:cubicBezTo>
                  <a:pt x="10" y="68"/>
                  <a:pt x="10" y="68"/>
                  <a:pt x="10" y="68"/>
                </a:cubicBezTo>
                <a:cubicBezTo>
                  <a:pt x="8" y="70"/>
                  <a:pt x="9" y="72"/>
                  <a:pt x="12" y="70"/>
                </a:cubicBezTo>
                <a:cubicBezTo>
                  <a:pt x="30" y="63"/>
                  <a:pt x="30" y="63"/>
                  <a:pt x="30" y="63"/>
                </a:cubicBezTo>
                <a:cubicBezTo>
                  <a:pt x="40" y="66"/>
                  <a:pt x="53" y="68"/>
                  <a:pt x="66" y="68"/>
                </a:cubicBezTo>
                <a:cubicBezTo>
                  <a:pt x="102" y="68"/>
                  <a:pt x="132" y="53"/>
                  <a:pt x="132" y="34"/>
                </a:cubicBezTo>
                <a:cubicBezTo>
                  <a:pt x="132" y="15"/>
                  <a:pt x="102" y="0"/>
                  <a:pt x="66" y="0"/>
                </a:cubicBezTo>
                <a:close/>
              </a:path>
            </a:pathLst>
          </a:custGeom>
          <a:gradFill>
            <a:gsLst>
              <a:gs pos="0">
                <a:srgbClr val="ECECEC"/>
              </a:gs>
              <a:gs pos="100000">
                <a:schemeClr val="bg1"/>
              </a:gs>
            </a:gsLst>
            <a:lin ang="8100000" scaled="0"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04" name="Freeform 86"/>
          <p:cNvSpPr/>
          <p:nvPr/>
        </p:nvSpPr>
        <p:spPr bwMode="auto">
          <a:xfrm flipH="1">
            <a:off x="2764659" y="1323809"/>
            <a:ext cx="1645926" cy="913256"/>
          </a:xfrm>
          <a:custGeom>
            <a:avLst/>
            <a:gdLst>
              <a:gd name="T0" fmla="*/ 66 w 132"/>
              <a:gd name="T1" fmla="*/ 0 h 72"/>
              <a:gd name="T2" fmla="*/ 0 w 132"/>
              <a:gd name="T3" fmla="*/ 34 h 72"/>
              <a:gd name="T4" fmla="*/ 18 w 132"/>
              <a:gd name="T5" fmla="*/ 58 h 72"/>
              <a:gd name="T6" fmla="*/ 10 w 132"/>
              <a:gd name="T7" fmla="*/ 68 h 72"/>
              <a:gd name="T8" fmla="*/ 12 w 132"/>
              <a:gd name="T9" fmla="*/ 70 h 72"/>
              <a:gd name="T10" fmla="*/ 30 w 132"/>
              <a:gd name="T11" fmla="*/ 63 h 72"/>
              <a:gd name="T12" fmla="*/ 66 w 132"/>
              <a:gd name="T13" fmla="*/ 68 h 72"/>
              <a:gd name="T14" fmla="*/ 132 w 132"/>
              <a:gd name="T15" fmla="*/ 34 h 72"/>
              <a:gd name="T16" fmla="*/ 66 w 132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72">
                <a:moveTo>
                  <a:pt x="66" y="0"/>
                </a:moveTo>
                <a:cubicBezTo>
                  <a:pt x="29" y="0"/>
                  <a:pt x="0" y="15"/>
                  <a:pt x="0" y="34"/>
                </a:cubicBezTo>
                <a:cubicBezTo>
                  <a:pt x="0" y="43"/>
                  <a:pt x="7" y="52"/>
                  <a:pt x="18" y="58"/>
                </a:cubicBezTo>
                <a:cubicBezTo>
                  <a:pt x="10" y="68"/>
                  <a:pt x="10" y="68"/>
                  <a:pt x="10" y="68"/>
                </a:cubicBezTo>
                <a:cubicBezTo>
                  <a:pt x="8" y="70"/>
                  <a:pt x="9" y="72"/>
                  <a:pt x="12" y="70"/>
                </a:cubicBezTo>
                <a:cubicBezTo>
                  <a:pt x="30" y="63"/>
                  <a:pt x="30" y="63"/>
                  <a:pt x="30" y="63"/>
                </a:cubicBezTo>
                <a:cubicBezTo>
                  <a:pt x="40" y="66"/>
                  <a:pt x="53" y="68"/>
                  <a:pt x="66" y="68"/>
                </a:cubicBezTo>
                <a:cubicBezTo>
                  <a:pt x="102" y="68"/>
                  <a:pt x="132" y="53"/>
                  <a:pt x="132" y="34"/>
                </a:cubicBezTo>
                <a:cubicBezTo>
                  <a:pt x="132" y="15"/>
                  <a:pt x="102" y="0"/>
                  <a:pt x="66" y="0"/>
                </a:cubicBezTo>
                <a:close/>
              </a:path>
            </a:pathLst>
          </a:custGeom>
          <a:gradFill flip="none" rotWithShape="1">
            <a:gsLst>
              <a:gs pos="0">
                <a:srgbClr val="ECECEC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sp>
        <p:nvSpPr>
          <p:cNvPr id="105" name="Freeform 86"/>
          <p:cNvSpPr/>
          <p:nvPr/>
        </p:nvSpPr>
        <p:spPr bwMode="auto">
          <a:xfrm flipH="1">
            <a:off x="1521540" y="2254896"/>
            <a:ext cx="1645926" cy="913256"/>
          </a:xfrm>
          <a:custGeom>
            <a:avLst/>
            <a:gdLst>
              <a:gd name="T0" fmla="*/ 66 w 132"/>
              <a:gd name="T1" fmla="*/ 0 h 72"/>
              <a:gd name="T2" fmla="*/ 0 w 132"/>
              <a:gd name="T3" fmla="*/ 34 h 72"/>
              <a:gd name="T4" fmla="*/ 18 w 132"/>
              <a:gd name="T5" fmla="*/ 58 h 72"/>
              <a:gd name="T6" fmla="*/ 10 w 132"/>
              <a:gd name="T7" fmla="*/ 68 h 72"/>
              <a:gd name="T8" fmla="*/ 12 w 132"/>
              <a:gd name="T9" fmla="*/ 70 h 72"/>
              <a:gd name="T10" fmla="*/ 30 w 132"/>
              <a:gd name="T11" fmla="*/ 63 h 72"/>
              <a:gd name="T12" fmla="*/ 66 w 132"/>
              <a:gd name="T13" fmla="*/ 68 h 72"/>
              <a:gd name="T14" fmla="*/ 132 w 132"/>
              <a:gd name="T15" fmla="*/ 34 h 72"/>
              <a:gd name="T16" fmla="*/ 66 w 132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72">
                <a:moveTo>
                  <a:pt x="66" y="0"/>
                </a:moveTo>
                <a:cubicBezTo>
                  <a:pt x="29" y="0"/>
                  <a:pt x="0" y="15"/>
                  <a:pt x="0" y="34"/>
                </a:cubicBezTo>
                <a:cubicBezTo>
                  <a:pt x="0" y="43"/>
                  <a:pt x="7" y="52"/>
                  <a:pt x="18" y="58"/>
                </a:cubicBezTo>
                <a:cubicBezTo>
                  <a:pt x="10" y="68"/>
                  <a:pt x="10" y="68"/>
                  <a:pt x="10" y="68"/>
                </a:cubicBezTo>
                <a:cubicBezTo>
                  <a:pt x="8" y="70"/>
                  <a:pt x="9" y="72"/>
                  <a:pt x="12" y="70"/>
                </a:cubicBezTo>
                <a:cubicBezTo>
                  <a:pt x="30" y="63"/>
                  <a:pt x="30" y="63"/>
                  <a:pt x="30" y="63"/>
                </a:cubicBezTo>
                <a:cubicBezTo>
                  <a:pt x="40" y="66"/>
                  <a:pt x="53" y="68"/>
                  <a:pt x="66" y="68"/>
                </a:cubicBezTo>
                <a:cubicBezTo>
                  <a:pt x="102" y="68"/>
                  <a:pt x="132" y="53"/>
                  <a:pt x="132" y="34"/>
                </a:cubicBezTo>
                <a:cubicBezTo>
                  <a:pt x="132" y="15"/>
                  <a:pt x="102" y="0"/>
                  <a:pt x="66" y="0"/>
                </a:cubicBezTo>
                <a:close/>
              </a:path>
            </a:pathLst>
          </a:custGeom>
          <a:gradFill flip="none" rotWithShape="1">
            <a:gsLst>
              <a:gs pos="0">
                <a:srgbClr val="ECECEC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/>
          </a:p>
        </p:txBody>
      </p:sp>
      <p:grpSp>
        <p:nvGrpSpPr>
          <p:cNvPr id="106" name="组合 105"/>
          <p:cNvGrpSpPr/>
          <p:nvPr/>
        </p:nvGrpSpPr>
        <p:grpSpPr>
          <a:xfrm>
            <a:off x="3861188" y="2905144"/>
            <a:ext cx="212519" cy="212519"/>
            <a:chOff x="2387600" y="2311381"/>
            <a:chExt cx="1219603" cy="1219603"/>
          </a:xfrm>
        </p:grpSpPr>
        <p:sp>
          <p:nvSpPr>
            <p:cNvPr id="107" name="泪滴形 106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016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FFD597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4376150" y="3111164"/>
            <a:ext cx="212519" cy="212519"/>
            <a:chOff x="2387600" y="2311381"/>
            <a:chExt cx="1219603" cy="1219603"/>
          </a:xfrm>
        </p:grpSpPr>
        <p:sp>
          <p:nvSpPr>
            <p:cNvPr id="110" name="泪滴形 109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016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01ACBE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4813691" y="2839420"/>
            <a:ext cx="212519" cy="212519"/>
            <a:chOff x="2387600" y="2311381"/>
            <a:chExt cx="1219603" cy="1219603"/>
          </a:xfrm>
        </p:grpSpPr>
        <p:sp>
          <p:nvSpPr>
            <p:cNvPr id="113" name="泪滴形 112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016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E87071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096181" y="3388536"/>
            <a:ext cx="212519" cy="212519"/>
            <a:chOff x="2387600" y="2311381"/>
            <a:chExt cx="1219603" cy="1219603"/>
          </a:xfrm>
        </p:grpSpPr>
        <p:sp>
          <p:nvSpPr>
            <p:cNvPr id="116" name="泪滴形 115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016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663A77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118" name="Group 4"/>
          <p:cNvGrpSpPr>
            <a:grpSpLocks noChangeAspect="1"/>
          </p:cNvGrpSpPr>
          <p:nvPr/>
        </p:nvGrpSpPr>
        <p:grpSpPr bwMode="auto">
          <a:xfrm>
            <a:off x="1608163" y="2545795"/>
            <a:ext cx="215450" cy="252482"/>
            <a:chOff x="1776" y="1776"/>
            <a:chExt cx="64" cy="75"/>
          </a:xfrm>
          <a:solidFill>
            <a:srgbClr val="FFB850"/>
          </a:solidFill>
          <a:effectLst/>
        </p:grpSpPr>
        <p:sp>
          <p:nvSpPr>
            <p:cNvPr id="119" name="Freeform 5"/>
            <p:cNvSpPr/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20" name="Freeform 6"/>
            <p:cNvSpPr/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21" name="Freeform 7"/>
            <p:cNvSpPr/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22" name="Freeform 8"/>
            <p:cNvSpPr/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123" name="Group 18"/>
          <p:cNvGrpSpPr>
            <a:grpSpLocks noChangeAspect="1"/>
          </p:cNvGrpSpPr>
          <p:nvPr/>
        </p:nvGrpSpPr>
        <p:grpSpPr bwMode="auto">
          <a:xfrm>
            <a:off x="7448284" y="2585692"/>
            <a:ext cx="240689" cy="224276"/>
            <a:chOff x="3802" y="2858"/>
            <a:chExt cx="616" cy="574"/>
          </a:xfrm>
          <a:solidFill>
            <a:srgbClr val="663A77"/>
          </a:solidFill>
          <a:effectLst/>
        </p:grpSpPr>
        <p:sp>
          <p:nvSpPr>
            <p:cNvPr id="124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25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26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27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28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129" name="Group 13"/>
          <p:cNvGrpSpPr>
            <a:grpSpLocks noChangeAspect="1"/>
          </p:cNvGrpSpPr>
          <p:nvPr/>
        </p:nvGrpSpPr>
        <p:grpSpPr bwMode="auto">
          <a:xfrm>
            <a:off x="2824746" y="1616072"/>
            <a:ext cx="262734" cy="265836"/>
            <a:chOff x="2426" y="2781"/>
            <a:chExt cx="593" cy="600"/>
          </a:xfrm>
          <a:solidFill>
            <a:srgbClr val="01ACBE"/>
          </a:solidFill>
          <a:effectLst/>
        </p:grpSpPr>
        <p:sp>
          <p:nvSpPr>
            <p:cNvPr id="130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31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6225217" y="1634580"/>
            <a:ext cx="248363" cy="270270"/>
            <a:chOff x="4873620" y="1965325"/>
            <a:chExt cx="269882" cy="293688"/>
          </a:xfrm>
          <a:solidFill>
            <a:srgbClr val="E87071"/>
          </a:solidFill>
          <a:effectLst/>
        </p:grpSpPr>
        <p:sp>
          <p:nvSpPr>
            <p:cNvPr id="133" name="Freeform 502"/>
            <p:cNvSpPr/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34" name="Freeform 503"/>
            <p:cNvSpPr/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35" name="Freeform 504"/>
            <p:cNvSpPr/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36" name="Freeform 505"/>
            <p:cNvSpPr/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1838884" y="2378720"/>
            <a:ext cx="1442342" cy="652617"/>
            <a:chOff x="3776606" y="2004244"/>
            <a:chExt cx="1923123" cy="870155"/>
          </a:xfrm>
        </p:grpSpPr>
        <p:sp>
          <p:nvSpPr>
            <p:cNvPr id="138" name="文本框 137"/>
            <p:cNvSpPr txBox="1"/>
            <p:nvPr/>
          </p:nvSpPr>
          <p:spPr>
            <a:xfrm>
              <a:off x="3776606" y="2004244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015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139" name="文本框 138"/>
            <p:cNvSpPr txBox="1"/>
            <p:nvPr/>
          </p:nvSpPr>
          <p:spPr>
            <a:xfrm>
              <a:off x="3782527" y="2289624"/>
              <a:ext cx="1559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6287293" y="2395240"/>
            <a:ext cx="1442342" cy="652617"/>
            <a:chOff x="3776606" y="2004244"/>
            <a:chExt cx="1923123" cy="870155"/>
          </a:xfrm>
        </p:grpSpPr>
        <p:sp>
          <p:nvSpPr>
            <p:cNvPr id="141" name="文本框 140"/>
            <p:cNvSpPr txBox="1"/>
            <p:nvPr/>
          </p:nvSpPr>
          <p:spPr>
            <a:xfrm>
              <a:off x="3776606" y="2004244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663A7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015" dirty="0">
                <a:solidFill>
                  <a:srgbClr val="663A7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3782527" y="2289624"/>
              <a:ext cx="1559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5066280" y="1475006"/>
            <a:ext cx="1442342" cy="652617"/>
            <a:chOff x="3776606" y="2004244"/>
            <a:chExt cx="1923123" cy="870155"/>
          </a:xfrm>
        </p:grpSpPr>
        <p:sp>
          <p:nvSpPr>
            <p:cNvPr id="144" name="文本框 143"/>
            <p:cNvSpPr txBox="1"/>
            <p:nvPr/>
          </p:nvSpPr>
          <p:spPr>
            <a:xfrm>
              <a:off x="3776606" y="2004244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015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3782527" y="2289624"/>
              <a:ext cx="1559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3072590" y="1434619"/>
            <a:ext cx="1442342" cy="652617"/>
            <a:chOff x="3776606" y="2004244"/>
            <a:chExt cx="1923123" cy="870155"/>
          </a:xfrm>
        </p:grpSpPr>
        <p:sp>
          <p:nvSpPr>
            <p:cNvPr id="147" name="文本框 146"/>
            <p:cNvSpPr txBox="1"/>
            <p:nvPr/>
          </p:nvSpPr>
          <p:spPr>
            <a:xfrm>
              <a:off x="3776606" y="2004244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015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3782527" y="2289624"/>
              <a:ext cx="1559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2" dur="1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4" dur="200" fill="hold"/>
                                        <p:tgtEl>
                                          <p:spTgt spid="10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8" dur="200" fill="hold"/>
                                        <p:tgtEl>
                                          <p:spTgt spid="10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6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8" dur="2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0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2" dur="2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2" dur="200" fill="hold"/>
                                        <p:tgtEl>
                                          <p:spTgt spid="10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4" dur="1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6" dur="200" fill="hold"/>
                                        <p:tgtEl>
                                          <p:spTgt spid="10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84" dur="1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86" dur="200" fill="hold"/>
                                        <p:tgtEl>
                                          <p:spTgt spid="10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0" dur="200" fill="hold"/>
                                        <p:tgtEl>
                                          <p:spTgt spid="10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0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102" grpId="0" animBg="1"/>
      <p:bldP spid="102" grpId="1" animBg="1"/>
      <p:bldP spid="102" grpId="2" animBg="1"/>
      <p:bldP spid="102" grpId="3" animBg="1"/>
      <p:bldP spid="102" grpId="4" animBg="1"/>
      <p:bldP spid="103" grpId="0" animBg="1"/>
      <p:bldP spid="103" grpId="1" animBg="1"/>
      <p:bldP spid="103" grpId="2" animBg="1"/>
      <p:bldP spid="103" grpId="3" animBg="1"/>
      <p:bldP spid="103" grpId="4" animBg="1"/>
      <p:bldP spid="104" grpId="0" animBg="1"/>
      <p:bldP spid="104" grpId="1" animBg="1"/>
      <p:bldP spid="104" grpId="2" animBg="1"/>
      <p:bldP spid="104" grpId="3" animBg="1"/>
      <p:bldP spid="104" grpId="4" animBg="1"/>
      <p:bldP spid="105" grpId="0" animBg="1"/>
      <p:bldP spid="105" grpId="1" animBg="1"/>
      <p:bldP spid="105" grpId="2" animBg="1"/>
      <p:bldP spid="105" grpId="3" animBg="1"/>
      <p:bldP spid="105" grpId="4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706852" y="1347615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1033497" y="2002394"/>
            <a:ext cx="185015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340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目 录</a:t>
            </a:r>
            <a:endParaRPr kumimoji="0" lang="zh-CN" altLang="en-US" sz="50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6" name="Rectangle 4"/>
          <p:cNvSpPr txBox="1">
            <a:spLocks noChangeArrowheads="1"/>
          </p:cNvSpPr>
          <p:nvPr/>
        </p:nvSpPr>
        <p:spPr bwMode="auto">
          <a:xfrm>
            <a:off x="1143145" y="2852870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b="0" kern="0" dirty="0">
                <a:solidFill>
                  <a:srgbClr val="080808"/>
                </a:solidFill>
                <a:latin typeface="+mj-ea"/>
              </a:rPr>
              <a:t>Catalog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5731949" y="1480848"/>
            <a:ext cx="1602228" cy="1359398"/>
            <a:chOff x="5553262" y="2638733"/>
            <a:chExt cx="2397222" cy="2093640"/>
          </a:xfrm>
        </p:grpSpPr>
        <p:grpSp>
          <p:nvGrpSpPr>
            <p:cNvPr id="78" name="组合 77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80" name="组合 79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2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83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81" name="Freeform 7"/>
              <p:cNvSpPr/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E87879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79" name="TextBox 85"/>
            <p:cNvSpPr txBox="1"/>
            <p:nvPr/>
          </p:nvSpPr>
          <p:spPr>
            <a:xfrm>
              <a:off x="6259489" y="3110169"/>
              <a:ext cx="1273333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3278088" y="1492091"/>
            <a:ext cx="1602228" cy="1359398"/>
            <a:chOff x="1881842" y="2656049"/>
            <a:chExt cx="2397222" cy="2093640"/>
          </a:xfrm>
        </p:grpSpPr>
        <p:grpSp>
          <p:nvGrpSpPr>
            <p:cNvPr id="85" name="组合 84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88" name="Freeform 6"/>
              <p:cNvSpPr/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89" name="Freeform 6"/>
              <p:cNvSpPr/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86" name="Freeform 7"/>
            <p:cNvSpPr/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673D77"/>
            </a:solidFill>
            <a:ln w="7938" cap="flat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87" name="TextBox 93"/>
            <p:cNvSpPr txBox="1"/>
            <p:nvPr/>
          </p:nvSpPr>
          <p:spPr>
            <a:xfrm>
              <a:off x="2575311" y="3250047"/>
              <a:ext cx="1157729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507954" y="2171790"/>
            <a:ext cx="1602228" cy="1359398"/>
            <a:chOff x="3721944" y="3702869"/>
            <a:chExt cx="2397222" cy="2093640"/>
          </a:xfrm>
        </p:grpSpPr>
        <p:grpSp>
          <p:nvGrpSpPr>
            <p:cNvPr id="91" name="组合 90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95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96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94" name="Freeform 7"/>
              <p:cNvSpPr/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FFAB42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2" name="TextBox 98"/>
            <p:cNvSpPr txBox="1"/>
            <p:nvPr/>
          </p:nvSpPr>
          <p:spPr>
            <a:xfrm>
              <a:off x="4382515" y="4183862"/>
              <a:ext cx="1220570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958451" y="2164983"/>
            <a:ext cx="1602228" cy="1359398"/>
            <a:chOff x="7388330" y="3692384"/>
            <a:chExt cx="2397222" cy="2093640"/>
          </a:xfrm>
        </p:grpSpPr>
        <p:grpSp>
          <p:nvGrpSpPr>
            <p:cNvPr id="98" name="组合 97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2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03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1" name="Freeform 7"/>
              <p:cNvSpPr/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00A4B5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9" name="TextBox 105"/>
            <p:cNvSpPr txBox="1"/>
            <p:nvPr/>
          </p:nvSpPr>
          <p:spPr>
            <a:xfrm>
              <a:off x="8048903" y="4173377"/>
              <a:ext cx="1185202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3639327" y="2967175"/>
            <a:ext cx="1027882" cy="471555"/>
            <a:chOff x="2328257" y="4927865"/>
            <a:chExt cx="1537897" cy="726254"/>
          </a:xfrm>
        </p:grpSpPr>
        <p:sp>
          <p:nvSpPr>
            <p:cNvPr id="105" name="TextBox 111"/>
            <p:cNvSpPr txBox="1"/>
            <p:nvPr/>
          </p:nvSpPr>
          <p:spPr>
            <a:xfrm>
              <a:off x="2328257" y="4927865"/>
              <a:ext cx="1537897" cy="497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06" name="TextBox 112"/>
            <p:cNvSpPr txBox="1"/>
            <p:nvPr/>
          </p:nvSpPr>
          <p:spPr>
            <a:xfrm>
              <a:off x="2419469" y="5322308"/>
              <a:ext cx="1379770" cy="331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4858857" y="1541056"/>
            <a:ext cx="1027882" cy="446865"/>
            <a:chOff x="4246958" y="2731461"/>
            <a:chExt cx="1537897" cy="688228"/>
          </a:xfrm>
        </p:grpSpPr>
        <p:sp>
          <p:nvSpPr>
            <p:cNvPr id="108" name="TextBox 114"/>
            <p:cNvSpPr txBox="1"/>
            <p:nvPr/>
          </p:nvSpPr>
          <p:spPr>
            <a:xfrm>
              <a:off x="4246958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09" name="TextBox 115"/>
            <p:cNvSpPr txBox="1"/>
            <p:nvPr/>
          </p:nvSpPr>
          <p:spPr>
            <a:xfrm>
              <a:off x="4335082" y="3111579"/>
              <a:ext cx="1286284" cy="308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093849" y="3000166"/>
            <a:ext cx="1027882" cy="466656"/>
            <a:chOff x="5982926" y="4927865"/>
            <a:chExt cx="1537897" cy="718707"/>
          </a:xfrm>
        </p:grpSpPr>
        <p:sp>
          <p:nvSpPr>
            <p:cNvPr id="111" name="TextBox 117"/>
            <p:cNvSpPr txBox="1"/>
            <p:nvPr/>
          </p:nvSpPr>
          <p:spPr>
            <a:xfrm>
              <a:off x="5982926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2" name="TextBox 118"/>
            <p:cNvSpPr txBox="1"/>
            <p:nvPr/>
          </p:nvSpPr>
          <p:spPr>
            <a:xfrm>
              <a:off x="6071050" y="5338463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7259916" y="1541056"/>
            <a:ext cx="1027882" cy="446865"/>
            <a:chOff x="7839376" y="2731461"/>
            <a:chExt cx="1537897" cy="688228"/>
          </a:xfrm>
        </p:grpSpPr>
        <p:sp>
          <p:nvSpPr>
            <p:cNvPr id="114" name="TextBox 120"/>
            <p:cNvSpPr txBox="1"/>
            <p:nvPr/>
          </p:nvSpPr>
          <p:spPr>
            <a:xfrm>
              <a:off x="7839376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5" name="TextBox 121"/>
            <p:cNvSpPr txBox="1"/>
            <p:nvPr/>
          </p:nvSpPr>
          <p:spPr>
            <a:xfrm>
              <a:off x="7947821" y="3111579"/>
              <a:ext cx="1286284" cy="308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0">
        <p14:warp dir="in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1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2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5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6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9" dur="2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0" dur="2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3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4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/>
          <p:bldP spid="7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/>
          <p:bldP spid="76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图表 5"/>
          <p:cNvGraphicFramePr/>
          <p:nvPr/>
        </p:nvGraphicFramePr>
        <p:xfrm>
          <a:off x="-258963" y="1133214"/>
          <a:ext cx="3561380" cy="203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7" name="图表 6"/>
          <p:cNvGraphicFramePr/>
          <p:nvPr/>
        </p:nvGraphicFramePr>
        <p:xfrm>
          <a:off x="1774950" y="1133214"/>
          <a:ext cx="3561380" cy="203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图表 7"/>
          <p:cNvGraphicFramePr/>
          <p:nvPr/>
        </p:nvGraphicFramePr>
        <p:xfrm>
          <a:off x="3808861" y="1133214"/>
          <a:ext cx="3561380" cy="203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图表 8"/>
          <p:cNvGraphicFramePr/>
          <p:nvPr/>
        </p:nvGraphicFramePr>
        <p:xfrm>
          <a:off x="5842773" y="1133214"/>
          <a:ext cx="3561380" cy="203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文本框 27"/>
          <p:cNvSpPr txBox="1"/>
          <p:nvPr/>
        </p:nvSpPr>
        <p:spPr>
          <a:xfrm>
            <a:off x="920707" y="1906498"/>
            <a:ext cx="1086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01ACBE"/>
                </a:solidFill>
                <a:latin typeface="Impact" panose="020B0806030902050204" pitchFamily="34" charset="0"/>
              </a:rPr>
              <a:t>30</a:t>
            </a:r>
            <a:r>
              <a:rPr lang="en-US" altLang="zh-CN" sz="1500" dirty="0">
                <a:solidFill>
                  <a:srgbClr val="01ACBE"/>
                </a:solidFill>
                <a:latin typeface="Impact" panose="020B0806030902050204" pitchFamily="34" charset="0"/>
              </a:rPr>
              <a:t>%</a:t>
            </a:r>
            <a:endParaRPr lang="zh-CN" altLang="en-US" sz="1500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框 28"/>
          <p:cNvSpPr txBox="1"/>
          <p:nvPr/>
        </p:nvSpPr>
        <p:spPr>
          <a:xfrm>
            <a:off x="2944449" y="1906498"/>
            <a:ext cx="1086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B9624"/>
                </a:solidFill>
                <a:latin typeface="Impact" panose="020B0806030902050204" pitchFamily="34" charset="0"/>
              </a:rPr>
              <a:t>50</a:t>
            </a:r>
            <a:r>
              <a:rPr lang="en-US" altLang="zh-CN" sz="1500" dirty="0">
                <a:solidFill>
                  <a:srgbClr val="EB9624"/>
                </a:solidFill>
                <a:latin typeface="Impact" panose="020B0806030902050204" pitchFamily="34" charset="0"/>
              </a:rPr>
              <a:t>%</a:t>
            </a:r>
            <a:endParaRPr lang="zh-CN" altLang="en-US" sz="1500" dirty="0">
              <a:solidFill>
                <a:srgbClr val="EB9624"/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29"/>
          <p:cNvSpPr txBox="1"/>
          <p:nvPr/>
        </p:nvSpPr>
        <p:spPr>
          <a:xfrm>
            <a:off x="4968191" y="1906498"/>
            <a:ext cx="1086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87071"/>
                </a:solidFill>
                <a:latin typeface="Impact" panose="020B0806030902050204" pitchFamily="34" charset="0"/>
              </a:rPr>
              <a:t>80</a:t>
            </a:r>
            <a:r>
              <a:rPr lang="en-US" altLang="zh-CN" sz="1500" dirty="0">
                <a:solidFill>
                  <a:srgbClr val="E87071"/>
                </a:solidFill>
                <a:latin typeface="Impact" panose="020B0806030902050204" pitchFamily="34" charset="0"/>
              </a:rPr>
              <a:t>%</a:t>
            </a:r>
            <a:endParaRPr lang="zh-CN" altLang="en-US" sz="1500" dirty="0">
              <a:solidFill>
                <a:srgbClr val="E8707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30"/>
          <p:cNvSpPr txBox="1"/>
          <p:nvPr/>
        </p:nvSpPr>
        <p:spPr>
          <a:xfrm>
            <a:off x="7042782" y="1906498"/>
            <a:ext cx="1086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663A77"/>
                </a:solidFill>
                <a:latin typeface="Impact" panose="020B0806030902050204" pitchFamily="34" charset="0"/>
              </a:rPr>
              <a:t>100</a:t>
            </a:r>
            <a:r>
              <a:rPr lang="en-US" altLang="zh-CN" sz="1500" dirty="0">
                <a:solidFill>
                  <a:srgbClr val="663A77"/>
                </a:solidFill>
                <a:latin typeface="Impact" panose="020B0806030902050204" pitchFamily="34" charset="0"/>
              </a:rPr>
              <a:t>%</a:t>
            </a:r>
            <a:endParaRPr lang="zh-CN" altLang="en-US" sz="1500" dirty="0">
              <a:solidFill>
                <a:srgbClr val="663A77"/>
              </a:solidFill>
              <a:latin typeface="Impact" panose="020B0806030902050204" pitchFamily="34" charset="0"/>
            </a:endParaRPr>
          </a:p>
        </p:txBody>
      </p:sp>
      <p:sp>
        <p:nvSpPr>
          <p:cNvPr id="14" name="文本框 32"/>
          <p:cNvSpPr txBox="1"/>
          <p:nvPr/>
        </p:nvSpPr>
        <p:spPr>
          <a:xfrm>
            <a:off x="846304" y="3239841"/>
            <a:ext cx="123040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5" dirty="0">
                <a:solidFill>
                  <a:srgbClr val="01ACBE"/>
                </a:solidFill>
                <a:latin typeface="Impact" panose="020B0806030902050204" pitchFamily="34" charset="0"/>
              </a:rPr>
              <a:t>添加标题</a:t>
            </a:r>
            <a:endParaRPr lang="zh-CN" altLang="en-US" sz="900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sp>
        <p:nvSpPr>
          <p:cNvPr id="15" name="文本框 32"/>
          <p:cNvSpPr txBox="1"/>
          <p:nvPr/>
        </p:nvSpPr>
        <p:spPr>
          <a:xfrm>
            <a:off x="2890522" y="3233181"/>
            <a:ext cx="123040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5" dirty="0">
                <a:solidFill>
                  <a:srgbClr val="EB9624"/>
                </a:solidFill>
                <a:latin typeface="Impact" panose="020B0806030902050204" pitchFamily="34" charset="0"/>
              </a:rPr>
              <a:t>添加标题</a:t>
            </a:r>
            <a:endParaRPr lang="zh-CN" altLang="en-US" sz="900" dirty="0">
              <a:solidFill>
                <a:srgbClr val="EB9624"/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32"/>
          <p:cNvSpPr txBox="1"/>
          <p:nvPr/>
        </p:nvSpPr>
        <p:spPr>
          <a:xfrm>
            <a:off x="4954148" y="3233181"/>
            <a:ext cx="123040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5" dirty="0">
                <a:solidFill>
                  <a:srgbClr val="FF7171"/>
                </a:solidFill>
                <a:latin typeface="Impact" panose="020B0806030902050204" pitchFamily="34" charset="0"/>
              </a:rPr>
              <a:t>添加标题</a:t>
            </a:r>
            <a:endParaRPr lang="zh-CN" altLang="en-US" sz="900" dirty="0">
              <a:solidFill>
                <a:srgbClr val="FF717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文本框 32"/>
          <p:cNvSpPr txBox="1"/>
          <p:nvPr/>
        </p:nvSpPr>
        <p:spPr>
          <a:xfrm>
            <a:off x="6957176" y="3233181"/>
            <a:ext cx="123040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5" dirty="0">
                <a:solidFill>
                  <a:srgbClr val="7030A0"/>
                </a:solidFill>
                <a:latin typeface="Impact" panose="020B0806030902050204" pitchFamily="34" charset="0"/>
              </a:rPr>
              <a:t>添加标题</a:t>
            </a:r>
            <a:endParaRPr lang="zh-CN" altLang="en-US" sz="900" dirty="0">
              <a:solidFill>
                <a:srgbClr val="7030A0"/>
              </a:solidFill>
              <a:latin typeface="Impact" panose="020B0806030902050204" pitchFamily="34" charset="0"/>
            </a:endParaRPr>
          </a:p>
        </p:txBody>
      </p:sp>
      <p:sp>
        <p:nvSpPr>
          <p:cNvPr id="18" name="文本框 129"/>
          <p:cNvSpPr txBox="1"/>
          <p:nvPr/>
        </p:nvSpPr>
        <p:spPr>
          <a:xfrm>
            <a:off x="890908" y="3625774"/>
            <a:ext cx="11381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29"/>
          <p:cNvSpPr txBox="1"/>
          <p:nvPr/>
        </p:nvSpPr>
        <p:spPr>
          <a:xfrm>
            <a:off x="2936641" y="3625774"/>
            <a:ext cx="11381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29"/>
          <p:cNvSpPr txBox="1"/>
          <p:nvPr/>
        </p:nvSpPr>
        <p:spPr>
          <a:xfrm>
            <a:off x="5000268" y="3625774"/>
            <a:ext cx="11381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129"/>
          <p:cNvSpPr txBox="1"/>
          <p:nvPr/>
        </p:nvSpPr>
        <p:spPr>
          <a:xfrm>
            <a:off x="7003296" y="3625774"/>
            <a:ext cx="11381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  <a:endParaRPr lang="zh-CN" altLang="en-US" sz="9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718073" y="3589627"/>
            <a:ext cx="148249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2764483" y="3589627"/>
            <a:ext cx="148249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828109" y="3589627"/>
            <a:ext cx="148249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844593" y="3589627"/>
            <a:ext cx="148249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6" grpId="1">
        <p:bldAsOne/>
      </p:bldGraphic>
      <p:bldGraphic spid="6" grpId="2">
        <p:bldAsOne/>
      </p:bldGraphic>
      <p:bldGraphic spid="6" grpId="3">
        <p:bldAsOne/>
      </p:bldGraphic>
      <p:bldGraphic spid="6" grpId="4">
        <p:bldAsOne/>
      </p:bldGraphic>
      <p:bldGraphic spid="7" grpId="0">
        <p:bldAsOne/>
      </p:bldGraphic>
      <p:bldGraphic spid="7" grpId="1">
        <p:bldAsOne/>
      </p:bldGraphic>
      <p:bldGraphic spid="7" grpId="2">
        <p:bldAsOne/>
      </p:bldGraphic>
      <p:bldGraphic spid="7" grpId="3">
        <p:bldAsOne/>
      </p:bldGraphic>
      <p:bldGraphic spid="7" grpId="4">
        <p:bldAsOne/>
      </p:bldGraphic>
      <p:bldGraphic spid="8" grpId="0">
        <p:bldAsOne/>
      </p:bldGraphic>
      <p:bldGraphic spid="8" grpId="1">
        <p:bldAsOne/>
      </p:bldGraphic>
      <p:bldGraphic spid="8" grpId="2">
        <p:bldAsOne/>
      </p:bldGraphic>
      <p:bldGraphic spid="8" grpId="3">
        <p:bldAsOne/>
      </p:bldGraphic>
      <p:bldGraphic spid="8" grpId="4">
        <p:bldAsOne/>
      </p:bldGraphic>
      <p:bldGraphic spid="9" grpId="0">
        <p:bldAsOne/>
      </p:bldGraphic>
      <p:bldGraphic spid="9" grpId="1">
        <p:bldAsOne/>
      </p:bldGraphic>
      <p:bldGraphic spid="9" grpId="2">
        <p:bldAsOne/>
      </p:bldGraphic>
      <p:bldGraphic spid="9" grpId="3">
        <p:bldAsOne/>
      </p:bldGraphic>
      <p:bldGraphic spid="9" grpId="4">
        <p:bldAsOne/>
      </p:bldGraphic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5" name="图片 294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-148489" y="3393943"/>
            <a:ext cx="9442168" cy="204314"/>
          </a:xfrm>
          <a:prstGeom prst="rect">
            <a:avLst/>
          </a:prstGeom>
        </p:spPr>
      </p:pic>
      <p:pic>
        <p:nvPicPr>
          <p:cNvPr id="296" name="图片 295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V="1">
            <a:off x="-148489" y="2166020"/>
            <a:ext cx="9442168" cy="209031"/>
          </a:xfrm>
          <a:prstGeom prst="rect">
            <a:avLst/>
          </a:prstGeom>
        </p:spPr>
      </p:pic>
      <p:grpSp>
        <p:nvGrpSpPr>
          <p:cNvPr id="297" name="组合 296"/>
          <p:cNvGrpSpPr/>
          <p:nvPr/>
        </p:nvGrpSpPr>
        <p:grpSpPr>
          <a:xfrm>
            <a:off x="1485476" y="2269757"/>
            <a:ext cx="1233306" cy="1232860"/>
            <a:chOff x="435203" y="2733903"/>
            <a:chExt cx="1644194" cy="1644194"/>
          </a:xfrm>
        </p:grpSpPr>
        <p:grpSp>
          <p:nvGrpSpPr>
            <p:cNvPr id="298" name="组合 297"/>
            <p:cNvGrpSpPr/>
            <p:nvPr/>
          </p:nvGrpSpPr>
          <p:grpSpPr>
            <a:xfrm>
              <a:off x="435203" y="2733903"/>
              <a:ext cx="1644194" cy="1644194"/>
              <a:chOff x="5219336" y="1411604"/>
              <a:chExt cx="2903584" cy="2903584"/>
            </a:xfrm>
          </p:grpSpPr>
          <p:sp>
            <p:nvSpPr>
              <p:cNvPr id="300" name="椭圆 299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01" name="椭圆 300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02" name="椭圆 301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01AC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03" name="椭圆 302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04" name="椭圆 303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</p:grpSp>
        <p:sp>
          <p:nvSpPr>
            <p:cNvPr id="299" name="文本框 82"/>
            <p:cNvSpPr txBox="1"/>
            <p:nvPr/>
          </p:nvSpPr>
          <p:spPr>
            <a:xfrm>
              <a:off x="742042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7</a:t>
              </a:r>
              <a:r>
                <a:rPr lang="zh-CN" altLang="en-US" sz="101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月</a:t>
              </a:r>
              <a:endParaRPr lang="zh-CN" altLang="en-US" sz="1015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05" name="组合 304"/>
          <p:cNvGrpSpPr/>
          <p:nvPr/>
        </p:nvGrpSpPr>
        <p:grpSpPr>
          <a:xfrm>
            <a:off x="2674032" y="2269757"/>
            <a:ext cx="1233306" cy="1232860"/>
            <a:chOff x="2854553" y="2733903"/>
            <a:chExt cx="1644194" cy="1644194"/>
          </a:xfrm>
        </p:grpSpPr>
        <p:grpSp>
          <p:nvGrpSpPr>
            <p:cNvPr id="306" name="组合 305"/>
            <p:cNvGrpSpPr/>
            <p:nvPr/>
          </p:nvGrpSpPr>
          <p:grpSpPr>
            <a:xfrm>
              <a:off x="2854553" y="2733903"/>
              <a:ext cx="1644194" cy="1644194"/>
              <a:chOff x="5219336" y="1411604"/>
              <a:chExt cx="2903584" cy="2903584"/>
            </a:xfrm>
          </p:grpSpPr>
          <p:sp>
            <p:nvSpPr>
              <p:cNvPr id="308" name="椭圆 307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09" name="椭圆 308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10" name="椭圆 309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FFB8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11" name="椭圆 310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12" name="椭圆 311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</p:grpSp>
        <p:sp>
          <p:nvSpPr>
            <p:cNvPr id="307" name="文本框 83"/>
            <p:cNvSpPr txBox="1"/>
            <p:nvPr/>
          </p:nvSpPr>
          <p:spPr>
            <a:xfrm>
              <a:off x="3161392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8</a:t>
              </a:r>
              <a:r>
                <a:rPr lang="zh-CN" altLang="en-US" sz="101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月</a:t>
              </a:r>
              <a:endParaRPr lang="zh-CN" altLang="en-US" sz="1015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13" name="组合 312"/>
          <p:cNvGrpSpPr/>
          <p:nvPr/>
        </p:nvGrpSpPr>
        <p:grpSpPr>
          <a:xfrm>
            <a:off x="3862588" y="2269757"/>
            <a:ext cx="1233306" cy="1232860"/>
            <a:chOff x="5273903" y="2733903"/>
            <a:chExt cx="1644194" cy="1644194"/>
          </a:xfrm>
        </p:grpSpPr>
        <p:grpSp>
          <p:nvGrpSpPr>
            <p:cNvPr id="314" name="组合 313"/>
            <p:cNvGrpSpPr/>
            <p:nvPr/>
          </p:nvGrpSpPr>
          <p:grpSpPr>
            <a:xfrm>
              <a:off x="5273903" y="2733903"/>
              <a:ext cx="1644194" cy="1644194"/>
              <a:chOff x="5219336" y="1411604"/>
              <a:chExt cx="2903584" cy="2903584"/>
            </a:xfrm>
          </p:grpSpPr>
          <p:sp>
            <p:nvSpPr>
              <p:cNvPr id="316" name="椭圆 315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17" name="椭圆 316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18" name="椭圆 317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E870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19" name="椭圆 318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20" name="椭圆 319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</p:grpSp>
        <p:sp>
          <p:nvSpPr>
            <p:cNvPr id="315" name="文本框 84"/>
            <p:cNvSpPr txBox="1"/>
            <p:nvPr/>
          </p:nvSpPr>
          <p:spPr>
            <a:xfrm>
              <a:off x="5575358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9</a:t>
              </a:r>
              <a:r>
                <a:rPr lang="zh-CN" altLang="en-US" sz="101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月</a:t>
              </a:r>
              <a:endParaRPr lang="zh-CN" altLang="en-US" sz="1015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21" name="组合 320"/>
          <p:cNvGrpSpPr/>
          <p:nvPr/>
        </p:nvGrpSpPr>
        <p:grpSpPr>
          <a:xfrm>
            <a:off x="5051144" y="2269757"/>
            <a:ext cx="1233306" cy="1232860"/>
            <a:chOff x="7693253" y="2733903"/>
            <a:chExt cx="1644194" cy="1644194"/>
          </a:xfrm>
        </p:grpSpPr>
        <p:grpSp>
          <p:nvGrpSpPr>
            <p:cNvPr id="322" name="组合 321"/>
            <p:cNvGrpSpPr/>
            <p:nvPr/>
          </p:nvGrpSpPr>
          <p:grpSpPr>
            <a:xfrm>
              <a:off x="7693253" y="2733903"/>
              <a:ext cx="1644194" cy="1644194"/>
              <a:chOff x="5219336" y="1411604"/>
              <a:chExt cx="2903584" cy="2903584"/>
            </a:xfrm>
          </p:grpSpPr>
          <p:sp>
            <p:nvSpPr>
              <p:cNvPr id="324" name="椭圆 323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25" name="椭圆 324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26" name="椭圆 325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00AF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27" name="椭圆 326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28" name="椭圆 327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</p:grpSp>
        <p:sp>
          <p:nvSpPr>
            <p:cNvPr id="323" name="文本框 85"/>
            <p:cNvSpPr txBox="1"/>
            <p:nvPr/>
          </p:nvSpPr>
          <p:spPr>
            <a:xfrm>
              <a:off x="8000092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10</a:t>
              </a:r>
              <a:r>
                <a:rPr lang="zh-CN" altLang="en-US" sz="101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月</a:t>
              </a:r>
              <a:endParaRPr lang="zh-CN" altLang="en-US" sz="1015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29" name="组合 328"/>
          <p:cNvGrpSpPr/>
          <p:nvPr/>
        </p:nvGrpSpPr>
        <p:grpSpPr>
          <a:xfrm>
            <a:off x="7428257" y="2269757"/>
            <a:ext cx="1233306" cy="1232860"/>
            <a:chOff x="10112603" y="2733903"/>
            <a:chExt cx="1644194" cy="1644194"/>
          </a:xfrm>
        </p:grpSpPr>
        <p:grpSp>
          <p:nvGrpSpPr>
            <p:cNvPr id="330" name="组合 329"/>
            <p:cNvGrpSpPr/>
            <p:nvPr/>
          </p:nvGrpSpPr>
          <p:grpSpPr>
            <a:xfrm>
              <a:off x="10112603" y="2733903"/>
              <a:ext cx="1644194" cy="1644194"/>
              <a:chOff x="5219336" y="1411604"/>
              <a:chExt cx="2903584" cy="2903584"/>
            </a:xfrm>
          </p:grpSpPr>
          <p:sp>
            <p:nvSpPr>
              <p:cNvPr id="332" name="椭圆 331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33" name="椭圆 332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34" name="椭圆 333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663A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35" name="椭圆 334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36" name="椭圆 335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</p:grpSp>
        <p:sp>
          <p:nvSpPr>
            <p:cNvPr id="331" name="文本框 86"/>
            <p:cNvSpPr txBox="1"/>
            <p:nvPr/>
          </p:nvSpPr>
          <p:spPr>
            <a:xfrm>
              <a:off x="10419442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2015</a:t>
              </a:r>
              <a:endParaRPr lang="zh-CN" altLang="en-US" sz="1015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37" name="组合 336"/>
          <p:cNvGrpSpPr/>
          <p:nvPr/>
        </p:nvGrpSpPr>
        <p:grpSpPr>
          <a:xfrm>
            <a:off x="1494415" y="3785718"/>
            <a:ext cx="1297990" cy="804572"/>
            <a:chOff x="1992293" y="5048791"/>
            <a:chExt cx="1730428" cy="1073011"/>
          </a:xfrm>
        </p:grpSpPr>
        <p:sp>
          <p:nvSpPr>
            <p:cNvPr id="338" name="圆角矩形 337"/>
            <p:cNvSpPr/>
            <p:nvPr/>
          </p:nvSpPr>
          <p:spPr>
            <a:xfrm>
              <a:off x="1992293" y="5048791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339" name="组合 338"/>
            <p:cNvGrpSpPr/>
            <p:nvPr/>
          </p:nvGrpSpPr>
          <p:grpSpPr>
            <a:xfrm>
              <a:off x="2135111" y="5099591"/>
              <a:ext cx="1574656" cy="1008823"/>
              <a:chOff x="460208" y="1689010"/>
              <a:chExt cx="1574656" cy="1008823"/>
            </a:xfrm>
          </p:grpSpPr>
          <p:sp>
            <p:nvSpPr>
              <p:cNvPr id="340" name="文本框 94"/>
              <p:cNvSpPr txBox="1"/>
              <p:nvPr/>
            </p:nvSpPr>
            <p:spPr>
              <a:xfrm>
                <a:off x="606688" y="1689010"/>
                <a:ext cx="1428176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5" dirty="0">
                    <a:solidFill>
                      <a:srgbClr val="01ACBE"/>
                    </a:solidFill>
                    <a:latin typeface="+mn-ea"/>
                  </a:rPr>
                  <a:t>添加标题</a:t>
                </a:r>
                <a:endParaRPr lang="zh-CN" altLang="en-US" sz="1015" dirty="0">
                  <a:solidFill>
                    <a:srgbClr val="01ACBE"/>
                  </a:solidFill>
                  <a:latin typeface="+mn-ea"/>
                </a:endParaRPr>
              </a:p>
            </p:txBody>
          </p:sp>
          <p:sp>
            <p:nvSpPr>
              <p:cNvPr id="341" name="文本框 95"/>
              <p:cNvSpPr txBox="1"/>
              <p:nvPr/>
            </p:nvSpPr>
            <p:spPr>
              <a:xfrm>
                <a:off x="460208" y="1974391"/>
                <a:ext cx="1444792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  <a:endPara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42" name="组合 341"/>
          <p:cNvGrpSpPr/>
          <p:nvPr/>
        </p:nvGrpSpPr>
        <p:grpSpPr>
          <a:xfrm>
            <a:off x="296921" y="2269757"/>
            <a:ext cx="1233306" cy="1232860"/>
            <a:chOff x="435203" y="2733903"/>
            <a:chExt cx="1644194" cy="1644194"/>
          </a:xfrm>
        </p:grpSpPr>
        <p:grpSp>
          <p:nvGrpSpPr>
            <p:cNvPr id="343" name="组合 342"/>
            <p:cNvGrpSpPr/>
            <p:nvPr/>
          </p:nvGrpSpPr>
          <p:grpSpPr>
            <a:xfrm>
              <a:off x="435203" y="2733903"/>
              <a:ext cx="1644194" cy="1644194"/>
              <a:chOff x="5219336" y="1411604"/>
              <a:chExt cx="2903584" cy="2903584"/>
            </a:xfrm>
          </p:grpSpPr>
          <p:sp>
            <p:nvSpPr>
              <p:cNvPr id="345" name="椭圆 344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46" name="椭圆 345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47" name="椭圆 346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48" name="椭圆 347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49" name="椭圆 348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</p:grpSp>
        <p:sp>
          <p:nvSpPr>
            <p:cNvPr id="344" name="文本框 82"/>
            <p:cNvSpPr txBox="1"/>
            <p:nvPr/>
          </p:nvSpPr>
          <p:spPr>
            <a:xfrm>
              <a:off x="742042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6</a:t>
              </a:r>
              <a:r>
                <a:rPr lang="zh-CN" altLang="en-US" sz="101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月</a:t>
              </a:r>
              <a:endParaRPr lang="zh-CN" altLang="en-US" sz="1015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50" name="组合 349"/>
          <p:cNvGrpSpPr/>
          <p:nvPr/>
        </p:nvGrpSpPr>
        <p:grpSpPr>
          <a:xfrm>
            <a:off x="6239700" y="2269757"/>
            <a:ext cx="1233306" cy="1232860"/>
            <a:chOff x="7693253" y="2733903"/>
            <a:chExt cx="1644194" cy="1644194"/>
          </a:xfrm>
        </p:grpSpPr>
        <p:grpSp>
          <p:nvGrpSpPr>
            <p:cNvPr id="351" name="组合 350"/>
            <p:cNvGrpSpPr/>
            <p:nvPr/>
          </p:nvGrpSpPr>
          <p:grpSpPr>
            <a:xfrm>
              <a:off x="7693253" y="2733903"/>
              <a:ext cx="1644194" cy="1644194"/>
              <a:chOff x="5219336" y="1411604"/>
              <a:chExt cx="2903584" cy="2903584"/>
            </a:xfrm>
          </p:grpSpPr>
          <p:sp>
            <p:nvSpPr>
              <p:cNvPr id="353" name="椭圆 352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54" name="椭圆 353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55" name="椭圆 354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56" name="椭圆 355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  <p:sp>
            <p:nvSpPr>
              <p:cNvPr id="357" name="椭圆 356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/>
              </a:p>
            </p:txBody>
          </p:sp>
        </p:grpSp>
        <p:sp>
          <p:nvSpPr>
            <p:cNvPr id="352" name="文本框 85"/>
            <p:cNvSpPr txBox="1"/>
            <p:nvPr/>
          </p:nvSpPr>
          <p:spPr>
            <a:xfrm>
              <a:off x="8000092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2014</a:t>
              </a:r>
              <a:endParaRPr lang="zh-CN" altLang="en-US" sz="1015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58" name="组合 357"/>
          <p:cNvGrpSpPr/>
          <p:nvPr/>
        </p:nvGrpSpPr>
        <p:grpSpPr>
          <a:xfrm>
            <a:off x="304966" y="1148328"/>
            <a:ext cx="1297990" cy="804572"/>
            <a:chOff x="355768" y="1620356"/>
            <a:chExt cx="1730428" cy="1073011"/>
          </a:xfrm>
        </p:grpSpPr>
        <p:sp>
          <p:nvSpPr>
            <p:cNvPr id="359" name="圆角矩形 358"/>
            <p:cNvSpPr/>
            <p:nvPr/>
          </p:nvSpPr>
          <p:spPr>
            <a:xfrm>
              <a:off x="355768" y="1620356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360" name="组合 359"/>
            <p:cNvGrpSpPr/>
            <p:nvPr/>
          </p:nvGrpSpPr>
          <p:grpSpPr>
            <a:xfrm>
              <a:off x="495543" y="1665347"/>
              <a:ext cx="1493693" cy="1008823"/>
              <a:chOff x="460208" y="1689010"/>
              <a:chExt cx="1493693" cy="1008823"/>
            </a:xfrm>
          </p:grpSpPr>
          <p:sp>
            <p:nvSpPr>
              <p:cNvPr id="361" name="文本框 94"/>
              <p:cNvSpPr txBox="1"/>
              <p:nvPr/>
            </p:nvSpPr>
            <p:spPr>
              <a:xfrm>
                <a:off x="606688" y="1689010"/>
                <a:ext cx="1347213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5" dirty="0">
                    <a:solidFill>
                      <a:srgbClr val="C00000"/>
                    </a:solidFill>
                    <a:latin typeface="+mn-ea"/>
                  </a:rPr>
                  <a:t>添加标题</a:t>
                </a:r>
                <a:endParaRPr lang="zh-CN" altLang="en-US" sz="1015" dirty="0">
                  <a:solidFill>
                    <a:srgbClr val="C00000"/>
                  </a:solidFill>
                  <a:latin typeface="+mn-ea"/>
                </a:endParaRPr>
              </a:p>
            </p:txBody>
          </p:sp>
          <p:sp>
            <p:nvSpPr>
              <p:cNvPr id="362" name="文本框 95"/>
              <p:cNvSpPr txBox="1"/>
              <p:nvPr/>
            </p:nvSpPr>
            <p:spPr>
              <a:xfrm>
                <a:off x="460208" y="1974391"/>
                <a:ext cx="1444791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  <a:endPara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3" name="组合 362"/>
          <p:cNvGrpSpPr/>
          <p:nvPr/>
        </p:nvGrpSpPr>
        <p:grpSpPr>
          <a:xfrm>
            <a:off x="2675560" y="1148328"/>
            <a:ext cx="1297990" cy="804572"/>
            <a:chOff x="3643149" y="1620356"/>
            <a:chExt cx="1730428" cy="1073011"/>
          </a:xfrm>
        </p:grpSpPr>
        <p:sp>
          <p:nvSpPr>
            <p:cNvPr id="364" name="圆角矩形 363"/>
            <p:cNvSpPr/>
            <p:nvPr/>
          </p:nvSpPr>
          <p:spPr>
            <a:xfrm>
              <a:off x="3643149" y="1620356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365" name="组合 364"/>
            <p:cNvGrpSpPr/>
            <p:nvPr/>
          </p:nvGrpSpPr>
          <p:grpSpPr>
            <a:xfrm>
              <a:off x="3785967" y="1667922"/>
              <a:ext cx="1460064" cy="1008823"/>
              <a:chOff x="460208" y="1689010"/>
              <a:chExt cx="1460064" cy="1008823"/>
            </a:xfrm>
          </p:grpSpPr>
          <p:sp>
            <p:nvSpPr>
              <p:cNvPr id="366" name="文本框 94"/>
              <p:cNvSpPr txBox="1"/>
              <p:nvPr/>
            </p:nvSpPr>
            <p:spPr>
              <a:xfrm>
                <a:off x="606688" y="1689010"/>
                <a:ext cx="1313584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5" dirty="0">
                    <a:solidFill>
                      <a:srgbClr val="EB9624"/>
                    </a:solidFill>
                    <a:latin typeface="+mn-ea"/>
                  </a:rPr>
                  <a:t>添加标题</a:t>
                </a:r>
                <a:endParaRPr lang="zh-CN" altLang="en-US" sz="1015" dirty="0">
                  <a:solidFill>
                    <a:srgbClr val="EB9624"/>
                  </a:solidFill>
                  <a:latin typeface="+mn-ea"/>
                </a:endParaRPr>
              </a:p>
            </p:txBody>
          </p:sp>
          <p:sp>
            <p:nvSpPr>
              <p:cNvPr id="367" name="文本框 95"/>
              <p:cNvSpPr txBox="1"/>
              <p:nvPr/>
            </p:nvSpPr>
            <p:spPr>
              <a:xfrm>
                <a:off x="460208" y="1974391"/>
                <a:ext cx="1444791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  <a:endPara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8" name="组合 367"/>
          <p:cNvGrpSpPr/>
          <p:nvPr/>
        </p:nvGrpSpPr>
        <p:grpSpPr>
          <a:xfrm>
            <a:off x="5046155" y="1148328"/>
            <a:ext cx="1297990" cy="804572"/>
            <a:chOff x="6930530" y="1620356"/>
            <a:chExt cx="1730428" cy="1073011"/>
          </a:xfrm>
        </p:grpSpPr>
        <p:sp>
          <p:nvSpPr>
            <p:cNvPr id="369" name="圆角矩形 368"/>
            <p:cNvSpPr/>
            <p:nvPr/>
          </p:nvSpPr>
          <p:spPr>
            <a:xfrm>
              <a:off x="6930530" y="1620356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370" name="组合 369"/>
            <p:cNvGrpSpPr/>
            <p:nvPr/>
          </p:nvGrpSpPr>
          <p:grpSpPr>
            <a:xfrm>
              <a:off x="7073348" y="1667922"/>
              <a:ext cx="1448369" cy="1008823"/>
              <a:chOff x="460208" y="1689010"/>
              <a:chExt cx="1448369" cy="1008823"/>
            </a:xfrm>
          </p:grpSpPr>
          <p:sp>
            <p:nvSpPr>
              <p:cNvPr id="371" name="文本框 94"/>
              <p:cNvSpPr txBox="1"/>
              <p:nvPr/>
            </p:nvSpPr>
            <p:spPr>
              <a:xfrm>
                <a:off x="606688" y="1689010"/>
                <a:ext cx="1301889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5" dirty="0">
                    <a:solidFill>
                      <a:srgbClr val="00B050"/>
                    </a:solidFill>
                    <a:latin typeface="+mn-ea"/>
                  </a:rPr>
                  <a:t>添加标题</a:t>
                </a:r>
                <a:endParaRPr lang="zh-CN" altLang="en-US" sz="1015" dirty="0">
                  <a:solidFill>
                    <a:srgbClr val="00B050"/>
                  </a:solidFill>
                  <a:latin typeface="+mn-ea"/>
                </a:endParaRPr>
              </a:p>
            </p:txBody>
          </p:sp>
          <p:sp>
            <p:nvSpPr>
              <p:cNvPr id="372" name="文本框 95"/>
              <p:cNvSpPr txBox="1"/>
              <p:nvPr/>
            </p:nvSpPr>
            <p:spPr>
              <a:xfrm>
                <a:off x="460208" y="1974391"/>
                <a:ext cx="1444791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  <a:endPara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73" name="组合 372"/>
          <p:cNvGrpSpPr/>
          <p:nvPr/>
        </p:nvGrpSpPr>
        <p:grpSpPr>
          <a:xfrm>
            <a:off x="7416748" y="1148328"/>
            <a:ext cx="1297990" cy="804572"/>
            <a:chOff x="10217910" y="1620356"/>
            <a:chExt cx="1730428" cy="1073011"/>
          </a:xfrm>
        </p:grpSpPr>
        <p:sp>
          <p:nvSpPr>
            <p:cNvPr id="374" name="圆角矩形 373"/>
            <p:cNvSpPr/>
            <p:nvPr/>
          </p:nvSpPr>
          <p:spPr>
            <a:xfrm>
              <a:off x="10217910" y="1620356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375" name="组合 374"/>
            <p:cNvGrpSpPr/>
            <p:nvPr/>
          </p:nvGrpSpPr>
          <p:grpSpPr>
            <a:xfrm>
              <a:off x="10360728" y="1667922"/>
              <a:ext cx="1516719" cy="1008823"/>
              <a:chOff x="460208" y="1689010"/>
              <a:chExt cx="1516719" cy="1008823"/>
            </a:xfrm>
          </p:grpSpPr>
          <p:sp>
            <p:nvSpPr>
              <p:cNvPr id="376" name="文本框 94"/>
              <p:cNvSpPr txBox="1"/>
              <p:nvPr/>
            </p:nvSpPr>
            <p:spPr>
              <a:xfrm>
                <a:off x="606688" y="1689010"/>
                <a:ext cx="1370239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5" dirty="0">
                    <a:solidFill>
                      <a:srgbClr val="7030A0"/>
                    </a:solidFill>
                    <a:latin typeface="+mn-ea"/>
                  </a:rPr>
                  <a:t>添加标题</a:t>
                </a:r>
                <a:endParaRPr lang="zh-CN" altLang="en-US" sz="1015" dirty="0">
                  <a:solidFill>
                    <a:srgbClr val="7030A0"/>
                  </a:solidFill>
                  <a:latin typeface="+mn-ea"/>
                </a:endParaRPr>
              </a:p>
            </p:txBody>
          </p:sp>
          <p:sp>
            <p:nvSpPr>
              <p:cNvPr id="377" name="文本框 95"/>
              <p:cNvSpPr txBox="1"/>
              <p:nvPr/>
            </p:nvSpPr>
            <p:spPr>
              <a:xfrm>
                <a:off x="460208" y="1974391"/>
                <a:ext cx="1444791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  <a:endPara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78" name="组合 377"/>
          <p:cNvGrpSpPr/>
          <p:nvPr/>
        </p:nvGrpSpPr>
        <p:grpSpPr>
          <a:xfrm>
            <a:off x="3877878" y="3785718"/>
            <a:ext cx="1297990" cy="804572"/>
            <a:chOff x="5271430" y="5048791"/>
            <a:chExt cx="1730428" cy="1073011"/>
          </a:xfrm>
        </p:grpSpPr>
        <p:sp>
          <p:nvSpPr>
            <p:cNvPr id="379" name="圆角矩形 378"/>
            <p:cNvSpPr/>
            <p:nvPr/>
          </p:nvSpPr>
          <p:spPr>
            <a:xfrm>
              <a:off x="5271430" y="5048791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380" name="组合 379"/>
            <p:cNvGrpSpPr/>
            <p:nvPr/>
          </p:nvGrpSpPr>
          <p:grpSpPr>
            <a:xfrm>
              <a:off x="5408866" y="5096357"/>
              <a:ext cx="1592992" cy="1008823"/>
              <a:chOff x="460208" y="1689010"/>
              <a:chExt cx="1592992" cy="1008823"/>
            </a:xfrm>
          </p:grpSpPr>
          <p:sp>
            <p:nvSpPr>
              <p:cNvPr id="381" name="文本框 94"/>
              <p:cNvSpPr txBox="1"/>
              <p:nvPr/>
            </p:nvSpPr>
            <p:spPr>
              <a:xfrm>
                <a:off x="606688" y="1689010"/>
                <a:ext cx="1446512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5" dirty="0">
                    <a:solidFill>
                      <a:srgbClr val="FF7171"/>
                    </a:solidFill>
                    <a:latin typeface="+mn-ea"/>
                  </a:rPr>
                  <a:t>添加标题</a:t>
                </a:r>
                <a:endParaRPr lang="zh-CN" altLang="en-US" sz="1015" dirty="0">
                  <a:solidFill>
                    <a:srgbClr val="FF7171"/>
                  </a:solidFill>
                  <a:latin typeface="+mn-ea"/>
                </a:endParaRPr>
              </a:p>
            </p:txBody>
          </p:sp>
          <p:sp>
            <p:nvSpPr>
              <p:cNvPr id="382" name="文本框 95"/>
              <p:cNvSpPr txBox="1"/>
              <p:nvPr/>
            </p:nvSpPr>
            <p:spPr>
              <a:xfrm>
                <a:off x="460208" y="1974391"/>
                <a:ext cx="1444791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  <a:endPara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83" name="组合 382"/>
          <p:cNvGrpSpPr/>
          <p:nvPr/>
        </p:nvGrpSpPr>
        <p:grpSpPr>
          <a:xfrm>
            <a:off x="6261342" y="3785718"/>
            <a:ext cx="1297990" cy="804572"/>
            <a:chOff x="8550568" y="5048791"/>
            <a:chExt cx="1730428" cy="1073011"/>
          </a:xfrm>
        </p:grpSpPr>
        <p:sp>
          <p:nvSpPr>
            <p:cNvPr id="384" name="圆角矩形 383"/>
            <p:cNvSpPr/>
            <p:nvPr/>
          </p:nvSpPr>
          <p:spPr>
            <a:xfrm>
              <a:off x="8550568" y="5048791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385" name="组合 384"/>
            <p:cNvGrpSpPr/>
            <p:nvPr/>
          </p:nvGrpSpPr>
          <p:grpSpPr>
            <a:xfrm>
              <a:off x="8693387" y="5096357"/>
              <a:ext cx="1540341" cy="1008823"/>
              <a:chOff x="460208" y="1689010"/>
              <a:chExt cx="1540341" cy="1008823"/>
            </a:xfrm>
          </p:grpSpPr>
          <p:sp>
            <p:nvSpPr>
              <p:cNvPr id="386" name="文本框 94"/>
              <p:cNvSpPr txBox="1"/>
              <p:nvPr/>
            </p:nvSpPr>
            <p:spPr>
              <a:xfrm>
                <a:off x="606688" y="1689010"/>
                <a:ext cx="1393861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5" dirty="0">
                    <a:solidFill>
                      <a:srgbClr val="0070C0"/>
                    </a:solidFill>
                    <a:latin typeface="+mn-ea"/>
                  </a:rPr>
                  <a:t>添加标题</a:t>
                </a:r>
                <a:endParaRPr lang="zh-CN" altLang="en-US" sz="1015" dirty="0">
                  <a:solidFill>
                    <a:srgbClr val="0070C0"/>
                  </a:solidFill>
                  <a:latin typeface="+mn-ea"/>
                </a:endParaRPr>
              </a:p>
            </p:txBody>
          </p:sp>
          <p:sp>
            <p:nvSpPr>
              <p:cNvPr id="387" name="文本框 95"/>
              <p:cNvSpPr txBox="1"/>
              <p:nvPr/>
            </p:nvSpPr>
            <p:spPr>
              <a:xfrm>
                <a:off x="460208" y="1974391"/>
                <a:ext cx="1444791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  <a:endPara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88" name="等腰三角形 387"/>
          <p:cNvSpPr/>
          <p:nvPr/>
        </p:nvSpPr>
        <p:spPr>
          <a:xfrm>
            <a:off x="824271" y="2094808"/>
            <a:ext cx="178604" cy="173492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389" name="等腰三角形 388"/>
          <p:cNvSpPr/>
          <p:nvPr/>
        </p:nvSpPr>
        <p:spPr>
          <a:xfrm>
            <a:off x="3201384" y="2094808"/>
            <a:ext cx="178604" cy="173492"/>
          </a:xfrm>
          <a:prstGeom prst="triangle">
            <a:avLst/>
          </a:prstGeom>
          <a:solidFill>
            <a:srgbClr val="EB9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390" name="等腰三角形 389"/>
          <p:cNvSpPr/>
          <p:nvPr/>
        </p:nvSpPr>
        <p:spPr>
          <a:xfrm>
            <a:off x="5609869" y="2094808"/>
            <a:ext cx="178604" cy="173492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391" name="等腰三角形 390"/>
          <p:cNvSpPr/>
          <p:nvPr/>
        </p:nvSpPr>
        <p:spPr>
          <a:xfrm>
            <a:off x="7980462" y="2094808"/>
            <a:ext cx="178604" cy="173492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392" name="等腰三角形 391"/>
          <p:cNvSpPr/>
          <p:nvPr/>
        </p:nvSpPr>
        <p:spPr>
          <a:xfrm rot="10800000">
            <a:off x="2039458" y="3551476"/>
            <a:ext cx="178604" cy="173492"/>
          </a:xfrm>
          <a:prstGeom prst="triangle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393" name="等腰三角形 392"/>
          <p:cNvSpPr/>
          <p:nvPr/>
        </p:nvSpPr>
        <p:spPr>
          <a:xfrm rot="10800000">
            <a:off x="4416571" y="3551476"/>
            <a:ext cx="178604" cy="173492"/>
          </a:xfrm>
          <a:prstGeom prst="triangle">
            <a:avLst/>
          </a:prstGeom>
          <a:solidFill>
            <a:srgbClr val="FF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394" name="等腰三角形 393"/>
          <p:cNvSpPr/>
          <p:nvPr/>
        </p:nvSpPr>
        <p:spPr>
          <a:xfrm rot="10800000">
            <a:off x="6825056" y="3551476"/>
            <a:ext cx="178604" cy="173492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000"/>
                            </p:stCondLst>
                            <p:childTnLst>
                              <p:par>
                                <p:cTn id="1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8" grpId="0" animBg="1"/>
      <p:bldP spid="389" grpId="0" animBg="1"/>
      <p:bldP spid="390" grpId="0" animBg="1"/>
      <p:bldP spid="391" grpId="0" animBg="1"/>
      <p:bldP spid="392" grpId="0" animBg="1"/>
      <p:bldP spid="393" grpId="0" animBg="1"/>
      <p:bldP spid="39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629049" y="1480127"/>
            <a:ext cx="791358" cy="683945"/>
            <a:chOff x="838622" y="1973958"/>
            <a:chExt cx="1055007" cy="912137"/>
          </a:xfrm>
        </p:grpSpPr>
        <p:sp>
          <p:nvSpPr>
            <p:cNvPr id="7" name="任意多边形 6"/>
            <p:cNvSpPr/>
            <p:nvPr/>
          </p:nvSpPr>
          <p:spPr>
            <a:xfrm>
              <a:off x="838622" y="1975962"/>
              <a:ext cx="972020" cy="910133"/>
            </a:xfrm>
            <a:custGeom>
              <a:avLst/>
              <a:gdLst>
                <a:gd name="connsiteX0" fmla="*/ 937260 w 2001989"/>
                <a:gd name="connsiteY0" fmla="*/ 0 h 1874520"/>
                <a:gd name="connsiteX1" fmla="*/ 2001989 w 2001989"/>
                <a:gd name="connsiteY1" fmla="*/ 0 h 1874520"/>
                <a:gd name="connsiteX2" fmla="*/ 1963825 w 2001989"/>
                <a:gd name="connsiteY2" fmla="*/ 79225 h 1874520"/>
                <a:gd name="connsiteX3" fmla="*/ 1892144 w 2001989"/>
                <a:gd name="connsiteY3" fmla="*/ 275070 h 1874520"/>
                <a:gd name="connsiteX4" fmla="*/ 958266 w 2001989"/>
                <a:gd name="connsiteY4" fmla="*/ 275070 h 1874520"/>
                <a:gd name="connsiteX5" fmla="*/ 296076 w 2001989"/>
                <a:gd name="connsiteY5" fmla="*/ 937260 h 1874520"/>
                <a:gd name="connsiteX6" fmla="*/ 958266 w 2001989"/>
                <a:gd name="connsiteY6" fmla="*/ 1599450 h 1874520"/>
                <a:gd name="connsiteX7" fmla="*/ 1892144 w 2001989"/>
                <a:gd name="connsiteY7" fmla="*/ 1599450 h 1874520"/>
                <a:gd name="connsiteX8" fmla="*/ 1963825 w 2001989"/>
                <a:gd name="connsiteY8" fmla="*/ 1795295 h 1874520"/>
                <a:gd name="connsiteX9" fmla="*/ 2001989 w 2001989"/>
                <a:gd name="connsiteY9" fmla="*/ 1874520 h 1874520"/>
                <a:gd name="connsiteX10" fmla="*/ 937260 w 2001989"/>
                <a:gd name="connsiteY10" fmla="*/ 1874520 h 1874520"/>
                <a:gd name="connsiteX11" fmla="*/ 0 w 2001989"/>
                <a:gd name="connsiteY11" fmla="*/ 937260 h 1874520"/>
                <a:gd name="connsiteX12" fmla="*/ 937260 w 2001989"/>
                <a:gd name="connsiteY12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1989" h="1874520">
                  <a:moveTo>
                    <a:pt x="937260" y="0"/>
                  </a:moveTo>
                  <a:lnTo>
                    <a:pt x="2001989" y="0"/>
                  </a:lnTo>
                  <a:lnTo>
                    <a:pt x="1963825" y="79225"/>
                  </a:lnTo>
                  <a:lnTo>
                    <a:pt x="1892144" y="275070"/>
                  </a:lnTo>
                  <a:lnTo>
                    <a:pt x="958266" y="275070"/>
                  </a:lnTo>
                  <a:cubicBezTo>
                    <a:pt x="592549" y="275070"/>
                    <a:pt x="296076" y="571543"/>
                    <a:pt x="296076" y="937260"/>
                  </a:cubicBezTo>
                  <a:cubicBezTo>
                    <a:pt x="296076" y="1302977"/>
                    <a:pt x="592549" y="1599450"/>
                    <a:pt x="958266" y="1599450"/>
                  </a:cubicBezTo>
                  <a:lnTo>
                    <a:pt x="1892144" y="1599450"/>
                  </a:lnTo>
                  <a:lnTo>
                    <a:pt x="1963825" y="1795295"/>
                  </a:lnTo>
                  <a:lnTo>
                    <a:pt x="2001989" y="1874520"/>
                  </a:lnTo>
                  <a:lnTo>
                    <a:pt x="937260" y="1874520"/>
                  </a:lnTo>
                  <a:cubicBezTo>
                    <a:pt x="419626" y="1874520"/>
                    <a:pt x="0" y="1454894"/>
                    <a:pt x="0" y="937260"/>
                  </a:cubicBezTo>
                  <a:cubicBezTo>
                    <a:pt x="0" y="419626"/>
                    <a:pt x="419626" y="0"/>
                    <a:pt x="937260" y="0"/>
                  </a:cubicBez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84155" y="2107090"/>
              <a:ext cx="858343" cy="648869"/>
            </a:xfrm>
            <a:custGeom>
              <a:avLst/>
              <a:gdLst>
                <a:gd name="connsiteX0" fmla="*/ 0 w 1767856"/>
                <a:gd name="connsiteY0" fmla="*/ 668208 h 1336418"/>
                <a:gd name="connsiteX1" fmla="*/ 0 w 1767856"/>
                <a:gd name="connsiteY1" fmla="*/ 668209 h 1336418"/>
                <a:gd name="connsiteX2" fmla="*/ 0 w 1767856"/>
                <a:gd name="connsiteY2" fmla="*/ 668209 h 1336418"/>
                <a:gd name="connsiteX3" fmla="*/ 668209 w 1767856"/>
                <a:gd name="connsiteY3" fmla="*/ 0 h 1336418"/>
                <a:gd name="connsiteX4" fmla="*/ 1730354 w 1767856"/>
                <a:gd name="connsiteY4" fmla="*/ 0 h 1336418"/>
                <a:gd name="connsiteX5" fmla="*/ 1705283 w 1767856"/>
                <a:gd name="connsiteY5" fmla="*/ 45922 h 1336418"/>
                <a:gd name="connsiteX6" fmla="*/ 1586450 w 1767856"/>
                <a:gd name="connsiteY6" fmla="*/ 633863 h 1336418"/>
                <a:gd name="connsiteX7" fmla="*/ 1705283 w 1767856"/>
                <a:gd name="connsiteY7" fmla="*/ 1221804 h 1336418"/>
                <a:gd name="connsiteX8" fmla="*/ 1767856 w 1767856"/>
                <a:gd name="connsiteY8" fmla="*/ 1336418 h 1336418"/>
                <a:gd name="connsiteX9" fmla="*/ 668209 w 1767856"/>
                <a:gd name="connsiteY9" fmla="*/ 1336417 h 1336418"/>
                <a:gd name="connsiteX10" fmla="*/ 13576 w 1767856"/>
                <a:gd name="connsiteY10" fmla="*/ 802876 h 1336418"/>
                <a:gd name="connsiteX11" fmla="*/ 0 w 1767856"/>
                <a:gd name="connsiteY11" fmla="*/ 668209 h 1336418"/>
                <a:gd name="connsiteX12" fmla="*/ 13576 w 1767856"/>
                <a:gd name="connsiteY12" fmla="*/ 533542 h 1336418"/>
                <a:gd name="connsiteX13" fmla="*/ 668209 w 1767856"/>
                <a:gd name="connsiteY13" fmla="*/ 0 h 13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7856" h="1336418">
                  <a:moveTo>
                    <a:pt x="0" y="668208"/>
                  </a:moveTo>
                  <a:lnTo>
                    <a:pt x="0" y="668209"/>
                  </a:lnTo>
                  <a:lnTo>
                    <a:pt x="0" y="668209"/>
                  </a:lnTo>
                  <a:close/>
                  <a:moveTo>
                    <a:pt x="668209" y="0"/>
                  </a:moveTo>
                  <a:lnTo>
                    <a:pt x="1730354" y="0"/>
                  </a:lnTo>
                  <a:lnTo>
                    <a:pt x="1705283" y="45922"/>
                  </a:lnTo>
                  <a:cubicBezTo>
                    <a:pt x="1630258" y="213754"/>
                    <a:pt x="1586450" y="416077"/>
                    <a:pt x="1586450" y="633863"/>
                  </a:cubicBezTo>
                  <a:cubicBezTo>
                    <a:pt x="1586450" y="851650"/>
                    <a:pt x="1630258" y="1053973"/>
                    <a:pt x="1705283" y="1221804"/>
                  </a:cubicBezTo>
                  <a:lnTo>
                    <a:pt x="1767856" y="1336418"/>
                  </a:lnTo>
                  <a:lnTo>
                    <a:pt x="668209" y="1336417"/>
                  </a:lnTo>
                  <a:cubicBezTo>
                    <a:pt x="345297" y="1336417"/>
                    <a:pt x="75884" y="1107367"/>
                    <a:pt x="13576" y="802876"/>
                  </a:cubicBezTo>
                  <a:lnTo>
                    <a:pt x="0" y="668209"/>
                  </a:lnTo>
                  <a:lnTo>
                    <a:pt x="13576" y="533542"/>
                  </a:lnTo>
                  <a:cubicBezTo>
                    <a:pt x="75884" y="229050"/>
                    <a:pt x="345297" y="0"/>
                    <a:pt x="668209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839399" y="1973958"/>
              <a:ext cx="1054230" cy="910133"/>
            </a:xfrm>
            <a:custGeom>
              <a:avLst/>
              <a:gdLst>
                <a:gd name="connsiteX0" fmla="*/ 0 w 2171307"/>
                <a:gd name="connsiteY0" fmla="*/ 937259 h 1874520"/>
                <a:gd name="connsiteX1" fmla="*/ 0 w 2171307"/>
                <a:gd name="connsiteY1" fmla="*/ 937260 h 1874520"/>
                <a:gd name="connsiteX2" fmla="*/ 0 w 2171307"/>
                <a:gd name="connsiteY2" fmla="*/ 937260 h 1874520"/>
                <a:gd name="connsiteX3" fmla="*/ 937260 w 2171307"/>
                <a:gd name="connsiteY3" fmla="*/ 0 h 1874520"/>
                <a:gd name="connsiteX4" fmla="*/ 1943266 w 2171307"/>
                <a:gd name="connsiteY4" fmla="*/ 0 h 1874520"/>
                <a:gd name="connsiteX5" fmla="*/ 2132157 w 2171307"/>
                <a:gd name="connsiteY5" fmla="*/ 19042 h 1874520"/>
                <a:gd name="connsiteX6" fmla="*/ 2171307 w 2171307"/>
                <a:gd name="connsiteY6" fmla="*/ 29109 h 1874520"/>
                <a:gd name="connsiteX7" fmla="*/ 2110954 w 2171307"/>
                <a:gd name="connsiteY7" fmla="*/ 149404 h 1874520"/>
                <a:gd name="connsiteX8" fmla="*/ 1945409 w 2171307"/>
                <a:gd name="connsiteY8" fmla="*/ 941063 h 1874520"/>
                <a:gd name="connsiteX9" fmla="*/ 2110954 w 2171307"/>
                <a:gd name="connsiteY9" fmla="*/ 1732723 h 1874520"/>
                <a:gd name="connsiteX10" fmla="*/ 2167927 w 2171307"/>
                <a:gd name="connsiteY10" fmla="*/ 1846281 h 1874520"/>
                <a:gd name="connsiteX11" fmla="*/ 2132156 w 2171307"/>
                <a:gd name="connsiteY11" fmla="*/ 1855478 h 1874520"/>
                <a:gd name="connsiteX12" fmla="*/ 1943265 w 2171307"/>
                <a:gd name="connsiteY12" fmla="*/ 1874520 h 1874520"/>
                <a:gd name="connsiteX13" fmla="*/ 937260 w 2171307"/>
                <a:gd name="connsiteY13" fmla="*/ 1874519 h 1874520"/>
                <a:gd name="connsiteX14" fmla="*/ 19042 w 2171307"/>
                <a:gd name="connsiteY14" fmla="*/ 1126150 h 1874520"/>
                <a:gd name="connsiteX15" fmla="*/ 0 w 2171307"/>
                <a:gd name="connsiteY15" fmla="*/ 937260 h 1874520"/>
                <a:gd name="connsiteX16" fmla="*/ 19042 w 2171307"/>
                <a:gd name="connsiteY16" fmla="*/ 748370 h 1874520"/>
                <a:gd name="connsiteX17" fmla="*/ 937260 w 2171307"/>
                <a:gd name="connsiteY17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1307" h="1874520">
                  <a:moveTo>
                    <a:pt x="0" y="937259"/>
                  </a:moveTo>
                  <a:lnTo>
                    <a:pt x="0" y="937260"/>
                  </a:lnTo>
                  <a:lnTo>
                    <a:pt x="0" y="937260"/>
                  </a:lnTo>
                  <a:close/>
                  <a:moveTo>
                    <a:pt x="937260" y="0"/>
                  </a:moveTo>
                  <a:lnTo>
                    <a:pt x="1943266" y="0"/>
                  </a:lnTo>
                  <a:cubicBezTo>
                    <a:pt x="2007971" y="0"/>
                    <a:pt x="2071143" y="6557"/>
                    <a:pt x="2132157" y="19042"/>
                  </a:cubicBezTo>
                  <a:lnTo>
                    <a:pt x="2171307" y="29109"/>
                  </a:lnTo>
                  <a:lnTo>
                    <a:pt x="2110954" y="149404"/>
                  </a:lnTo>
                  <a:cubicBezTo>
                    <a:pt x="2005379" y="384735"/>
                    <a:pt x="1945409" y="654419"/>
                    <a:pt x="1945409" y="941063"/>
                  </a:cubicBezTo>
                  <a:cubicBezTo>
                    <a:pt x="1945409" y="1227708"/>
                    <a:pt x="2005379" y="1497391"/>
                    <a:pt x="2110954" y="1732723"/>
                  </a:cubicBezTo>
                  <a:lnTo>
                    <a:pt x="2167927" y="1846281"/>
                  </a:lnTo>
                  <a:lnTo>
                    <a:pt x="2132156" y="1855478"/>
                  </a:lnTo>
                  <a:cubicBezTo>
                    <a:pt x="2071142" y="1867963"/>
                    <a:pt x="2007970" y="1874520"/>
                    <a:pt x="1943265" y="1874520"/>
                  </a:cubicBezTo>
                  <a:lnTo>
                    <a:pt x="937260" y="1874519"/>
                  </a:lnTo>
                  <a:cubicBezTo>
                    <a:pt x="484330" y="1874519"/>
                    <a:pt x="106438" y="1553243"/>
                    <a:pt x="19042" y="1126150"/>
                  </a:cubicBezTo>
                  <a:lnTo>
                    <a:pt x="0" y="937260"/>
                  </a:lnTo>
                  <a:lnTo>
                    <a:pt x="19042" y="748370"/>
                  </a:lnTo>
                  <a:cubicBezTo>
                    <a:pt x="106438" y="321276"/>
                    <a:pt x="484330" y="0"/>
                    <a:pt x="937260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0" name="文本框 120"/>
            <p:cNvSpPr txBox="1"/>
            <p:nvPr/>
          </p:nvSpPr>
          <p:spPr>
            <a:xfrm>
              <a:off x="1126654" y="2190497"/>
              <a:ext cx="615955" cy="50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75" dirty="0">
                  <a:solidFill>
                    <a:srgbClr val="FF9A05"/>
                  </a:solidFill>
                  <a:latin typeface="Impact" panose="020B0806030902050204" pitchFamily="34" charset="0"/>
                  <a:ea typeface="时尚中黑简体" panose="01010104010101010101" pitchFamily="2" charset="-122"/>
                </a:rPr>
                <a:t>01</a:t>
              </a:r>
              <a:endParaRPr lang="zh-CN" altLang="en-US" sz="1875" dirty="0">
                <a:solidFill>
                  <a:srgbClr val="FF9A05"/>
                </a:solidFill>
                <a:latin typeface="Impact" panose="020B0806030902050204" pitchFamily="34" charset="0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348515" y="1480127"/>
            <a:ext cx="791358" cy="683945"/>
            <a:chOff x="4464105" y="1973958"/>
            <a:chExt cx="1055007" cy="912137"/>
          </a:xfrm>
        </p:grpSpPr>
        <p:sp>
          <p:nvSpPr>
            <p:cNvPr id="12" name="任意多边形 11"/>
            <p:cNvSpPr/>
            <p:nvPr/>
          </p:nvSpPr>
          <p:spPr>
            <a:xfrm>
              <a:off x="4464105" y="1975962"/>
              <a:ext cx="972021" cy="910133"/>
            </a:xfrm>
            <a:custGeom>
              <a:avLst/>
              <a:gdLst>
                <a:gd name="connsiteX0" fmla="*/ 937260 w 2001989"/>
                <a:gd name="connsiteY0" fmla="*/ 0 h 1874520"/>
                <a:gd name="connsiteX1" fmla="*/ 2001989 w 2001989"/>
                <a:gd name="connsiteY1" fmla="*/ 0 h 1874520"/>
                <a:gd name="connsiteX2" fmla="*/ 1963825 w 2001989"/>
                <a:gd name="connsiteY2" fmla="*/ 79225 h 1874520"/>
                <a:gd name="connsiteX3" fmla="*/ 1892144 w 2001989"/>
                <a:gd name="connsiteY3" fmla="*/ 275070 h 1874520"/>
                <a:gd name="connsiteX4" fmla="*/ 958266 w 2001989"/>
                <a:gd name="connsiteY4" fmla="*/ 275070 h 1874520"/>
                <a:gd name="connsiteX5" fmla="*/ 296076 w 2001989"/>
                <a:gd name="connsiteY5" fmla="*/ 937260 h 1874520"/>
                <a:gd name="connsiteX6" fmla="*/ 958266 w 2001989"/>
                <a:gd name="connsiteY6" fmla="*/ 1599450 h 1874520"/>
                <a:gd name="connsiteX7" fmla="*/ 1892144 w 2001989"/>
                <a:gd name="connsiteY7" fmla="*/ 1599450 h 1874520"/>
                <a:gd name="connsiteX8" fmla="*/ 1963825 w 2001989"/>
                <a:gd name="connsiteY8" fmla="*/ 1795295 h 1874520"/>
                <a:gd name="connsiteX9" fmla="*/ 2001989 w 2001989"/>
                <a:gd name="connsiteY9" fmla="*/ 1874520 h 1874520"/>
                <a:gd name="connsiteX10" fmla="*/ 937260 w 2001989"/>
                <a:gd name="connsiteY10" fmla="*/ 1874520 h 1874520"/>
                <a:gd name="connsiteX11" fmla="*/ 0 w 2001989"/>
                <a:gd name="connsiteY11" fmla="*/ 937260 h 1874520"/>
                <a:gd name="connsiteX12" fmla="*/ 937260 w 2001989"/>
                <a:gd name="connsiteY12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1989" h="1874520">
                  <a:moveTo>
                    <a:pt x="937260" y="0"/>
                  </a:moveTo>
                  <a:lnTo>
                    <a:pt x="2001989" y="0"/>
                  </a:lnTo>
                  <a:lnTo>
                    <a:pt x="1963825" y="79225"/>
                  </a:lnTo>
                  <a:lnTo>
                    <a:pt x="1892144" y="275070"/>
                  </a:lnTo>
                  <a:lnTo>
                    <a:pt x="958266" y="275070"/>
                  </a:lnTo>
                  <a:cubicBezTo>
                    <a:pt x="592549" y="275070"/>
                    <a:pt x="296076" y="571543"/>
                    <a:pt x="296076" y="937260"/>
                  </a:cubicBezTo>
                  <a:cubicBezTo>
                    <a:pt x="296076" y="1302977"/>
                    <a:pt x="592549" y="1599450"/>
                    <a:pt x="958266" y="1599450"/>
                  </a:cubicBezTo>
                  <a:lnTo>
                    <a:pt x="1892144" y="1599450"/>
                  </a:lnTo>
                  <a:lnTo>
                    <a:pt x="1963825" y="1795295"/>
                  </a:lnTo>
                  <a:lnTo>
                    <a:pt x="2001989" y="1874520"/>
                  </a:lnTo>
                  <a:lnTo>
                    <a:pt x="937260" y="1874520"/>
                  </a:lnTo>
                  <a:cubicBezTo>
                    <a:pt x="419626" y="1874520"/>
                    <a:pt x="0" y="1454894"/>
                    <a:pt x="0" y="937260"/>
                  </a:cubicBezTo>
                  <a:cubicBezTo>
                    <a:pt x="0" y="419626"/>
                    <a:pt x="419626" y="0"/>
                    <a:pt x="937260" y="0"/>
                  </a:cubicBezTo>
                  <a:close/>
                </a:path>
              </a:pathLst>
            </a:custGeom>
            <a:solidFill>
              <a:srgbClr val="01ADB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4609638" y="2107090"/>
              <a:ext cx="858343" cy="648869"/>
            </a:xfrm>
            <a:custGeom>
              <a:avLst/>
              <a:gdLst>
                <a:gd name="connsiteX0" fmla="*/ 0 w 1767856"/>
                <a:gd name="connsiteY0" fmla="*/ 668208 h 1336418"/>
                <a:gd name="connsiteX1" fmla="*/ 0 w 1767856"/>
                <a:gd name="connsiteY1" fmla="*/ 668209 h 1336418"/>
                <a:gd name="connsiteX2" fmla="*/ 0 w 1767856"/>
                <a:gd name="connsiteY2" fmla="*/ 668209 h 1336418"/>
                <a:gd name="connsiteX3" fmla="*/ 668209 w 1767856"/>
                <a:gd name="connsiteY3" fmla="*/ 0 h 1336418"/>
                <a:gd name="connsiteX4" fmla="*/ 1730354 w 1767856"/>
                <a:gd name="connsiteY4" fmla="*/ 0 h 1336418"/>
                <a:gd name="connsiteX5" fmla="*/ 1705283 w 1767856"/>
                <a:gd name="connsiteY5" fmla="*/ 45922 h 1336418"/>
                <a:gd name="connsiteX6" fmla="*/ 1586450 w 1767856"/>
                <a:gd name="connsiteY6" fmla="*/ 633863 h 1336418"/>
                <a:gd name="connsiteX7" fmla="*/ 1705283 w 1767856"/>
                <a:gd name="connsiteY7" fmla="*/ 1221804 h 1336418"/>
                <a:gd name="connsiteX8" fmla="*/ 1767856 w 1767856"/>
                <a:gd name="connsiteY8" fmla="*/ 1336418 h 1336418"/>
                <a:gd name="connsiteX9" fmla="*/ 668209 w 1767856"/>
                <a:gd name="connsiteY9" fmla="*/ 1336417 h 1336418"/>
                <a:gd name="connsiteX10" fmla="*/ 13576 w 1767856"/>
                <a:gd name="connsiteY10" fmla="*/ 802876 h 1336418"/>
                <a:gd name="connsiteX11" fmla="*/ 0 w 1767856"/>
                <a:gd name="connsiteY11" fmla="*/ 668209 h 1336418"/>
                <a:gd name="connsiteX12" fmla="*/ 13576 w 1767856"/>
                <a:gd name="connsiteY12" fmla="*/ 533542 h 1336418"/>
                <a:gd name="connsiteX13" fmla="*/ 668209 w 1767856"/>
                <a:gd name="connsiteY13" fmla="*/ 0 h 13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7856" h="1336418">
                  <a:moveTo>
                    <a:pt x="0" y="668208"/>
                  </a:moveTo>
                  <a:lnTo>
                    <a:pt x="0" y="668209"/>
                  </a:lnTo>
                  <a:lnTo>
                    <a:pt x="0" y="668209"/>
                  </a:lnTo>
                  <a:close/>
                  <a:moveTo>
                    <a:pt x="668209" y="0"/>
                  </a:moveTo>
                  <a:lnTo>
                    <a:pt x="1730354" y="0"/>
                  </a:lnTo>
                  <a:lnTo>
                    <a:pt x="1705283" y="45922"/>
                  </a:lnTo>
                  <a:cubicBezTo>
                    <a:pt x="1630258" y="213754"/>
                    <a:pt x="1586450" y="416077"/>
                    <a:pt x="1586450" y="633863"/>
                  </a:cubicBezTo>
                  <a:cubicBezTo>
                    <a:pt x="1586450" y="851650"/>
                    <a:pt x="1630258" y="1053973"/>
                    <a:pt x="1705283" y="1221804"/>
                  </a:cubicBezTo>
                  <a:lnTo>
                    <a:pt x="1767856" y="1336418"/>
                  </a:lnTo>
                  <a:lnTo>
                    <a:pt x="668209" y="1336417"/>
                  </a:lnTo>
                  <a:cubicBezTo>
                    <a:pt x="345297" y="1336417"/>
                    <a:pt x="75884" y="1107367"/>
                    <a:pt x="13576" y="802876"/>
                  </a:cubicBezTo>
                  <a:lnTo>
                    <a:pt x="0" y="668209"/>
                  </a:lnTo>
                  <a:lnTo>
                    <a:pt x="13576" y="533542"/>
                  </a:lnTo>
                  <a:cubicBezTo>
                    <a:pt x="75884" y="229050"/>
                    <a:pt x="345297" y="0"/>
                    <a:pt x="668209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464882" y="1973958"/>
              <a:ext cx="1054230" cy="910133"/>
            </a:xfrm>
            <a:custGeom>
              <a:avLst/>
              <a:gdLst>
                <a:gd name="connsiteX0" fmla="*/ 0 w 2171307"/>
                <a:gd name="connsiteY0" fmla="*/ 937259 h 1874520"/>
                <a:gd name="connsiteX1" fmla="*/ 0 w 2171307"/>
                <a:gd name="connsiteY1" fmla="*/ 937260 h 1874520"/>
                <a:gd name="connsiteX2" fmla="*/ 0 w 2171307"/>
                <a:gd name="connsiteY2" fmla="*/ 937260 h 1874520"/>
                <a:gd name="connsiteX3" fmla="*/ 937260 w 2171307"/>
                <a:gd name="connsiteY3" fmla="*/ 0 h 1874520"/>
                <a:gd name="connsiteX4" fmla="*/ 1943266 w 2171307"/>
                <a:gd name="connsiteY4" fmla="*/ 0 h 1874520"/>
                <a:gd name="connsiteX5" fmla="*/ 2132157 w 2171307"/>
                <a:gd name="connsiteY5" fmla="*/ 19042 h 1874520"/>
                <a:gd name="connsiteX6" fmla="*/ 2171307 w 2171307"/>
                <a:gd name="connsiteY6" fmla="*/ 29109 h 1874520"/>
                <a:gd name="connsiteX7" fmla="*/ 2110954 w 2171307"/>
                <a:gd name="connsiteY7" fmla="*/ 149404 h 1874520"/>
                <a:gd name="connsiteX8" fmla="*/ 1945409 w 2171307"/>
                <a:gd name="connsiteY8" fmla="*/ 941063 h 1874520"/>
                <a:gd name="connsiteX9" fmla="*/ 2110954 w 2171307"/>
                <a:gd name="connsiteY9" fmla="*/ 1732723 h 1874520"/>
                <a:gd name="connsiteX10" fmla="*/ 2167927 w 2171307"/>
                <a:gd name="connsiteY10" fmla="*/ 1846281 h 1874520"/>
                <a:gd name="connsiteX11" fmla="*/ 2132156 w 2171307"/>
                <a:gd name="connsiteY11" fmla="*/ 1855478 h 1874520"/>
                <a:gd name="connsiteX12" fmla="*/ 1943265 w 2171307"/>
                <a:gd name="connsiteY12" fmla="*/ 1874520 h 1874520"/>
                <a:gd name="connsiteX13" fmla="*/ 937260 w 2171307"/>
                <a:gd name="connsiteY13" fmla="*/ 1874519 h 1874520"/>
                <a:gd name="connsiteX14" fmla="*/ 19042 w 2171307"/>
                <a:gd name="connsiteY14" fmla="*/ 1126150 h 1874520"/>
                <a:gd name="connsiteX15" fmla="*/ 0 w 2171307"/>
                <a:gd name="connsiteY15" fmla="*/ 937260 h 1874520"/>
                <a:gd name="connsiteX16" fmla="*/ 19042 w 2171307"/>
                <a:gd name="connsiteY16" fmla="*/ 748370 h 1874520"/>
                <a:gd name="connsiteX17" fmla="*/ 937260 w 2171307"/>
                <a:gd name="connsiteY17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1307" h="1874520">
                  <a:moveTo>
                    <a:pt x="0" y="937259"/>
                  </a:moveTo>
                  <a:lnTo>
                    <a:pt x="0" y="937260"/>
                  </a:lnTo>
                  <a:lnTo>
                    <a:pt x="0" y="937260"/>
                  </a:lnTo>
                  <a:close/>
                  <a:moveTo>
                    <a:pt x="937260" y="0"/>
                  </a:moveTo>
                  <a:lnTo>
                    <a:pt x="1943266" y="0"/>
                  </a:lnTo>
                  <a:cubicBezTo>
                    <a:pt x="2007971" y="0"/>
                    <a:pt x="2071143" y="6557"/>
                    <a:pt x="2132157" y="19042"/>
                  </a:cubicBezTo>
                  <a:lnTo>
                    <a:pt x="2171307" y="29109"/>
                  </a:lnTo>
                  <a:lnTo>
                    <a:pt x="2110954" y="149404"/>
                  </a:lnTo>
                  <a:cubicBezTo>
                    <a:pt x="2005379" y="384735"/>
                    <a:pt x="1945409" y="654419"/>
                    <a:pt x="1945409" y="941063"/>
                  </a:cubicBezTo>
                  <a:cubicBezTo>
                    <a:pt x="1945409" y="1227708"/>
                    <a:pt x="2005379" y="1497391"/>
                    <a:pt x="2110954" y="1732723"/>
                  </a:cubicBezTo>
                  <a:lnTo>
                    <a:pt x="2167927" y="1846281"/>
                  </a:lnTo>
                  <a:lnTo>
                    <a:pt x="2132156" y="1855478"/>
                  </a:lnTo>
                  <a:cubicBezTo>
                    <a:pt x="2071142" y="1867963"/>
                    <a:pt x="2007970" y="1874520"/>
                    <a:pt x="1943265" y="1874520"/>
                  </a:cubicBezTo>
                  <a:lnTo>
                    <a:pt x="937260" y="1874519"/>
                  </a:lnTo>
                  <a:cubicBezTo>
                    <a:pt x="484330" y="1874519"/>
                    <a:pt x="106438" y="1553243"/>
                    <a:pt x="19042" y="1126150"/>
                  </a:cubicBezTo>
                  <a:lnTo>
                    <a:pt x="0" y="937260"/>
                  </a:lnTo>
                  <a:lnTo>
                    <a:pt x="19042" y="748370"/>
                  </a:lnTo>
                  <a:cubicBezTo>
                    <a:pt x="106438" y="321276"/>
                    <a:pt x="484330" y="0"/>
                    <a:pt x="937260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5" name="文本框 91"/>
            <p:cNvSpPr txBox="1"/>
            <p:nvPr/>
          </p:nvSpPr>
          <p:spPr>
            <a:xfrm>
              <a:off x="4713707" y="2190497"/>
              <a:ext cx="589411" cy="50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500">
                  <a:solidFill>
                    <a:srgbClr val="FF9A05"/>
                  </a:solidFill>
                  <a:latin typeface="Impact" panose="020B0806030902050204" pitchFamily="34" charset="0"/>
                  <a:ea typeface="时尚中黑简体" panose="01010104010101010101" pitchFamily="2" charset="-122"/>
                </a:defRPr>
              </a:lvl1pPr>
            </a:lstStyle>
            <a:p>
              <a:r>
                <a:rPr lang="en-US" altLang="zh-CN" sz="1875" dirty="0">
                  <a:solidFill>
                    <a:schemeClr val="accent5"/>
                  </a:solidFill>
                </a:rPr>
                <a:t>02</a:t>
              </a:r>
              <a:endParaRPr lang="zh-CN" altLang="en-US" sz="1875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03180" y="1480499"/>
            <a:ext cx="791358" cy="683945"/>
            <a:chOff x="8136513" y="1974454"/>
            <a:chExt cx="1055007" cy="912137"/>
          </a:xfrm>
        </p:grpSpPr>
        <p:sp>
          <p:nvSpPr>
            <p:cNvPr id="17" name="任意多边形 16"/>
            <p:cNvSpPr/>
            <p:nvPr/>
          </p:nvSpPr>
          <p:spPr>
            <a:xfrm>
              <a:off x="8136513" y="1976458"/>
              <a:ext cx="972021" cy="910133"/>
            </a:xfrm>
            <a:custGeom>
              <a:avLst/>
              <a:gdLst>
                <a:gd name="connsiteX0" fmla="*/ 937260 w 2001989"/>
                <a:gd name="connsiteY0" fmla="*/ 0 h 1874520"/>
                <a:gd name="connsiteX1" fmla="*/ 2001989 w 2001989"/>
                <a:gd name="connsiteY1" fmla="*/ 0 h 1874520"/>
                <a:gd name="connsiteX2" fmla="*/ 1963825 w 2001989"/>
                <a:gd name="connsiteY2" fmla="*/ 79225 h 1874520"/>
                <a:gd name="connsiteX3" fmla="*/ 1892144 w 2001989"/>
                <a:gd name="connsiteY3" fmla="*/ 275070 h 1874520"/>
                <a:gd name="connsiteX4" fmla="*/ 958266 w 2001989"/>
                <a:gd name="connsiteY4" fmla="*/ 275070 h 1874520"/>
                <a:gd name="connsiteX5" fmla="*/ 296076 w 2001989"/>
                <a:gd name="connsiteY5" fmla="*/ 937260 h 1874520"/>
                <a:gd name="connsiteX6" fmla="*/ 958266 w 2001989"/>
                <a:gd name="connsiteY6" fmla="*/ 1599450 h 1874520"/>
                <a:gd name="connsiteX7" fmla="*/ 1892144 w 2001989"/>
                <a:gd name="connsiteY7" fmla="*/ 1599450 h 1874520"/>
                <a:gd name="connsiteX8" fmla="*/ 1963825 w 2001989"/>
                <a:gd name="connsiteY8" fmla="*/ 1795295 h 1874520"/>
                <a:gd name="connsiteX9" fmla="*/ 2001989 w 2001989"/>
                <a:gd name="connsiteY9" fmla="*/ 1874520 h 1874520"/>
                <a:gd name="connsiteX10" fmla="*/ 937260 w 2001989"/>
                <a:gd name="connsiteY10" fmla="*/ 1874520 h 1874520"/>
                <a:gd name="connsiteX11" fmla="*/ 0 w 2001989"/>
                <a:gd name="connsiteY11" fmla="*/ 937260 h 1874520"/>
                <a:gd name="connsiteX12" fmla="*/ 937260 w 2001989"/>
                <a:gd name="connsiteY12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1989" h="1874520">
                  <a:moveTo>
                    <a:pt x="937260" y="0"/>
                  </a:moveTo>
                  <a:lnTo>
                    <a:pt x="2001989" y="0"/>
                  </a:lnTo>
                  <a:lnTo>
                    <a:pt x="1963825" y="79225"/>
                  </a:lnTo>
                  <a:lnTo>
                    <a:pt x="1892144" y="275070"/>
                  </a:lnTo>
                  <a:lnTo>
                    <a:pt x="958266" y="275070"/>
                  </a:lnTo>
                  <a:cubicBezTo>
                    <a:pt x="592549" y="275070"/>
                    <a:pt x="296076" y="571543"/>
                    <a:pt x="296076" y="937260"/>
                  </a:cubicBezTo>
                  <a:cubicBezTo>
                    <a:pt x="296076" y="1302977"/>
                    <a:pt x="592549" y="1599450"/>
                    <a:pt x="958266" y="1599450"/>
                  </a:cubicBezTo>
                  <a:lnTo>
                    <a:pt x="1892144" y="1599450"/>
                  </a:lnTo>
                  <a:lnTo>
                    <a:pt x="1963825" y="1795295"/>
                  </a:lnTo>
                  <a:lnTo>
                    <a:pt x="2001989" y="1874520"/>
                  </a:lnTo>
                  <a:lnTo>
                    <a:pt x="937260" y="1874520"/>
                  </a:lnTo>
                  <a:cubicBezTo>
                    <a:pt x="419626" y="1874520"/>
                    <a:pt x="0" y="1454894"/>
                    <a:pt x="0" y="937260"/>
                  </a:cubicBezTo>
                  <a:cubicBezTo>
                    <a:pt x="0" y="419626"/>
                    <a:pt x="419626" y="0"/>
                    <a:pt x="937260" y="0"/>
                  </a:cubicBez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8282046" y="2107586"/>
              <a:ext cx="858343" cy="648869"/>
            </a:xfrm>
            <a:custGeom>
              <a:avLst/>
              <a:gdLst>
                <a:gd name="connsiteX0" fmla="*/ 0 w 1767856"/>
                <a:gd name="connsiteY0" fmla="*/ 668208 h 1336418"/>
                <a:gd name="connsiteX1" fmla="*/ 0 w 1767856"/>
                <a:gd name="connsiteY1" fmla="*/ 668209 h 1336418"/>
                <a:gd name="connsiteX2" fmla="*/ 0 w 1767856"/>
                <a:gd name="connsiteY2" fmla="*/ 668209 h 1336418"/>
                <a:gd name="connsiteX3" fmla="*/ 668209 w 1767856"/>
                <a:gd name="connsiteY3" fmla="*/ 0 h 1336418"/>
                <a:gd name="connsiteX4" fmla="*/ 1730354 w 1767856"/>
                <a:gd name="connsiteY4" fmla="*/ 0 h 1336418"/>
                <a:gd name="connsiteX5" fmla="*/ 1705283 w 1767856"/>
                <a:gd name="connsiteY5" fmla="*/ 45922 h 1336418"/>
                <a:gd name="connsiteX6" fmla="*/ 1586450 w 1767856"/>
                <a:gd name="connsiteY6" fmla="*/ 633863 h 1336418"/>
                <a:gd name="connsiteX7" fmla="*/ 1705283 w 1767856"/>
                <a:gd name="connsiteY7" fmla="*/ 1221804 h 1336418"/>
                <a:gd name="connsiteX8" fmla="*/ 1767856 w 1767856"/>
                <a:gd name="connsiteY8" fmla="*/ 1336418 h 1336418"/>
                <a:gd name="connsiteX9" fmla="*/ 668209 w 1767856"/>
                <a:gd name="connsiteY9" fmla="*/ 1336417 h 1336418"/>
                <a:gd name="connsiteX10" fmla="*/ 13576 w 1767856"/>
                <a:gd name="connsiteY10" fmla="*/ 802876 h 1336418"/>
                <a:gd name="connsiteX11" fmla="*/ 0 w 1767856"/>
                <a:gd name="connsiteY11" fmla="*/ 668209 h 1336418"/>
                <a:gd name="connsiteX12" fmla="*/ 13576 w 1767856"/>
                <a:gd name="connsiteY12" fmla="*/ 533542 h 1336418"/>
                <a:gd name="connsiteX13" fmla="*/ 668209 w 1767856"/>
                <a:gd name="connsiteY13" fmla="*/ 0 h 13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7856" h="1336418">
                  <a:moveTo>
                    <a:pt x="0" y="668208"/>
                  </a:moveTo>
                  <a:lnTo>
                    <a:pt x="0" y="668209"/>
                  </a:lnTo>
                  <a:lnTo>
                    <a:pt x="0" y="668209"/>
                  </a:lnTo>
                  <a:close/>
                  <a:moveTo>
                    <a:pt x="668209" y="0"/>
                  </a:moveTo>
                  <a:lnTo>
                    <a:pt x="1730354" y="0"/>
                  </a:lnTo>
                  <a:lnTo>
                    <a:pt x="1705283" y="45922"/>
                  </a:lnTo>
                  <a:cubicBezTo>
                    <a:pt x="1630258" y="213754"/>
                    <a:pt x="1586450" y="416077"/>
                    <a:pt x="1586450" y="633863"/>
                  </a:cubicBezTo>
                  <a:cubicBezTo>
                    <a:pt x="1586450" y="851650"/>
                    <a:pt x="1630258" y="1053973"/>
                    <a:pt x="1705283" y="1221804"/>
                  </a:cubicBezTo>
                  <a:lnTo>
                    <a:pt x="1767856" y="1336418"/>
                  </a:lnTo>
                  <a:lnTo>
                    <a:pt x="668209" y="1336417"/>
                  </a:lnTo>
                  <a:cubicBezTo>
                    <a:pt x="345297" y="1336417"/>
                    <a:pt x="75884" y="1107367"/>
                    <a:pt x="13576" y="802876"/>
                  </a:cubicBezTo>
                  <a:lnTo>
                    <a:pt x="0" y="668209"/>
                  </a:lnTo>
                  <a:lnTo>
                    <a:pt x="13576" y="533542"/>
                  </a:lnTo>
                  <a:cubicBezTo>
                    <a:pt x="75884" y="229050"/>
                    <a:pt x="345297" y="0"/>
                    <a:pt x="668209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8137290" y="1974454"/>
              <a:ext cx="1054230" cy="910133"/>
            </a:xfrm>
            <a:custGeom>
              <a:avLst/>
              <a:gdLst>
                <a:gd name="connsiteX0" fmla="*/ 0 w 2171307"/>
                <a:gd name="connsiteY0" fmla="*/ 937259 h 1874520"/>
                <a:gd name="connsiteX1" fmla="*/ 0 w 2171307"/>
                <a:gd name="connsiteY1" fmla="*/ 937260 h 1874520"/>
                <a:gd name="connsiteX2" fmla="*/ 0 w 2171307"/>
                <a:gd name="connsiteY2" fmla="*/ 937260 h 1874520"/>
                <a:gd name="connsiteX3" fmla="*/ 937260 w 2171307"/>
                <a:gd name="connsiteY3" fmla="*/ 0 h 1874520"/>
                <a:gd name="connsiteX4" fmla="*/ 1943266 w 2171307"/>
                <a:gd name="connsiteY4" fmla="*/ 0 h 1874520"/>
                <a:gd name="connsiteX5" fmla="*/ 2132157 w 2171307"/>
                <a:gd name="connsiteY5" fmla="*/ 19042 h 1874520"/>
                <a:gd name="connsiteX6" fmla="*/ 2171307 w 2171307"/>
                <a:gd name="connsiteY6" fmla="*/ 29109 h 1874520"/>
                <a:gd name="connsiteX7" fmla="*/ 2110954 w 2171307"/>
                <a:gd name="connsiteY7" fmla="*/ 149404 h 1874520"/>
                <a:gd name="connsiteX8" fmla="*/ 1945409 w 2171307"/>
                <a:gd name="connsiteY8" fmla="*/ 941063 h 1874520"/>
                <a:gd name="connsiteX9" fmla="*/ 2110954 w 2171307"/>
                <a:gd name="connsiteY9" fmla="*/ 1732723 h 1874520"/>
                <a:gd name="connsiteX10" fmla="*/ 2167927 w 2171307"/>
                <a:gd name="connsiteY10" fmla="*/ 1846281 h 1874520"/>
                <a:gd name="connsiteX11" fmla="*/ 2132156 w 2171307"/>
                <a:gd name="connsiteY11" fmla="*/ 1855478 h 1874520"/>
                <a:gd name="connsiteX12" fmla="*/ 1943265 w 2171307"/>
                <a:gd name="connsiteY12" fmla="*/ 1874520 h 1874520"/>
                <a:gd name="connsiteX13" fmla="*/ 937260 w 2171307"/>
                <a:gd name="connsiteY13" fmla="*/ 1874519 h 1874520"/>
                <a:gd name="connsiteX14" fmla="*/ 19042 w 2171307"/>
                <a:gd name="connsiteY14" fmla="*/ 1126150 h 1874520"/>
                <a:gd name="connsiteX15" fmla="*/ 0 w 2171307"/>
                <a:gd name="connsiteY15" fmla="*/ 937260 h 1874520"/>
                <a:gd name="connsiteX16" fmla="*/ 19042 w 2171307"/>
                <a:gd name="connsiteY16" fmla="*/ 748370 h 1874520"/>
                <a:gd name="connsiteX17" fmla="*/ 937260 w 2171307"/>
                <a:gd name="connsiteY17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1307" h="1874520">
                  <a:moveTo>
                    <a:pt x="0" y="937259"/>
                  </a:moveTo>
                  <a:lnTo>
                    <a:pt x="0" y="937260"/>
                  </a:lnTo>
                  <a:lnTo>
                    <a:pt x="0" y="937260"/>
                  </a:lnTo>
                  <a:close/>
                  <a:moveTo>
                    <a:pt x="937260" y="0"/>
                  </a:moveTo>
                  <a:lnTo>
                    <a:pt x="1943266" y="0"/>
                  </a:lnTo>
                  <a:cubicBezTo>
                    <a:pt x="2007971" y="0"/>
                    <a:pt x="2071143" y="6557"/>
                    <a:pt x="2132157" y="19042"/>
                  </a:cubicBezTo>
                  <a:lnTo>
                    <a:pt x="2171307" y="29109"/>
                  </a:lnTo>
                  <a:lnTo>
                    <a:pt x="2110954" y="149404"/>
                  </a:lnTo>
                  <a:cubicBezTo>
                    <a:pt x="2005379" y="384735"/>
                    <a:pt x="1945409" y="654419"/>
                    <a:pt x="1945409" y="941063"/>
                  </a:cubicBezTo>
                  <a:cubicBezTo>
                    <a:pt x="1945409" y="1227708"/>
                    <a:pt x="2005379" y="1497391"/>
                    <a:pt x="2110954" y="1732723"/>
                  </a:cubicBezTo>
                  <a:lnTo>
                    <a:pt x="2167927" y="1846281"/>
                  </a:lnTo>
                  <a:lnTo>
                    <a:pt x="2132156" y="1855478"/>
                  </a:lnTo>
                  <a:cubicBezTo>
                    <a:pt x="2071142" y="1867963"/>
                    <a:pt x="2007970" y="1874520"/>
                    <a:pt x="1943265" y="1874520"/>
                  </a:cubicBezTo>
                  <a:lnTo>
                    <a:pt x="937260" y="1874519"/>
                  </a:lnTo>
                  <a:cubicBezTo>
                    <a:pt x="484330" y="1874519"/>
                    <a:pt x="106438" y="1553243"/>
                    <a:pt x="19042" y="1126150"/>
                  </a:cubicBezTo>
                  <a:lnTo>
                    <a:pt x="0" y="937260"/>
                  </a:lnTo>
                  <a:lnTo>
                    <a:pt x="19042" y="748370"/>
                  </a:lnTo>
                  <a:cubicBezTo>
                    <a:pt x="106438" y="321276"/>
                    <a:pt x="484330" y="0"/>
                    <a:pt x="937260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0" name="文本框 91"/>
            <p:cNvSpPr txBox="1"/>
            <p:nvPr/>
          </p:nvSpPr>
          <p:spPr>
            <a:xfrm>
              <a:off x="8386115" y="2190497"/>
              <a:ext cx="589411" cy="50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500">
                  <a:solidFill>
                    <a:srgbClr val="FF9A05"/>
                  </a:solidFill>
                  <a:latin typeface="Impact" panose="020B0806030902050204" pitchFamily="34" charset="0"/>
                  <a:ea typeface="时尚中黑简体" panose="01010104010101010101" pitchFamily="2" charset="-122"/>
                </a:defRPr>
              </a:lvl1pPr>
            </a:lstStyle>
            <a:p>
              <a:r>
                <a:rPr lang="en-US" altLang="zh-CN" sz="1875" dirty="0">
                  <a:solidFill>
                    <a:srgbClr val="FF8989"/>
                  </a:solidFill>
                </a:rPr>
                <a:t>03</a:t>
              </a:r>
              <a:endParaRPr lang="zh-CN" altLang="en-US" sz="1875" dirty="0">
                <a:solidFill>
                  <a:srgbClr val="FF8989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9632" y="3369899"/>
            <a:ext cx="791358" cy="683945"/>
            <a:chOff x="839399" y="4494238"/>
            <a:chExt cx="1055007" cy="912137"/>
          </a:xfrm>
        </p:grpSpPr>
        <p:sp>
          <p:nvSpPr>
            <p:cNvPr id="22" name="任意多边形 21"/>
            <p:cNvSpPr/>
            <p:nvPr/>
          </p:nvSpPr>
          <p:spPr>
            <a:xfrm>
              <a:off x="839399" y="4496242"/>
              <a:ext cx="972021" cy="910133"/>
            </a:xfrm>
            <a:custGeom>
              <a:avLst/>
              <a:gdLst>
                <a:gd name="connsiteX0" fmla="*/ 937260 w 2001989"/>
                <a:gd name="connsiteY0" fmla="*/ 0 h 1874520"/>
                <a:gd name="connsiteX1" fmla="*/ 2001989 w 2001989"/>
                <a:gd name="connsiteY1" fmla="*/ 0 h 1874520"/>
                <a:gd name="connsiteX2" fmla="*/ 1963825 w 2001989"/>
                <a:gd name="connsiteY2" fmla="*/ 79225 h 1874520"/>
                <a:gd name="connsiteX3" fmla="*/ 1892144 w 2001989"/>
                <a:gd name="connsiteY3" fmla="*/ 275070 h 1874520"/>
                <a:gd name="connsiteX4" fmla="*/ 958266 w 2001989"/>
                <a:gd name="connsiteY4" fmla="*/ 275070 h 1874520"/>
                <a:gd name="connsiteX5" fmla="*/ 296076 w 2001989"/>
                <a:gd name="connsiteY5" fmla="*/ 937260 h 1874520"/>
                <a:gd name="connsiteX6" fmla="*/ 958266 w 2001989"/>
                <a:gd name="connsiteY6" fmla="*/ 1599450 h 1874520"/>
                <a:gd name="connsiteX7" fmla="*/ 1892144 w 2001989"/>
                <a:gd name="connsiteY7" fmla="*/ 1599450 h 1874520"/>
                <a:gd name="connsiteX8" fmla="*/ 1963825 w 2001989"/>
                <a:gd name="connsiteY8" fmla="*/ 1795295 h 1874520"/>
                <a:gd name="connsiteX9" fmla="*/ 2001989 w 2001989"/>
                <a:gd name="connsiteY9" fmla="*/ 1874520 h 1874520"/>
                <a:gd name="connsiteX10" fmla="*/ 937260 w 2001989"/>
                <a:gd name="connsiteY10" fmla="*/ 1874520 h 1874520"/>
                <a:gd name="connsiteX11" fmla="*/ 0 w 2001989"/>
                <a:gd name="connsiteY11" fmla="*/ 937260 h 1874520"/>
                <a:gd name="connsiteX12" fmla="*/ 937260 w 2001989"/>
                <a:gd name="connsiteY12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1989" h="1874520">
                  <a:moveTo>
                    <a:pt x="937260" y="0"/>
                  </a:moveTo>
                  <a:lnTo>
                    <a:pt x="2001989" y="0"/>
                  </a:lnTo>
                  <a:lnTo>
                    <a:pt x="1963825" y="79225"/>
                  </a:lnTo>
                  <a:lnTo>
                    <a:pt x="1892144" y="275070"/>
                  </a:lnTo>
                  <a:lnTo>
                    <a:pt x="958266" y="275070"/>
                  </a:lnTo>
                  <a:cubicBezTo>
                    <a:pt x="592549" y="275070"/>
                    <a:pt x="296076" y="571543"/>
                    <a:pt x="296076" y="937260"/>
                  </a:cubicBezTo>
                  <a:cubicBezTo>
                    <a:pt x="296076" y="1302977"/>
                    <a:pt x="592549" y="1599450"/>
                    <a:pt x="958266" y="1599450"/>
                  </a:cubicBezTo>
                  <a:lnTo>
                    <a:pt x="1892144" y="1599450"/>
                  </a:lnTo>
                  <a:lnTo>
                    <a:pt x="1963825" y="1795295"/>
                  </a:lnTo>
                  <a:lnTo>
                    <a:pt x="2001989" y="1874520"/>
                  </a:lnTo>
                  <a:lnTo>
                    <a:pt x="937260" y="1874520"/>
                  </a:lnTo>
                  <a:cubicBezTo>
                    <a:pt x="419626" y="1874520"/>
                    <a:pt x="0" y="1454894"/>
                    <a:pt x="0" y="937260"/>
                  </a:cubicBezTo>
                  <a:cubicBezTo>
                    <a:pt x="0" y="419626"/>
                    <a:pt x="419626" y="0"/>
                    <a:pt x="937260" y="0"/>
                  </a:cubicBez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984932" y="4627370"/>
              <a:ext cx="858343" cy="648869"/>
            </a:xfrm>
            <a:custGeom>
              <a:avLst/>
              <a:gdLst>
                <a:gd name="connsiteX0" fmla="*/ 0 w 1767856"/>
                <a:gd name="connsiteY0" fmla="*/ 668208 h 1336418"/>
                <a:gd name="connsiteX1" fmla="*/ 0 w 1767856"/>
                <a:gd name="connsiteY1" fmla="*/ 668209 h 1336418"/>
                <a:gd name="connsiteX2" fmla="*/ 0 w 1767856"/>
                <a:gd name="connsiteY2" fmla="*/ 668209 h 1336418"/>
                <a:gd name="connsiteX3" fmla="*/ 668209 w 1767856"/>
                <a:gd name="connsiteY3" fmla="*/ 0 h 1336418"/>
                <a:gd name="connsiteX4" fmla="*/ 1730354 w 1767856"/>
                <a:gd name="connsiteY4" fmla="*/ 0 h 1336418"/>
                <a:gd name="connsiteX5" fmla="*/ 1705283 w 1767856"/>
                <a:gd name="connsiteY5" fmla="*/ 45922 h 1336418"/>
                <a:gd name="connsiteX6" fmla="*/ 1586450 w 1767856"/>
                <a:gd name="connsiteY6" fmla="*/ 633863 h 1336418"/>
                <a:gd name="connsiteX7" fmla="*/ 1705283 w 1767856"/>
                <a:gd name="connsiteY7" fmla="*/ 1221804 h 1336418"/>
                <a:gd name="connsiteX8" fmla="*/ 1767856 w 1767856"/>
                <a:gd name="connsiteY8" fmla="*/ 1336418 h 1336418"/>
                <a:gd name="connsiteX9" fmla="*/ 668209 w 1767856"/>
                <a:gd name="connsiteY9" fmla="*/ 1336417 h 1336418"/>
                <a:gd name="connsiteX10" fmla="*/ 13576 w 1767856"/>
                <a:gd name="connsiteY10" fmla="*/ 802876 h 1336418"/>
                <a:gd name="connsiteX11" fmla="*/ 0 w 1767856"/>
                <a:gd name="connsiteY11" fmla="*/ 668209 h 1336418"/>
                <a:gd name="connsiteX12" fmla="*/ 13576 w 1767856"/>
                <a:gd name="connsiteY12" fmla="*/ 533542 h 1336418"/>
                <a:gd name="connsiteX13" fmla="*/ 668209 w 1767856"/>
                <a:gd name="connsiteY13" fmla="*/ 0 h 13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7856" h="1336418">
                  <a:moveTo>
                    <a:pt x="0" y="668208"/>
                  </a:moveTo>
                  <a:lnTo>
                    <a:pt x="0" y="668209"/>
                  </a:lnTo>
                  <a:lnTo>
                    <a:pt x="0" y="668209"/>
                  </a:lnTo>
                  <a:close/>
                  <a:moveTo>
                    <a:pt x="668209" y="0"/>
                  </a:moveTo>
                  <a:lnTo>
                    <a:pt x="1730354" y="0"/>
                  </a:lnTo>
                  <a:lnTo>
                    <a:pt x="1705283" y="45922"/>
                  </a:lnTo>
                  <a:cubicBezTo>
                    <a:pt x="1630258" y="213754"/>
                    <a:pt x="1586450" y="416077"/>
                    <a:pt x="1586450" y="633863"/>
                  </a:cubicBezTo>
                  <a:cubicBezTo>
                    <a:pt x="1586450" y="851650"/>
                    <a:pt x="1630258" y="1053973"/>
                    <a:pt x="1705283" y="1221804"/>
                  </a:cubicBezTo>
                  <a:lnTo>
                    <a:pt x="1767856" y="1336418"/>
                  </a:lnTo>
                  <a:lnTo>
                    <a:pt x="668209" y="1336417"/>
                  </a:lnTo>
                  <a:cubicBezTo>
                    <a:pt x="345297" y="1336417"/>
                    <a:pt x="75884" y="1107367"/>
                    <a:pt x="13576" y="802876"/>
                  </a:cubicBezTo>
                  <a:lnTo>
                    <a:pt x="0" y="668209"/>
                  </a:lnTo>
                  <a:lnTo>
                    <a:pt x="13576" y="533542"/>
                  </a:lnTo>
                  <a:cubicBezTo>
                    <a:pt x="75884" y="229050"/>
                    <a:pt x="345297" y="0"/>
                    <a:pt x="668209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840176" y="4494238"/>
              <a:ext cx="1054230" cy="910133"/>
            </a:xfrm>
            <a:custGeom>
              <a:avLst/>
              <a:gdLst>
                <a:gd name="connsiteX0" fmla="*/ 0 w 2171307"/>
                <a:gd name="connsiteY0" fmla="*/ 937259 h 1874520"/>
                <a:gd name="connsiteX1" fmla="*/ 0 w 2171307"/>
                <a:gd name="connsiteY1" fmla="*/ 937260 h 1874520"/>
                <a:gd name="connsiteX2" fmla="*/ 0 w 2171307"/>
                <a:gd name="connsiteY2" fmla="*/ 937260 h 1874520"/>
                <a:gd name="connsiteX3" fmla="*/ 937260 w 2171307"/>
                <a:gd name="connsiteY3" fmla="*/ 0 h 1874520"/>
                <a:gd name="connsiteX4" fmla="*/ 1943266 w 2171307"/>
                <a:gd name="connsiteY4" fmla="*/ 0 h 1874520"/>
                <a:gd name="connsiteX5" fmla="*/ 2132157 w 2171307"/>
                <a:gd name="connsiteY5" fmla="*/ 19042 h 1874520"/>
                <a:gd name="connsiteX6" fmla="*/ 2171307 w 2171307"/>
                <a:gd name="connsiteY6" fmla="*/ 29109 h 1874520"/>
                <a:gd name="connsiteX7" fmla="*/ 2110954 w 2171307"/>
                <a:gd name="connsiteY7" fmla="*/ 149404 h 1874520"/>
                <a:gd name="connsiteX8" fmla="*/ 1945409 w 2171307"/>
                <a:gd name="connsiteY8" fmla="*/ 941063 h 1874520"/>
                <a:gd name="connsiteX9" fmla="*/ 2110954 w 2171307"/>
                <a:gd name="connsiteY9" fmla="*/ 1732723 h 1874520"/>
                <a:gd name="connsiteX10" fmla="*/ 2167927 w 2171307"/>
                <a:gd name="connsiteY10" fmla="*/ 1846281 h 1874520"/>
                <a:gd name="connsiteX11" fmla="*/ 2132156 w 2171307"/>
                <a:gd name="connsiteY11" fmla="*/ 1855478 h 1874520"/>
                <a:gd name="connsiteX12" fmla="*/ 1943265 w 2171307"/>
                <a:gd name="connsiteY12" fmla="*/ 1874520 h 1874520"/>
                <a:gd name="connsiteX13" fmla="*/ 937260 w 2171307"/>
                <a:gd name="connsiteY13" fmla="*/ 1874519 h 1874520"/>
                <a:gd name="connsiteX14" fmla="*/ 19042 w 2171307"/>
                <a:gd name="connsiteY14" fmla="*/ 1126150 h 1874520"/>
                <a:gd name="connsiteX15" fmla="*/ 0 w 2171307"/>
                <a:gd name="connsiteY15" fmla="*/ 937260 h 1874520"/>
                <a:gd name="connsiteX16" fmla="*/ 19042 w 2171307"/>
                <a:gd name="connsiteY16" fmla="*/ 748370 h 1874520"/>
                <a:gd name="connsiteX17" fmla="*/ 937260 w 2171307"/>
                <a:gd name="connsiteY17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1307" h="1874520">
                  <a:moveTo>
                    <a:pt x="0" y="937259"/>
                  </a:moveTo>
                  <a:lnTo>
                    <a:pt x="0" y="937260"/>
                  </a:lnTo>
                  <a:lnTo>
                    <a:pt x="0" y="937260"/>
                  </a:lnTo>
                  <a:close/>
                  <a:moveTo>
                    <a:pt x="937260" y="0"/>
                  </a:moveTo>
                  <a:lnTo>
                    <a:pt x="1943266" y="0"/>
                  </a:lnTo>
                  <a:cubicBezTo>
                    <a:pt x="2007971" y="0"/>
                    <a:pt x="2071143" y="6557"/>
                    <a:pt x="2132157" y="19042"/>
                  </a:cubicBezTo>
                  <a:lnTo>
                    <a:pt x="2171307" y="29109"/>
                  </a:lnTo>
                  <a:lnTo>
                    <a:pt x="2110954" y="149404"/>
                  </a:lnTo>
                  <a:cubicBezTo>
                    <a:pt x="2005379" y="384735"/>
                    <a:pt x="1945409" y="654419"/>
                    <a:pt x="1945409" y="941063"/>
                  </a:cubicBezTo>
                  <a:cubicBezTo>
                    <a:pt x="1945409" y="1227708"/>
                    <a:pt x="2005379" y="1497391"/>
                    <a:pt x="2110954" y="1732723"/>
                  </a:cubicBezTo>
                  <a:lnTo>
                    <a:pt x="2167927" y="1846281"/>
                  </a:lnTo>
                  <a:lnTo>
                    <a:pt x="2132156" y="1855478"/>
                  </a:lnTo>
                  <a:cubicBezTo>
                    <a:pt x="2071142" y="1867963"/>
                    <a:pt x="2007970" y="1874520"/>
                    <a:pt x="1943265" y="1874520"/>
                  </a:cubicBezTo>
                  <a:lnTo>
                    <a:pt x="937260" y="1874519"/>
                  </a:lnTo>
                  <a:cubicBezTo>
                    <a:pt x="484330" y="1874519"/>
                    <a:pt x="106438" y="1553243"/>
                    <a:pt x="19042" y="1126150"/>
                  </a:cubicBezTo>
                  <a:lnTo>
                    <a:pt x="0" y="937260"/>
                  </a:lnTo>
                  <a:lnTo>
                    <a:pt x="19042" y="748370"/>
                  </a:lnTo>
                  <a:cubicBezTo>
                    <a:pt x="106438" y="321276"/>
                    <a:pt x="484330" y="0"/>
                    <a:pt x="937260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5" name="文本框 120"/>
            <p:cNvSpPr txBox="1"/>
            <p:nvPr/>
          </p:nvSpPr>
          <p:spPr>
            <a:xfrm>
              <a:off x="1126652" y="4713773"/>
              <a:ext cx="647509" cy="50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75" dirty="0">
                  <a:solidFill>
                    <a:srgbClr val="7030A0"/>
                  </a:solidFill>
                  <a:latin typeface="Impact" panose="020B0806030902050204" pitchFamily="34" charset="0"/>
                  <a:ea typeface="时尚中黑简体" panose="01010104010101010101" pitchFamily="2" charset="-122"/>
                </a:rPr>
                <a:t>04</a:t>
              </a:r>
              <a:endParaRPr lang="zh-CN" altLang="en-US" sz="1875" dirty="0">
                <a:solidFill>
                  <a:srgbClr val="7030A0"/>
                </a:solidFill>
                <a:latin typeface="Impact" panose="020B0806030902050204" pitchFamily="34" charset="0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348515" y="3369899"/>
            <a:ext cx="791358" cy="683945"/>
            <a:chOff x="4464105" y="4494238"/>
            <a:chExt cx="1055007" cy="912137"/>
          </a:xfrm>
        </p:grpSpPr>
        <p:sp>
          <p:nvSpPr>
            <p:cNvPr id="27" name="任意多边形 26"/>
            <p:cNvSpPr/>
            <p:nvPr/>
          </p:nvSpPr>
          <p:spPr>
            <a:xfrm>
              <a:off x="4464105" y="4496242"/>
              <a:ext cx="972021" cy="910133"/>
            </a:xfrm>
            <a:custGeom>
              <a:avLst/>
              <a:gdLst>
                <a:gd name="connsiteX0" fmla="*/ 937260 w 2001989"/>
                <a:gd name="connsiteY0" fmla="*/ 0 h 1874520"/>
                <a:gd name="connsiteX1" fmla="*/ 2001989 w 2001989"/>
                <a:gd name="connsiteY1" fmla="*/ 0 h 1874520"/>
                <a:gd name="connsiteX2" fmla="*/ 1963825 w 2001989"/>
                <a:gd name="connsiteY2" fmla="*/ 79225 h 1874520"/>
                <a:gd name="connsiteX3" fmla="*/ 1892144 w 2001989"/>
                <a:gd name="connsiteY3" fmla="*/ 275070 h 1874520"/>
                <a:gd name="connsiteX4" fmla="*/ 958266 w 2001989"/>
                <a:gd name="connsiteY4" fmla="*/ 275070 h 1874520"/>
                <a:gd name="connsiteX5" fmla="*/ 296076 w 2001989"/>
                <a:gd name="connsiteY5" fmla="*/ 937260 h 1874520"/>
                <a:gd name="connsiteX6" fmla="*/ 958266 w 2001989"/>
                <a:gd name="connsiteY6" fmla="*/ 1599450 h 1874520"/>
                <a:gd name="connsiteX7" fmla="*/ 1892144 w 2001989"/>
                <a:gd name="connsiteY7" fmla="*/ 1599450 h 1874520"/>
                <a:gd name="connsiteX8" fmla="*/ 1963825 w 2001989"/>
                <a:gd name="connsiteY8" fmla="*/ 1795295 h 1874520"/>
                <a:gd name="connsiteX9" fmla="*/ 2001989 w 2001989"/>
                <a:gd name="connsiteY9" fmla="*/ 1874520 h 1874520"/>
                <a:gd name="connsiteX10" fmla="*/ 937260 w 2001989"/>
                <a:gd name="connsiteY10" fmla="*/ 1874520 h 1874520"/>
                <a:gd name="connsiteX11" fmla="*/ 0 w 2001989"/>
                <a:gd name="connsiteY11" fmla="*/ 937260 h 1874520"/>
                <a:gd name="connsiteX12" fmla="*/ 937260 w 2001989"/>
                <a:gd name="connsiteY12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1989" h="1874520">
                  <a:moveTo>
                    <a:pt x="937260" y="0"/>
                  </a:moveTo>
                  <a:lnTo>
                    <a:pt x="2001989" y="0"/>
                  </a:lnTo>
                  <a:lnTo>
                    <a:pt x="1963825" y="79225"/>
                  </a:lnTo>
                  <a:lnTo>
                    <a:pt x="1892144" y="275070"/>
                  </a:lnTo>
                  <a:lnTo>
                    <a:pt x="958266" y="275070"/>
                  </a:lnTo>
                  <a:cubicBezTo>
                    <a:pt x="592549" y="275070"/>
                    <a:pt x="296076" y="571543"/>
                    <a:pt x="296076" y="937260"/>
                  </a:cubicBezTo>
                  <a:cubicBezTo>
                    <a:pt x="296076" y="1302977"/>
                    <a:pt x="592549" y="1599450"/>
                    <a:pt x="958266" y="1599450"/>
                  </a:cubicBezTo>
                  <a:lnTo>
                    <a:pt x="1892144" y="1599450"/>
                  </a:lnTo>
                  <a:lnTo>
                    <a:pt x="1963825" y="1795295"/>
                  </a:lnTo>
                  <a:lnTo>
                    <a:pt x="2001989" y="1874520"/>
                  </a:lnTo>
                  <a:lnTo>
                    <a:pt x="937260" y="1874520"/>
                  </a:lnTo>
                  <a:cubicBezTo>
                    <a:pt x="419626" y="1874520"/>
                    <a:pt x="0" y="1454894"/>
                    <a:pt x="0" y="937260"/>
                  </a:cubicBezTo>
                  <a:cubicBezTo>
                    <a:pt x="0" y="419626"/>
                    <a:pt x="419626" y="0"/>
                    <a:pt x="937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4609638" y="4627370"/>
              <a:ext cx="858343" cy="648869"/>
            </a:xfrm>
            <a:custGeom>
              <a:avLst/>
              <a:gdLst>
                <a:gd name="connsiteX0" fmla="*/ 0 w 1767856"/>
                <a:gd name="connsiteY0" fmla="*/ 668208 h 1336418"/>
                <a:gd name="connsiteX1" fmla="*/ 0 w 1767856"/>
                <a:gd name="connsiteY1" fmla="*/ 668209 h 1336418"/>
                <a:gd name="connsiteX2" fmla="*/ 0 w 1767856"/>
                <a:gd name="connsiteY2" fmla="*/ 668209 h 1336418"/>
                <a:gd name="connsiteX3" fmla="*/ 668209 w 1767856"/>
                <a:gd name="connsiteY3" fmla="*/ 0 h 1336418"/>
                <a:gd name="connsiteX4" fmla="*/ 1730354 w 1767856"/>
                <a:gd name="connsiteY4" fmla="*/ 0 h 1336418"/>
                <a:gd name="connsiteX5" fmla="*/ 1705283 w 1767856"/>
                <a:gd name="connsiteY5" fmla="*/ 45922 h 1336418"/>
                <a:gd name="connsiteX6" fmla="*/ 1586450 w 1767856"/>
                <a:gd name="connsiteY6" fmla="*/ 633863 h 1336418"/>
                <a:gd name="connsiteX7" fmla="*/ 1705283 w 1767856"/>
                <a:gd name="connsiteY7" fmla="*/ 1221804 h 1336418"/>
                <a:gd name="connsiteX8" fmla="*/ 1767856 w 1767856"/>
                <a:gd name="connsiteY8" fmla="*/ 1336418 h 1336418"/>
                <a:gd name="connsiteX9" fmla="*/ 668209 w 1767856"/>
                <a:gd name="connsiteY9" fmla="*/ 1336417 h 1336418"/>
                <a:gd name="connsiteX10" fmla="*/ 13576 w 1767856"/>
                <a:gd name="connsiteY10" fmla="*/ 802876 h 1336418"/>
                <a:gd name="connsiteX11" fmla="*/ 0 w 1767856"/>
                <a:gd name="connsiteY11" fmla="*/ 668209 h 1336418"/>
                <a:gd name="connsiteX12" fmla="*/ 13576 w 1767856"/>
                <a:gd name="connsiteY12" fmla="*/ 533542 h 1336418"/>
                <a:gd name="connsiteX13" fmla="*/ 668209 w 1767856"/>
                <a:gd name="connsiteY13" fmla="*/ 0 h 13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7856" h="1336418">
                  <a:moveTo>
                    <a:pt x="0" y="668208"/>
                  </a:moveTo>
                  <a:lnTo>
                    <a:pt x="0" y="668209"/>
                  </a:lnTo>
                  <a:lnTo>
                    <a:pt x="0" y="668209"/>
                  </a:lnTo>
                  <a:close/>
                  <a:moveTo>
                    <a:pt x="668209" y="0"/>
                  </a:moveTo>
                  <a:lnTo>
                    <a:pt x="1730354" y="0"/>
                  </a:lnTo>
                  <a:lnTo>
                    <a:pt x="1705283" y="45922"/>
                  </a:lnTo>
                  <a:cubicBezTo>
                    <a:pt x="1630258" y="213754"/>
                    <a:pt x="1586450" y="416077"/>
                    <a:pt x="1586450" y="633863"/>
                  </a:cubicBezTo>
                  <a:cubicBezTo>
                    <a:pt x="1586450" y="851650"/>
                    <a:pt x="1630258" y="1053973"/>
                    <a:pt x="1705283" y="1221804"/>
                  </a:cubicBezTo>
                  <a:lnTo>
                    <a:pt x="1767856" y="1336418"/>
                  </a:lnTo>
                  <a:lnTo>
                    <a:pt x="668209" y="1336417"/>
                  </a:lnTo>
                  <a:cubicBezTo>
                    <a:pt x="345297" y="1336417"/>
                    <a:pt x="75884" y="1107367"/>
                    <a:pt x="13576" y="802876"/>
                  </a:cubicBezTo>
                  <a:lnTo>
                    <a:pt x="0" y="668209"/>
                  </a:lnTo>
                  <a:lnTo>
                    <a:pt x="13576" y="533542"/>
                  </a:lnTo>
                  <a:cubicBezTo>
                    <a:pt x="75884" y="229050"/>
                    <a:pt x="345297" y="0"/>
                    <a:pt x="668209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464882" y="4494238"/>
              <a:ext cx="1054230" cy="910133"/>
            </a:xfrm>
            <a:custGeom>
              <a:avLst/>
              <a:gdLst>
                <a:gd name="connsiteX0" fmla="*/ 0 w 2171307"/>
                <a:gd name="connsiteY0" fmla="*/ 937259 h 1874520"/>
                <a:gd name="connsiteX1" fmla="*/ 0 w 2171307"/>
                <a:gd name="connsiteY1" fmla="*/ 937260 h 1874520"/>
                <a:gd name="connsiteX2" fmla="*/ 0 w 2171307"/>
                <a:gd name="connsiteY2" fmla="*/ 937260 h 1874520"/>
                <a:gd name="connsiteX3" fmla="*/ 937260 w 2171307"/>
                <a:gd name="connsiteY3" fmla="*/ 0 h 1874520"/>
                <a:gd name="connsiteX4" fmla="*/ 1943266 w 2171307"/>
                <a:gd name="connsiteY4" fmla="*/ 0 h 1874520"/>
                <a:gd name="connsiteX5" fmla="*/ 2132157 w 2171307"/>
                <a:gd name="connsiteY5" fmla="*/ 19042 h 1874520"/>
                <a:gd name="connsiteX6" fmla="*/ 2171307 w 2171307"/>
                <a:gd name="connsiteY6" fmla="*/ 29109 h 1874520"/>
                <a:gd name="connsiteX7" fmla="*/ 2110954 w 2171307"/>
                <a:gd name="connsiteY7" fmla="*/ 149404 h 1874520"/>
                <a:gd name="connsiteX8" fmla="*/ 1945409 w 2171307"/>
                <a:gd name="connsiteY8" fmla="*/ 941063 h 1874520"/>
                <a:gd name="connsiteX9" fmla="*/ 2110954 w 2171307"/>
                <a:gd name="connsiteY9" fmla="*/ 1732723 h 1874520"/>
                <a:gd name="connsiteX10" fmla="*/ 2167927 w 2171307"/>
                <a:gd name="connsiteY10" fmla="*/ 1846281 h 1874520"/>
                <a:gd name="connsiteX11" fmla="*/ 2132156 w 2171307"/>
                <a:gd name="connsiteY11" fmla="*/ 1855478 h 1874520"/>
                <a:gd name="connsiteX12" fmla="*/ 1943265 w 2171307"/>
                <a:gd name="connsiteY12" fmla="*/ 1874520 h 1874520"/>
                <a:gd name="connsiteX13" fmla="*/ 937260 w 2171307"/>
                <a:gd name="connsiteY13" fmla="*/ 1874519 h 1874520"/>
                <a:gd name="connsiteX14" fmla="*/ 19042 w 2171307"/>
                <a:gd name="connsiteY14" fmla="*/ 1126150 h 1874520"/>
                <a:gd name="connsiteX15" fmla="*/ 0 w 2171307"/>
                <a:gd name="connsiteY15" fmla="*/ 937260 h 1874520"/>
                <a:gd name="connsiteX16" fmla="*/ 19042 w 2171307"/>
                <a:gd name="connsiteY16" fmla="*/ 748370 h 1874520"/>
                <a:gd name="connsiteX17" fmla="*/ 937260 w 2171307"/>
                <a:gd name="connsiteY17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1307" h="1874520">
                  <a:moveTo>
                    <a:pt x="0" y="937259"/>
                  </a:moveTo>
                  <a:lnTo>
                    <a:pt x="0" y="937260"/>
                  </a:lnTo>
                  <a:lnTo>
                    <a:pt x="0" y="937260"/>
                  </a:lnTo>
                  <a:close/>
                  <a:moveTo>
                    <a:pt x="937260" y="0"/>
                  </a:moveTo>
                  <a:lnTo>
                    <a:pt x="1943266" y="0"/>
                  </a:lnTo>
                  <a:cubicBezTo>
                    <a:pt x="2007971" y="0"/>
                    <a:pt x="2071143" y="6557"/>
                    <a:pt x="2132157" y="19042"/>
                  </a:cubicBezTo>
                  <a:lnTo>
                    <a:pt x="2171307" y="29109"/>
                  </a:lnTo>
                  <a:lnTo>
                    <a:pt x="2110954" y="149404"/>
                  </a:lnTo>
                  <a:cubicBezTo>
                    <a:pt x="2005379" y="384735"/>
                    <a:pt x="1945409" y="654419"/>
                    <a:pt x="1945409" y="941063"/>
                  </a:cubicBezTo>
                  <a:cubicBezTo>
                    <a:pt x="1945409" y="1227708"/>
                    <a:pt x="2005379" y="1497391"/>
                    <a:pt x="2110954" y="1732723"/>
                  </a:cubicBezTo>
                  <a:lnTo>
                    <a:pt x="2167927" y="1846281"/>
                  </a:lnTo>
                  <a:lnTo>
                    <a:pt x="2132156" y="1855478"/>
                  </a:lnTo>
                  <a:cubicBezTo>
                    <a:pt x="2071142" y="1867963"/>
                    <a:pt x="2007970" y="1874520"/>
                    <a:pt x="1943265" y="1874520"/>
                  </a:cubicBezTo>
                  <a:lnTo>
                    <a:pt x="937260" y="1874519"/>
                  </a:lnTo>
                  <a:cubicBezTo>
                    <a:pt x="484330" y="1874519"/>
                    <a:pt x="106438" y="1553243"/>
                    <a:pt x="19042" y="1126150"/>
                  </a:cubicBezTo>
                  <a:lnTo>
                    <a:pt x="0" y="937260"/>
                  </a:lnTo>
                  <a:lnTo>
                    <a:pt x="19042" y="748370"/>
                  </a:lnTo>
                  <a:cubicBezTo>
                    <a:pt x="106438" y="321276"/>
                    <a:pt x="484330" y="0"/>
                    <a:pt x="937260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0" name="文本框 91"/>
            <p:cNvSpPr txBox="1"/>
            <p:nvPr/>
          </p:nvSpPr>
          <p:spPr>
            <a:xfrm>
              <a:off x="4713707" y="4713773"/>
              <a:ext cx="589411" cy="50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500">
                  <a:solidFill>
                    <a:srgbClr val="FF9A05"/>
                  </a:solidFill>
                  <a:latin typeface="Impact" panose="020B0806030902050204" pitchFamily="34" charset="0"/>
                  <a:ea typeface="时尚中黑简体" panose="01010104010101010101" pitchFamily="2" charset="-122"/>
                </a:defRPr>
              </a:lvl1pPr>
            </a:lstStyle>
            <a:p>
              <a:r>
                <a:rPr lang="en-US" altLang="zh-CN" sz="1875" dirty="0">
                  <a:solidFill>
                    <a:schemeClr val="accent3"/>
                  </a:solidFill>
                </a:rPr>
                <a:t>05</a:t>
              </a:r>
              <a:endParaRPr lang="zh-CN" altLang="en-US" sz="1875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103180" y="3370271"/>
            <a:ext cx="791358" cy="683945"/>
            <a:chOff x="8136513" y="4494734"/>
            <a:chExt cx="1055007" cy="912137"/>
          </a:xfrm>
        </p:grpSpPr>
        <p:sp>
          <p:nvSpPr>
            <p:cNvPr id="32" name="任意多边形 31"/>
            <p:cNvSpPr/>
            <p:nvPr/>
          </p:nvSpPr>
          <p:spPr>
            <a:xfrm>
              <a:off x="8136513" y="4496738"/>
              <a:ext cx="972021" cy="910133"/>
            </a:xfrm>
            <a:custGeom>
              <a:avLst/>
              <a:gdLst>
                <a:gd name="connsiteX0" fmla="*/ 937260 w 2001989"/>
                <a:gd name="connsiteY0" fmla="*/ 0 h 1874520"/>
                <a:gd name="connsiteX1" fmla="*/ 2001989 w 2001989"/>
                <a:gd name="connsiteY1" fmla="*/ 0 h 1874520"/>
                <a:gd name="connsiteX2" fmla="*/ 1963825 w 2001989"/>
                <a:gd name="connsiteY2" fmla="*/ 79225 h 1874520"/>
                <a:gd name="connsiteX3" fmla="*/ 1892144 w 2001989"/>
                <a:gd name="connsiteY3" fmla="*/ 275070 h 1874520"/>
                <a:gd name="connsiteX4" fmla="*/ 958266 w 2001989"/>
                <a:gd name="connsiteY4" fmla="*/ 275070 h 1874520"/>
                <a:gd name="connsiteX5" fmla="*/ 296076 w 2001989"/>
                <a:gd name="connsiteY5" fmla="*/ 937260 h 1874520"/>
                <a:gd name="connsiteX6" fmla="*/ 958266 w 2001989"/>
                <a:gd name="connsiteY6" fmla="*/ 1599450 h 1874520"/>
                <a:gd name="connsiteX7" fmla="*/ 1892144 w 2001989"/>
                <a:gd name="connsiteY7" fmla="*/ 1599450 h 1874520"/>
                <a:gd name="connsiteX8" fmla="*/ 1963825 w 2001989"/>
                <a:gd name="connsiteY8" fmla="*/ 1795295 h 1874520"/>
                <a:gd name="connsiteX9" fmla="*/ 2001989 w 2001989"/>
                <a:gd name="connsiteY9" fmla="*/ 1874520 h 1874520"/>
                <a:gd name="connsiteX10" fmla="*/ 937260 w 2001989"/>
                <a:gd name="connsiteY10" fmla="*/ 1874520 h 1874520"/>
                <a:gd name="connsiteX11" fmla="*/ 0 w 2001989"/>
                <a:gd name="connsiteY11" fmla="*/ 937260 h 1874520"/>
                <a:gd name="connsiteX12" fmla="*/ 937260 w 2001989"/>
                <a:gd name="connsiteY12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1989" h="1874520">
                  <a:moveTo>
                    <a:pt x="937260" y="0"/>
                  </a:moveTo>
                  <a:lnTo>
                    <a:pt x="2001989" y="0"/>
                  </a:lnTo>
                  <a:lnTo>
                    <a:pt x="1963825" y="79225"/>
                  </a:lnTo>
                  <a:lnTo>
                    <a:pt x="1892144" y="275070"/>
                  </a:lnTo>
                  <a:lnTo>
                    <a:pt x="958266" y="275070"/>
                  </a:lnTo>
                  <a:cubicBezTo>
                    <a:pt x="592549" y="275070"/>
                    <a:pt x="296076" y="571543"/>
                    <a:pt x="296076" y="937260"/>
                  </a:cubicBezTo>
                  <a:cubicBezTo>
                    <a:pt x="296076" y="1302977"/>
                    <a:pt x="592549" y="1599450"/>
                    <a:pt x="958266" y="1599450"/>
                  </a:cubicBezTo>
                  <a:lnTo>
                    <a:pt x="1892144" y="1599450"/>
                  </a:lnTo>
                  <a:lnTo>
                    <a:pt x="1963825" y="1795295"/>
                  </a:lnTo>
                  <a:lnTo>
                    <a:pt x="2001989" y="1874520"/>
                  </a:lnTo>
                  <a:lnTo>
                    <a:pt x="937260" y="1874520"/>
                  </a:lnTo>
                  <a:cubicBezTo>
                    <a:pt x="419626" y="1874520"/>
                    <a:pt x="0" y="1454894"/>
                    <a:pt x="0" y="937260"/>
                  </a:cubicBezTo>
                  <a:cubicBezTo>
                    <a:pt x="0" y="419626"/>
                    <a:pt x="419626" y="0"/>
                    <a:pt x="93726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8282046" y="4627866"/>
              <a:ext cx="858343" cy="648869"/>
            </a:xfrm>
            <a:custGeom>
              <a:avLst/>
              <a:gdLst>
                <a:gd name="connsiteX0" fmla="*/ 0 w 1767856"/>
                <a:gd name="connsiteY0" fmla="*/ 668208 h 1336418"/>
                <a:gd name="connsiteX1" fmla="*/ 0 w 1767856"/>
                <a:gd name="connsiteY1" fmla="*/ 668209 h 1336418"/>
                <a:gd name="connsiteX2" fmla="*/ 0 w 1767856"/>
                <a:gd name="connsiteY2" fmla="*/ 668209 h 1336418"/>
                <a:gd name="connsiteX3" fmla="*/ 668209 w 1767856"/>
                <a:gd name="connsiteY3" fmla="*/ 0 h 1336418"/>
                <a:gd name="connsiteX4" fmla="*/ 1730354 w 1767856"/>
                <a:gd name="connsiteY4" fmla="*/ 0 h 1336418"/>
                <a:gd name="connsiteX5" fmla="*/ 1705283 w 1767856"/>
                <a:gd name="connsiteY5" fmla="*/ 45922 h 1336418"/>
                <a:gd name="connsiteX6" fmla="*/ 1586450 w 1767856"/>
                <a:gd name="connsiteY6" fmla="*/ 633863 h 1336418"/>
                <a:gd name="connsiteX7" fmla="*/ 1705283 w 1767856"/>
                <a:gd name="connsiteY7" fmla="*/ 1221804 h 1336418"/>
                <a:gd name="connsiteX8" fmla="*/ 1767856 w 1767856"/>
                <a:gd name="connsiteY8" fmla="*/ 1336418 h 1336418"/>
                <a:gd name="connsiteX9" fmla="*/ 668209 w 1767856"/>
                <a:gd name="connsiteY9" fmla="*/ 1336417 h 1336418"/>
                <a:gd name="connsiteX10" fmla="*/ 13576 w 1767856"/>
                <a:gd name="connsiteY10" fmla="*/ 802876 h 1336418"/>
                <a:gd name="connsiteX11" fmla="*/ 0 w 1767856"/>
                <a:gd name="connsiteY11" fmla="*/ 668209 h 1336418"/>
                <a:gd name="connsiteX12" fmla="*/ 13576 w 1767856"/>
                <a:gd name="connsiteY12" fmla="*/ 533542 h 1336418"/>
                <a:gd name="connsiteX13" fmla="*/ 668209 w 1767856"/>
                <a:gd name="connsiteY13" fmla="*/ 0 h 13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7856" h="1336418">
                  <a:moveTo>
                    <a:pt x="0" y="668208"/>
                  </a:moveTo>
                  <a:lnTo>
                    <a:pt x="0" y="668209"/>
                  </a:lnTo>
                  <a:lnTo>
                    <a:pt x="0" y="668209"/>
                  </a:lnTo>
                  <a:close/>
                  <a:moveTo>
                    <a:pt x="668209" y="0"/>
                  </a:moveTo>
                  <a:lnTo>
                    <a:pt x="1730354" y="0"/>
                  </a:lnTo>
                  <a:lnTo>
                    <a:pt x="1705283" y="45922"/>
                  </a:lnTo>
                  <a:cubicBezTo>
                    <a:pt x="1630258" y="213754"/>
                    <a:pt x="1586450" y="416077"/>
                    <a:pt x="1586450" y="633863"/>
                  </a:cubicBezTo>
                  <a:cubicBezTo>
                    <a:pt x="1586450" y="851650"/>
                    <a:pt x="1630258" y="1053973"/>
                    <a:pt x="1705283" y="1221804"/>
                  </a:cubicBezTo>
                  <a:lnTo>
                    <a:pt x="1767856" y="1336418"/>
                  </a:lnTo>
                  <a:lnTo>
                    <a:pt x="668209" y="1336417"/>
                  </a:lnTo>
                  <a:cubicBezTo>
                    <a:pt x="345297" y="1336417"/>
                    <a:pt x="75884" y="1107367"/>
                    <a:pt x="13576" y="802876"/>
                  </a:cubicBezTo>
                  <a:lnTo>
                    <a:pt x="0" y="668209"/>
                  </a:lnTo>
                  <a:lnTo>
                    <a:pt x="13576" y="533542"/>
                  </a:lnTo>
                  <a:cubicBezTo>
                    <a:pt x="75884" y="229050"/>
                    <a:pt x="345297" y="0"/>
                    <a:pt x="668209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8137290" y="4494734"/>
              <a:ext cx="1054230" cy="910133"/>
            </a:xfrm>
            <a:custGeom>
              <a:avLst/>
              <a:gdLst>
                <a:gd name="connsiteX0" fmla="*/ 0 w 2171307"/>
                <a:gd name="connsiteY0" fmla="*/ 937259 h 1874520"/>
                <a:gd name="connsiteX1" fmla="*/ 0 w 2171307"/>
                <a:gd name="connsiteY1" fmla="*/ 937260 h 1874520"/>
                <a:gd name="connsiteX2" fmla="*/ 0 w 2171307"/>
                <a:gd name="connsiteY2" fmla="*/ 937260 h 1874520"/>
                <a:gd name="connsiteX3" fmla="*/ 937260 w 2171307"/>
                <a:gd name="connsiteY3" fmla="*/ 0 h 1874520"/>
                <a:gd name="connsiteX4" fmla="*/ 1943266 w 2171307"/>
                <a:gd name="connsiteY4" fmla="*/ 0 h 1874520"/>
                <a:gd name="connsiteX5" fmla="*/ 2132157 w 2171307"/>
                <a:gd name="connsiteY5" fmla="*/ 19042 h 1874520"/>
                <a:gd name="connsiteX6" fmla="*/ 2171307 w 2171307"/>
                <a:gd name="connsiteY6" fmla="*/ 29109 h 1874520"/>
                <a:gd name="connsiteX7" fmla="*/ 2110954 w 2171307"/>
                <a:gd name="connsiteY7" fmla="*/ 149404 h 1874520"/>
                <a:gd name="connsiteX8" fmla="*/ 1945409 w 2171307"/>
                <a:gd name="connsiteY8" fmla="*/ 941063 h 1874520"/>
                <a:gd name="connsiteX9" fmla="*/ 2110954 w 2171307"/>
                <a:gd name="connsiteY9" fmla="*/ 1732723 h 1874520"/>
                <a:gd name="connsiteX10" fmla="*/ 2167927 w 2171307"/>
                <a:gd name="connsiteY10" fmla="*/ 1846281 h 1874520"/>
                <a:gd name="connsiteX11" fmla="*/ 2132156 w 2171307"/>
                <a:gd name="connsiteY11" fmla="*/ 1855478 h 1874520"/>
                <a:gd name="connsiteX12" fmla="*/ 1943265 w 2171307"/>
                <a:gd name="connsiteY12" fmla="*/ 1874520 h 1874520"/>
                <a:gd name="connsiteX13" fmla="*/ 937260 w 2171307"/>
                <a:gd name="connsiteY13" fmla="*/ 1874519 h 1874520"/>
                <a:gd name="connsiteX14" fmla="*/ 19042 w 2171307"/>
                <a:gd name="connsiteY14" fmla="*/ 1126150 h 1874520"/>
                <a:gd name="connsiteX15" fmla="*/ 0 w 2171307"/>
                <a:gd name="connsiteY15" fmla="*/ 937260 h 1874520"/>
                <a:gd name="connsiteX16" fmla="*/ 19042 w 2171307"/>
                <a:gd name="connsiteY16" fmla="*/ 748370 h 1874520"/>
                <a:gd name="connsiteX17" fmla="*/ 937260 w 2171307"/>
                <a:gd name="connsiteY17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1307" h="1874520">
                  <a:moveTo>
                    <a:pt x="0" y="937259"/>
                  </a:moveTo>
                  <a:lnTo>
                    <a:pt x="0" y="937260"/>
                  </a:lnTo>
                  <a:lnTo>
                    <a:pt x="0" y="937260"/>
                  </a:lnTo>
                  <a:close/>
                  <a:moveTo>
                    <a:pt x="937260" y="0"/>
                  </a:moveTo>
                  <a:lnTo>
                    <a:pt x="1943266" y="0"/>
                  </a:lnTo>
                  <a:cubicBezTo>
                    <a:pt x="2007971" y="0"/>
                    <a:pt x="2071143" y="6557"/>
                    <a:pt x="2132157" y="19042"/>
                  </a:cubicBezTo>
                  <a:lnTo>
                    <a:pt x="2171307" y="29109"/>
                  </a:lnTo>
                  <a:lnTo>
                    <a:pt x="2110954" y="149404"/>
                  </a:lnTo>
                  <a:cubicBezTo>
                    <a:pt x="2005379" y="384735"/>
                    <a:pt x="1945409" y="654419"/>
                    <a:pt x="1945409" y="941063"/>
                  </a:cubicBezTo>
                  <a:cubicBezTo>
                    <a:pt x="1945409" y="1227708"/>
                    <a:pt x="2005379" y="1497391"/>
                    <a:pt x="2110954" y="1732723"/>
                  </a:cubicBezTo>
                  <a:lnTo>
                    <a:pt x="2167927" y="1846281"/>
                  </a:lnTo>
                  <a:lnTo>
                    <a:pt x="2132156" y="1855478"/>
                  </a:lnTo>
                  <a:cubicBezTo>
                    <a:pt x="2071142" y="1867963"/>
                    <a:pt x="2007970" y="1874520"/>
                    <a:pt x="1943265" y="1874520"/>
                  </a:cubicBezTo>
                  <a:lnTo>
                    <a:pt x="937260" y="1874519"/>
                  </a:lnTo>
                  <a:cubicBezTo>
                    <a:pt x="484330" y="1874519"/>
                    <a:pt x="106438" y="1553243"/>
                    <a:pt x="19042" y="1126150"/>
                  </a:cubicBezTo>
                  <a:lnTo>
                    <a:pt x="0" y="937260"/>
                  </a:lnTo>
                  <a:lnTo>
                    <a:pt x="19042" y="748370"/>
                  </a:lnTo>
                  <a:cubicBezTo>
                    <a:pt x="106438" y="321276"/>
                    <a:pt x="484330" y="0"/>
                    <a:pt x="937260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5" name="文本框 91"/>
            <p:cNvSpPr txBox="1"/>
            <p:nvPr/>
          </p:nvSpPr>
          <p:spPr>
            <a:xfrm>
              <a:off x="8386115" y="4713773"/>
              <a:ext cx="589411" cy="50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500">
                  <a:solidFill>
                    <a:srgbClr val="FF9A05"/>
                  </a:solidFill>
                  <a:latin typeface="Impact" panose="020B0806030902050204" pitchFamily="34" charset="0"/>
                  <a:ea typeface="时尚中黑简体" panose="01010104010101010101" pitchFamily="2" charset="-122"/>
                </a:defRPr>
              </a:lvl1pPr>
            </a:lstStyle>
            <a:p>
              <a:r>
                <a:rPr lang="en-US" altLang="zh-CN" sz="1875" dirty="0">
                  <a:solidFill>
                    <a:schemeClr val="tx2"/>
                  </a:solidFill>
                </a:rPr>
                <a:t>06</a:t>
              </a:r>
              <a:endParaRPr lang="zh-CN" altLang="en-US" sz="1875" dirty="0">
                <a:solidFill>
                  <a:schemeClr val="tx2"/>
                </a:solidFill>
              </a:endParaRPr>
            </a:p>
          </p:txBody>
        </p:sp>
      </p:grpSp>
      <p:sp>
        <p:nvSpPr>
          <p:cNvPr id="36" name="任意多边形 35"/>
          <p:cNvSpPr/>
          <p:nvPr/>
        </p:nvSpPr>
        <p:spPr>
          <a:xfrm>
            <a:off x="1371165" y="1312581"/>
            <a:ext cx="1409615" cy="1020538"/>
          </a:xfrm>
          <a:custGeom>
            <a:avLst/>
            <a:gdLst>
              <a:gd name="connsiteX0" fmla="*/ 0 w 3944999"/>
              <a:gd name="connsiteY0" fmla="*/ 2381339 h 2803197"/>
              <a:gd name="connsiteX1" fmla="*/ 3944999 w 3944999"/>
              <a:gd name="connsiteY1" fmla="*/ 2381339 h 2803197"/>
              <a:gd name="connsiteX2" fmla="*/ 3910802 w 3944999"/>
              <a:gd name="connsiteY2" fmla="*/ 2452327 h 2803197"/>
              <a:gd name="connsiteX3" fmla="*/ 3800387 w 3944999"/>
              <a:gd name="connsiteY3" fmla="*/ 2634076 h 2803197"/>
              <a:gd name="connsiteX4" fmla="*/ 3673920 w 3944999"/>
              <a:gd name="connsiteY4" fmla="*/ 2803197 h 2803197"/>
              <a:gd name="connsiteX5" fmla="*/ 271078 w 3944999"/>
              <a:gd name="connsiteY5" fmla="*/ 2803197 h 2803197"/>
              <a:gd name="connsiteX6" fmla="*/ 144612 w 3944999"/>
              <a:gd name="connsiteY6" fmla="*/ 2634076 h 2803197"/>
              <a:gd name="connsiteX7" fmla="*/ 34196 w 3944999"/>
              <a:gd name="connsiteY7" fmla="*/ 2452327 h 2803197"/>
              <a:gd name="connsiteX8" fmla="*/ 271079 w 3944999"/>
              <a:gd name="connsiteY8" fmla="*/ 0 h 2803197"/>
              <a:gd name="connsiteX9" fmla="*/ 3673920 w 3944999"/>
              <a:gd name="connsiteY9" fmla="*/ 0 h 2803197"/>
              <a:gd name="connsiteX10" fmla="*/ 3800387 w 3944999"/>
              <a:gd name="connsiteY10" fmla="*/ 169122 h 2803197"/>
              <a:gd name="connsiteX11" fmla="*/ 3910802 w 3944999"/>
              <a:gd name="connsiteY11" fmla="*/ 350872 h 2803197"/>
              <a:gd name="connsiteX12" fmla="*/ 3944998 w 3944999"/>
              <a:gd name="connsiteY12" fmla="*/ 421857 h 2803197"/>
              <a:gd name="connsiteX13" fmla="*/ 1 w 3944999"/>
              <a:gd name="connsiteY13" fmla="*/ 421857 h 2803197"/>
              <a:gd name="connsiteX14" fmla="*/ 34196 w 3944999"/>
              <a:gd name="connsiteY14" fmla="*/ 350872 h 2803197"/>
              <a:gd name="connsiteX15" fmla="*/ 144612 w 3944999"/>
              <a:gd name="connsiteY15" fmla="*/ 169122 h 280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44999" h="2803197">
                <a:moveTo>
                  <a:pt x="0" y="2381339"/>
                </a:moveTo>
                <a:lnTo>
                  <a:pt x="3944999" y="2381339"/>
                </a:lnTo>
                <a:lnTo>
                  <a:pt x="3910802" y="2452327"/>
                </a:lnTo>
                <a:cubicBezTo>
                  <a:pt x="3876867" y="2514795"/>
                  <a:pt x="3840000" y="2575440"/>
                  <a:pt x="3800387" y="2634076"/>
                </a:cubicBezTo>
                <a:lnTo>
                  <a:pt x="3673920" y="2803197"/>
                </a:lnTo>
                <a:lnTo>
                  <a:pt x="271078" y="2803197"/>
                </a:lnTo>
                <a:lnTo>
                  <a:pt x="144612" y="2634076"/>
                </a:lnTo>
                <a:cubicBezTo>
                  <a:pt x="104998" y="2575440"/>
                  <a:pt x="68131" y="2514795"/>
                  <a:pt x="34196" y="2452327"/>
                </a:cubicBezTo>
                <a:close/>
                <a:moveTo>
                  <a:pt x="271079" y="0"/>
                </a:moveTo>
                <a:lnTo>
                  <a:pt x="3673920" y="0"/>
                </a:lnTo>
                <a:lnTo>
                  <a:pt x="3800387" y="169122"/>
                </a:lnTo>
                <a:cubicBezTo>
                  <a:pt x="3840000" y="227758"/>
                  <a:pt x="3876867" y="288403"/>
                  <a:pt x="3910802" y="350872"/>
                </a:cubicBezTo>
                <a:lnTo>
                  <a:pt x="3944998" y="421857"/>
                </a:lnTo>
                <a:lnTo>
                  <a:pt x="1" y="421857"/>
                </a:lnTo>
                <a:lnTo>
                  <a:pt x="34196" y="350872"/>
                </a:lnTo>
                <a:cubicBezTo>
                  <a:pt x="68131" y="288403"/>
                  <a:pt x="104998" y="227758"/>
                  <a:pt x="144612" y="169122"/>
                </a:cubicBezTo>
                <a:close/>
              </a:path>
            </a:pathLst>
          </a:custGeom>
          <a:solidFill>
            <a:srgbClr val="FFB8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273157" y="1020326"/>
            <a:ext cx="1605624" cy="1605045"/>
            <a:chOff x="1697322" y="1360750"/>
            <a:chExt cx="2140553" cy="2140556"/>
          </a:xfrm>
        </p:grpSpPr>
        <p:sp>
          <p:nvSpPr>
            <p:cNvPr id="38" name="任意多边形 37"/>
            <p:cNvSpPr/>
            <p:nvPr/>
          </p:nvSpPr>
          <p:spPr>
            <a:xfrm>
              <a:off x="1697322" y="1360750"/>
              <a:ext cx="2140553" cy="2140556"/>
            </a:xfrm>
            <a:custGeom>
              <a:avLst/>
              <a:gdLst>
                <a:gd name="connsiteX0" fmla="*/ 2204357 w 4408714"/>
                <a:gd name="connsiteY0" fmla="*/ 269100 h 4408714"/>
                <a:gd name="connsiteX1" fmla="*/ 269100 w 4408714"/>
                <a:gd name="connsiteY1" fmla="*/ 2204357 h 4408714"/>
                <a:gd name="connsiteX2" fmla="*/ 2204357 w 4408714"/>
                <a:gd name="connsiteY2" fmla="*/ 4139614 h 4408714"/>
                <a:gd name="connsiteX3" fmla="*/ 4139614 w 4408714"/>
                <a:gd name="connsiteY3" fmla="*/ 2204357 h 4408714"/>
                <a:gd name="connsiteX4" fmla="*/ 2204357 w 4408714"/>
                <a:gd name="connsiteY4" fmla="*/ 269100 h 4408714"/>
                <a:gd name="connsiteX5" fmla="*/ 2204357 w 4408714"/>
                <a:gd name="connsiteY5" fmla="*/ 0 h 4408714"/>
                <a:gd name="connsiteX6" fmla="*/ 4408714 w 4408714"/>
                <a:gd name="connsiteY6" fmla="*/ 2204357 h 4408714"/>
                <a:gd name="connsiteX7" fmla="*/ 2204357 w 4408714"/>
                <a:gd name="connsiteY7" fmla="*/ 4408714 h 4408714"/>
                <a:gd name="connsiteX8" fmla="*/ 0 w 4408714"/>
                <a:gd name="connsiteY8" fmla="*/ 2204357 h 4408714"/>
                <a:gd name="connsiteX9" fmla="*/ 2204357 w 4408714"/>
                <a:gd name="connsiteY9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8714" h="4408714">
                  <a:moveTo>
                    <a:pt x="2204357" y="269100"/>
                  </a:moveTo>
                  <a:cubicBezTo>
                    <a:pt x="1135544" y="269100"/>
                    <a:pt x="269100" y="1135544"/>
                    <a:pt x="269100" y="2204357"/>
                  </a:cubicBezTo>
                  <a:cubicBezTo>
                    <a:pt x="269100" y="3273170"/>
                    <a:pt x="1135544" y="4139614"/>
                    <a:pt x="2204357" y="4139614"/>
                  </a:cubicBezTo>
                  <a:cubicBezTo>
                    <a:pt x="3273170" y="4139614"/>
                    <a:pt x="4139614" y="3273170"/>
                    <a:pt x="4139614" y="2204357"/>
                  </a:cubicBezTo>
                  <a:cubicBezTo>
                    <a:pt x="4139614" y="1135544"/>
                    <a:pt x="3273170" y="269100"/>
                    <a:pt x="2204357" y="269100"/>
                  </a:cubicBezTo>
                  <a:close/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1697322" y="1360750"/>
              <a:ext cx="2140553" cy="2140556"/>
            </a:xfrm>
            <a:custGeom>
              <a:avLst/>
              <a:gdLst>
                <a:gd name="connsiteX0" fmla="*/ 2204357 w 4408714"/>
                <a:gd name="connsiteY0" fmla="*/ 0 h 4408714"/>
                <a:gd name="connsiteX1" fmla="*/ 4408714 w 4408714"/>
                <a:gd name="connsiteY1" fmla="*/ 2204357 h 4408714"/>
                <a:gd name="connsiteX2" fmla="*/ 2204357 w 4408714"/>
                <a:gd name="connsiteY2" fmla="*/ 4408714 h 4408714"/>
                <a:gd name="connsiteX3" fmla="*/ 0 w 4408714"/>
                <a:gd name="connsiteY3" fmla="*/ 2204357 h 4408714"/>
                <a:gd name="connsiteX4" fmla="*/ 2204357 w 4408714"/>
                <a:gd name="connsiteY4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8714" h="4408714"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noFill/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824517" y="1491406"/>
              <a:ext cx="1879242" cy="1879245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4090630" y="1312581"/>
            <a:ext cx="1409615" cy="1020538"/>
          </a:xfrm>
          <a:custGeom>
            <a:avLst/>
            <a:gdLst>
              <a:gd name="connsiteX0" fmla="*/ 0 w 3944999"/>
              <a:gd name="connsiteY0" fmla="*/ 2381339 h 2803197"/>
              <a:gd name="connsiteX1" fmla="*/ 3944999 w 3944999"/>
              <a:gd name="connsiteY1" fmla="*/ 2381339 h 2803197"/>
              <a:gd name="connsiteX2" fmla="*/ 3910802 w 3944999"/>
              <a:gd name="connsiteY2" fmla="*/ 2452327 h 2803197"/>
              <a:gd name="connsiteX3" fmla="*/ 3800387 w 3944999"/>
              <a:gd name="connsiteY3" fmla="*/ 2634076 h 2803197"/>
              <a:gd name="connsiteX4" fmla="*/ 3673920 w 3944999"/>
              <a:gd name="connsiteY4" fmla="*/ 2803197 h 2803197"/>
              <a:gd name="connsiteX5" fmla="*/ 271078 w 3944999"/>
              <a:gd name="connsiteY5" fmla="*/ 2803197 h 2803197"/>
              <a:gd name="connsiteX6" fmla="*/ 144612 w 3944999"/>
              <a:gd name="connsiteY6" fmla="*/ 2634076 h 2803197"/>
              <a:gd name="connsiteX7" fmla="*/ 34196 w 3944999"/>
              <a:gd name="connsiteY7" fmla="*/ 2452327 h 2803197"/>
              <a:gd name="connsiteX8" fmla="*/ 271079 w 3944999"/>
              <a:gd name="connsiteY8" fmla="*/ 0 h 2803197"/>
              <a:gd name="connsiteX9" fmla="*/ 3673920 w 3944999"/>
              <a:gd name="connsiteY9" fmla="*/ 0 h 2803197"/>
              <a:gd name="connsiteX10" fmla="*/ 3800387 w 3944999"/>
              <a:gd name="connsiteY10" fmla="*/ 169122 h 2803197"/>
              <a:gd name="connsiteX11" fmla="*/ 3910802 w 3944999"/>
              <a:gd name="connsiteY11" fmla="*/ 350872 h 2803197"/>
              <a:gd name="connsiteX12" fmla="*/ 3944998 w 3944999"/>
              <a:gd name="connsiteY12" fmla="*/ 421857 h 2803197"/>
              <a:gd name="connsiteX13" fmla="*/ 1 w 3944999"/>
              <a:gd name="connsiteY13" fmla="*/ 421857 h 2803197"/>
              <a:gd name="connsiteX14" fmla="*/ 34196 w 3944999"/>
              <a:gd name="connsiteY14" fmla="*/ 350872 h 2803197"/>
              <a:gd name="connsiteX15" fmla="*/ 144612 w 3944999"/>
              <a:gd name="connsiteY15" fmla="*/ 169122 h 280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44999" h="2803197">
                <a:moveTo>
                  <a:pt x="0" y="2381339"/>
                </a:moveTo>
                <a:lnTo>
                  <a:pt x="3944999" y="2381339"/>
                </a:lnTo>
                <a:lnTo>
                  <a:pt x="3910802" y="2452327"/>
                </a:lnTo>
                <a:cubicBezTo>
                  <a:pt x="3876867" y="2514795"/>
                  <a:pt x="3840000" y="2575440"/>
                  <a:pt x="3800387" y="2634076"/>
                </a:cubicBezTo>
                <a:lnTo>
                  <a:pt x="3673920" y="2803197"/>
                </a:lnTo>
                <a:lnTo>
                  <a:pt x="271078" y="2803197"/>
                </a:lnTo>
                <a:lnTo>
                  <a:pt x="144612" y="2634076"/>
                </a:lnTo>
                <a:cubicBezTo>
                  <a:pt x="104998" y="2575440"/>
                  <a:pt x="68131" y="2514795"/>
                  <a:pt x="34196" y="2452327"/>
                </a:cubicBezTo>
                <a:close/>
                <a:moveTo>
                  <a:pt x="271079" y="0"/>
                </a:moveTo>
                <a:lnTo>
                  <a:pt x="3673920" y="0"/>
                </a:lnTo>
                <a:lnTo>
                  <a:pt x="3800387" y="169122"/>
                </a:lnTo>
                <a:cubicBezTo>
                  <a:pt x="3840000" y="227758"/>
                  <a:pt x="3876867" y="288403"/>
                  <a:pt x="3910802" y="350872"/>
                </a:cubicBezTo>
                <a:lnTo>
                  <a:pt x="3944998" y="421857"/>
                </a:lnTo>
                <a:lnTo>
                  <a:pt x="1" y="421857"/>
                </a:lnTo>
                <a:lnTo>
                  <a:pt x="34196" y="350872"/>
                </a:lnTo>
                <a:cubicBezTo>
                  <a:pt x="68131" y="288403"/>
                  <a:pt x="104998" y="227758"/>
                  <a:pt x="144612" y="169122"/>
                </a:cubicBezTo>
                <a:close/>
              </a:path>
            </a:pathLst>
          </a:custGeom>
          <a:solidFill>
            <a:srgbClr val="01ADB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992624" y="1020326"/>
            <a:ext cx="1605624" cy="1605045"/>
            <a:chOff x="4234767" y="424542"/>
            <a:chExt cx="4408714" cy="4408714"/>
          </a:xfrm>
          <a:effectLst>
            <a:outerShdw blurRad="2032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任意多边形 42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269100 h 4408714"/>
                <a:gd name="connsiteX1" fmla="*/ 269100 w 4408714"/>
                <a:gd name="connsiteY1" fmla="*/ 2204357 h 4408714"/>
                <a:gd name="connsiteX2" fmla="*/ 2204357 w 4408714"/>
                <a:gd name="connsiteY2" fmla="*/ 4139614 h 4408714"/>
                <a:gd name="connsiteX3" fmla="*/ 4139614 w 4408714"/>
                <a:gd name="connsiteY3" fmla="*/ 2204357 h 4408714"/>
                <a:gd name="connsiteX4" fmla="*/ 2204357 w 4408714"/>
                <a:gd name="connsiteY4" fmla="*/ 269100 h 4408714"/>
                <a:gd name="connsiteX5" fmla="*/ 2204357 w 4408714"/>
                <a:gd name="connsiteY5" fmla="*/ 0 h 4408714"/>
                <a:gd name="connsiteX6" fmla="*/ 4408714 w 4408714"/>
                <a:gd name="connsiteY6" fmla="*/ 2204357 h 4408714"/>
                <a:gd name="connsiteX7" fmla="*/ 2204357 w 4408714"/>
                <a:gd name="connsiteY7" fmla="*/ 4408714 h 4408714"/>
                <a:gd name="connsiteX8" fmla="*/ 0 w 4408714"/>
                <a:gd name="connsiteY8" fmla="*/ 2204357 h 4408714"/>
                <a:gd name="connsiteX9" fmla="*/ 2204357 w 4408714"/>
                <a:gd name="connsiteY9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8714" h="4408714">
                  <a:moveTo>
                    <a:pt x="2204357" y="269100"/>
                  </a:moveTo>
                  <a:cubicBezTo>
                    <a:pt x="1135544" y="269100"/>
                    <a:pt x="269100" y="1135544"/>
                    <a:pt x="269100" y="2204357"/>
                  </a:cubicBezTo>
                  <a:cubicBezTo>
                    <a:pt x="269100" y="3273170"/>
                    <a:pt x="1135544" y="4139614"/>
                    <a:pt x="2204357" y="4139614"/>
                  </a:cubicBezTo>
                  <a:cubicBezTo>
                    <a:pt x="3273170" y="4139614"/>
                    <a:pt x="4139614" y="3273170"/>
                    <a:pt x="4139614" y="2204357"/>
                  </a:cubicBezTo>
                  <a:cubicBezTo>
                    <a:pt x="4139614" y="1135544"/>
                    <a:pt x="3273170" y="269100"/>
                    <a:pt x="2204357" y="269100"/>
                  </a:cubicBezTo>
                  <a:close/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0 h 4408714"/>
                <a:gd name="connsiteX1" fmla="*/ 4408714 w 4408714"/>
                <a:gd name="connsiteY1" fmla="*/ 2204357 h 4408714"/>
                <a:gd name="connsiteX2" fmla="*/ 2204357 w 4408714"/>
                <a:gd name="connsiteY2" fmla="*/ 4408714 h 4408714"/>
                <a:gd name="connsiteX3" fmla="*/ 0 w 4408714"/>
                <a:gd name="connsiteY3" fmla="*/ 2204357 h 4408714"/>
                <a:gd name="connsiteX4" fmla="*/ 2204357 w 4408714"/>
                <a:gd name="connsiteY4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8714" h="4408714"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noFill/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496739" y="693642"/>
              <a:ext cx="3870514" cy="3870514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6845295" y="1312953"/>
            <a:ext cx="1409615" cy="1020538"/>
          </a:xfrm>
          <a:custGeom>
            <a:avLst/>
            <a:gdLst>
              <a:gd name="connsiteX0" fmla="*/ 0 w 3944999"/>
              <a:gd name="connsiteY0" fmla="*/ 2381339 h 2803197"/>
              <a:gd name="connsiteX1" fmla="*/ 3944999 w 3944999"/>
              <a:gd name="connsiteY1" fmla="*/ 2381339 h 2803197"/>
              <a:gd name="connsiteX2" fmla="*/ 3910802 w 3944999"/>
              <a:gd name="connsiteY2" fmla="*/ 2452327 h 2803197"/>
              <a:gd name="connsiteX3" fmla="*/ 3800387 w 3944999"/>
              <a:gd name="connsiteY3" fmla="*/ 2634076 h 2803197"/>
              <a:gd name="connsiteX4" fmla="*/ 3673920 w 3944999"/>
              <a:gd name="connsiteY4" fmla="*/ 2803197 h 2803197"/>
              <a:gd name="connsiteX5" fmla="*/ 271078 w 3944999"/>
              <a:gd name="connsiteY5" fmla="*/ 2803197 h 2803197"/>
              <a:gd name="connsiteX6" fmla="*/ 144612 w 3944999"/>
              <a:gd name="connsiteY6" fmla="*/ 2634076 h 2803197"/>
              <a:gd name="connsiteX7" fmla="*/ 34196 w 3944999"/>
              <a:gd name="connsiteY7" fmla="*/ 2452327 h 2803197"/>
              <a:gd name="connsiteX8" fmla="*/ 271079 w 3944999"/>
              <a:gd name="connsiteY8" fmla="*/ 0 h 2803197"/>
              <a:gd name="connsiteX9" fmla="*/ 3673920 w 3944999"/>
              <a:gd name="connsiteY9" fmla="*/ 0 h 2803197"/>
              <a:gd name="connsiteX10" fmla="*/ 3800387 w 3944999"/>
              <a:gd name="connsiteY10" fmla="*/ 169122 h 2803197"/>
              <a:gd name="connsiteX11" fmla="*/ 3910802 w 3944999"/>
              <a:gd name="connsiteY11" fmla="*/ 350872 h 2803197"/>
              <a:gd name="connsiteX12" fmla="*/ 3944998 w 3944999"/>
              <a:gd name="connsiteY12" fmla="*/ 421857 h 2803197"/>
              <a:gd name="connsiteX13" fmla="*/ 1 w 3944999"/>
              <a:gd name="connsiteY13" fmla="*/ 421857 h 2803197"/>
              <a:gd name="connsiteX14" fmla="*/ 34196 w 3944999"/>
              <a:gd name="connsiteY14" fmla="*/ 350872 h 2803197"/>
              <a:gd name="connsiteX15" fmla="*/ 144612 w 3944999"/>
              <a:gd name="connsiteY15" fmla="*/ 169122 h 280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44999" h="2803197">
                <a:moveTo>
                  <a:pt x="0" y="2381339"/>
                </a:moveTo>
                <a:lnTo>
                  <a:pt x="3944999" y="2381339"/>
                </a:lnTo>
                <a:lnTo>
                  <a:pt x="3910802" y="2452327"/>
                </a:lnTo>
                <a:cubicBezTo>
                  <a:pt x="3876867" y="2514795"/>
                  <a:pt x="3840000" y="2575440"/>
                  <a:pt x="3800387" y="2634076"/>
                </a:cubicBezTo>
                <a:lnTo>
                  <a:pt x="3673920" y="2803197"/>
                </a:lnTo>
                <a:lnTo>
                  <a:pt x="271078" y="2803197"/>
                </a:lnTo>
                <a:lnTo>
                  <a:pt x="144612" y="2634076"/>
                </a:lnTo>
                <a:cubicBezTo>
                  <a:pt x="104998" y="2575440"/>
                  <a:pt x="68131" y="2514795"/>
                  <a:pt x="34196" y="2452327"/>
                </a:cubicBezTo>
                <a:close/>
                <a:moveTo>
                  <a:pt x="271079" y="0"/>
                </a:moveTo>
                <a:lnTo>
                  <a:pt x="3673920" y="0"/>
                </a:lnTo>
                <a:lnTo>
                  <a:pt x="3800387" y="169122"/>
                </a:lnTo>
                <a:cubicBezTo>
                  <a:pt x="3840000" y="227758"/>
                  <a:pt x="3876867" y="288403"/>
                  <a:pt x="3910802" y="350872"/>
                </a:cubicBezTo>
                <a:lnTo>
                  <a:pt x="3944998" y="421857"/>
                </a:lnTo>
                <a:lnTo>
                  <a:pt x="1" y="421857"/>
                </a:lnTo>
                <a:lnTo>
                  <a:pt x="34196" y="350872"/>
                </a:lnTo>
                <a:cubicBezTo>
                  <a:pt x="68131" y="288403"/>
                  <a:pt x="104998" y="227758"/>
                  <a:pt x="144612" y="169122"/>
                </a:cubicBezTo>
                <a:close/>
              </a:path>
            </a:pathLst>
          </a:custGeom>
          <a:solidFill>
            <a:srgbClr val="E8707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747288" y="1020698"/>
            <a:ext cx="1605624" cy="1605045"/>
            <a:chOff x="4234767" y="424542"/>
            <a:chExt cx="4408714" cy="4408714"/>
          </a:xfrm>
          <a:effectLst>
            <a:outerShdw blurRad="2032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任意多边形 47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269100 h 4408714"/>
                <a:gd name="connsiteX1" fmla="*/ 269100 w 4408714"/>
                <a:gd name="connsiteY1" fmla="*/ 2204357 h 4408714"/>
                <a:gd name="connsiteX2" fmla="*/ 2204357 w 4408714"/>
                <a:gd name="connsiteY2" fmla="*/ 4139614 h 4408714"/>
                <a:gd name="connsiteX3" fmla="*/ 4139614 w 4408714"/>
                <a:gd name="connsiteY3" fmla="*/ 2204357 h 4408714"/>
                <a:gd name="connsiteX4" fmla="*/ 2204357 w 4408714"/>
                <a:gd name="connsiteY4" fmla="*/ 269100 h 4408714"/>
                <a:gd name="connsiteX5" fmla="*/ 2204357 w 4408714"/>
                <a:gd name="connsiteY5" fmla="*/ 0 h 4408714"/>
                <a:gd name="connsiteX6" fmla="*/ 4408714 w 4408714"/>
                <a:gd name="connsiteY6" fmla="*/ 2204357 h 4408714"/>
                <a:gd name="connsiteX7" fmla="*/ 2204357 w 4408714"/>
                <a:gd name="connsiteY7" fmla="*/ 4408714 h 4408714"/>
                <a:gd name="connsiteX8" fmla="*/ 0 w 4408714"/>
                <a:gd name="connsiteY8" fmla="*/ 2204357 h 4408714"/>
                <a:gd name="connsiteX9" fmla="*/ 2204357 w 4408714"/>
                <a:gd name="connsiteY9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8714" h="4408714">
                  <a:moveTo>
                    <a:pt x="2204357" y="269100"/>
                  </a:moveTo>
                  <a:cubicBezTo>
                    <a:pt x="1135544" y="269100"/>
                    <a:pt x="269100" y="1135544"/>
                    <a:pt x="269100" y="2204357"/>
                  </a:cubicBezTo>
                  <a:cubicBezTo>
                    <a:pt x="269100" y="3273170"/>
                    <a:pt x="1135544" y="4139614"/>
                    <a:pt x="2204357" y="4139614"/>
                  </a:cubicBezTo>
                  <a:cubicBezTo>
                    <a:pt x="3273170" y="4139614"/>
                    <a:pt x="4139614" y="3273170"/>
                    <a:pt x="4139614" y="2204357"/>
                  </a:cubicBezTo>
                  <a:cubicBezTo>
                    <a:pt x="4139614" y="1135544"/>
                    <a:pt x="3273170" y="269100"/>
                    <a:pt x="2204357" y="269100"/>
                  </a:cubicBezTo>
                  <a:close/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0 h 4408714"/>
                <a:gd name="connsiteX1" fmla="*/ 4408714 w 4408714"/>
                <a:gd name="connsiteY1" fmla="*/ 2204357 h 4408714"/>
                <a:gd name="connsiteX2" fmla="*/ 2204357 w 4408714"/>
                <a:gd name="connsiteY2" fmla="*/ 4408714 h 4408714"/>
                <a:gd name="connsiteX3" fmla="*/ 0 w 4408714"/>
                <a:gd name="connsiteY3" fmla="*/ 2204357 h 4408714"/>
                <a:gd name="connsiteX4" fmla="*/ 2204357 w 4408714"/>
                <a:gd name="connsiteY4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8714" h="4408714"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noFill/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4496739" y="693642"/>
              <a:ext cx="3870514" cy="3870514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51" name="任意多边形 50"/>
          <p:cNvSpPr/>
          <p:nvPr/>
        </p:nvSpPr>
        <p:spPr>
          <a:xfrm>
            <a:off x="1371745" y="3202353"/>
            <a:ext cx="1409615" cy="1020538"/>
          </a:xfrm>
          <a:custGeom>
            <a:avLst/>
            <a:gdLst>
              <a:gd name="connsiteX0" fmla="*/ 0 w 3944999"/>
              <a:gd name="connsiteY0" fmla="*/ 2381339 h 2803197"/>
              <a:gd name="connsiteX1" fmla="*/ 3944999 w 3944999"/>
              <a:gd name="connsiteY1" fmla="*/ 2381339 h 2803197"/>
              <a:gd name="connsiteX2" fmla="*/ 3910802 w 3944999"/>
              <a:gd name="connsiteY2" fmla="*/ 2452327 h 2803197"/>
              <a:gd name="connsiteX3" fmla="*/ 3800387 w 3944999"/>
              <a:gd name="connsiteY3" fmla="*/ 2634076 h 2803197"/>
              <a:gd name="connsiteX4" fmla="*/ 3673920 w 3944999"/>
              <a:gd name="connsiteY4" fmla="*/ 2803197 h 2803197"/>
              <a:gd name="connsiteX5" fmla="*/ 271078 w 3944999"/>
              <a:gd name="connsiteY5" fmla="*/ 2803197 h 2803197"/>
              <a:gd name="connsiteX6" fmla="*/ 144612 w 3944999"/>
              <a:gd name="connsiteY6" fmla="*/ 2634076 h 2803197"/>
              <a:gd name="connsiteX7" fmla="*/ 34196 w 3944999"/>
              <a:gd name="connsiteY7" fmla="*/ 2452327 h 2803197"/>
              <a:gd name="connsiteX8" fmla="*/ 271079 w 3944999"/>
              <a:gd name="connsiteY8" fmla="*/ 0 h 2803197"/>
              <a:gd name="connsiteX9" fmla="*/ 3673920 w 3944999"/>
              <a:gd name="connsiteY9" fmla="*/ 0 h 2803197"/>
              <a:gd name="connsiteX10" fmla="*/ 3800387 w 3944999"/>
              <a:gd name="connsiteY10" fmla="*/ 169122 h 2803197"/>
              <a:gd name="connsiteX11" fmla="*/ 3910802 w 3944999"/>
              <a:gd name="connsiteY11" fmla="*/ 350872 h 2803197"/>
              <a:gd name="connsiteX12" fmla="*/ 3944998 w 3944999"/>
              <a:gd name="connsiteY12" fmla="*/ 421857 h 2803197"/>
              <a:gd name="connsiteX13" fmla="*/ 1 w 3944999"/>
              <a:gd name="connsiteY13" fmla="*/ 421857 h 2803197"/>
              <a:gd name="connsiteX14" fmla="*/ 34196 w 3944999"/>
              <a:gd name="connsiteY14" fmla="*/ 350872 h 2803197"/>
              <a:gd name="connsiteX15" fmla="*/ 144612 w 3944999"/>
              <a:gd name="connsiteY15" fmla="*/ 169122 h 280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44999" h="2803197">
                <a:moveTo>
                  <a:pt x="0" y="2381339"/>
                </a:moveTo>
                <a:lnTo>
                  <a:pt x="3944999" y="2381339"/>
                </a:lnTo>
                <a:lnTo>
                  <a:pt x="3910802" y="2452327"/>
                </a:lnTo>
                <a:cubicBezTo>
                  <a:pt x="3876867" y="2514795"/>
                  <a:pt x="3840000" y="2575440"/>
                  <a:pt x="3800387" y="2634076"/>
                </a:cubicBezTo>
                <a:lnTo>
                  <a:pt x="3673920" y="2803197"/>
                </a:lnTo>
                <a:lnTo>
                  <a:pt x="271078" y="2803197"/>
                </a:lnTo>
                <a:lnTo>
                  <a:pt x="144612" y="2634076"/>
                </a:lnTo>
                <a:cubicBezTo>
                  <a:pt x="104998" y="2575440"/>
                  <a:pt x="68131" y="2514795"/>
                  <a:pt x="34196" y="2452327"/>
                </a:cubicBezTo>
                <a:close/>
                <a:moveTo>
                  <a:pt x="271079" y="0"/>
                </a:moveTo>
                <a:lnTo>
                  <a:pt x="3673920" y="0"/>
                </a:lnTo>
                <a:lnTo>
                  <a:pt x="3800387" y="169122"/>
                </a:lnTo>
                <a:cubicBezTo>
                  <a:pt x="3840000" y="227758"/>
                  <a:pt x="3876867" y="288403"/>
                  <a:pt x="3910802" y="350872"/>
                </a:cubicBezTo>
                <a:lnTo>
                  <a:pt x="3944998" y="421857"/>
                </a:lnTo>
                <a:lnTo>
                  <a:pt x="1" y="421857"/>
                </a:lnTo>
                <a:lnTo>
                  <a:pt x="34196" y="350872"/>
                </a:lnTo>
                <a:cubicBezTo>
                  <a:pt x="68131" y="288403"/>
                  <a:pt x="104998" y="227758"/>
                  <a:pt x="144612" y="169122"/>
                </a:cubicBezTo>
                <a:close/>
              </a:path>
            </a:pathLst>
          </a:custGeom>
          <a:solidFill>
            <a:srgbClr val="663A77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273740" y="2910100"/>
            <a:ext cx="1605624" cy="1605045"/>
            <a:chOff x="4234767" y="424542"/>
            <a:chExt cx="4408714" cy="4408714"/>
          </a:xfrm>
          <a:effectLst>
            <a:outerShdw blurRad="2032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任意多边形 52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269100 h 4408714"/>
                <a:gd name="connsiteX1" fmla="*/ 269100 w 4408714"/>
                <a:gd name="connsiteY1" fmla="*/ 2204357 h 4408714"/>
                <a:gd name="connsiteX2" fmla="*/ 2204357 w 4408714"/>
                <a:gd name="connsiteY2" fmla="*/ 4139614 h 4408714"/>
                <a:gd name="connsiteX3" fmla="*/ 4139614 w 4408714"/>
                <a:gd name="connsiteY3" fmla="*/ 2204357 h 4408714"/>
                <a:gd name="connsiteX4" fmla="*/ 2204357 w 4408714"/>
                <a:gd name="connsiteY4" fmla="*/ 269100 h 4408714"/>
                <a:gd name="connsiteX5" fmla="*/ 2204357 w 4408714"/>
                <a:gd name="connsiteY5" fmla="*/ 0 h 4408714"/>
                <a:gd name="connsiteX6" fmla="*/ 4408714 w 4408714"/>
                <a:gd name="connsiteY6" fmla="*/ 2204357 h 4408714"/>
                <a:gd name="connsiteX7" fmla="*/ 2204357 w 4408714"/>
                <a:gd name="connsiteY7" fmla="*/ 4408714 h 4408714"/>
                <a:gd name="connsiteX8" fmla="*/ 0 w 4408714"/>
                <a:gd name="connsiteY8" fmla="*/ 2204357 h 4408714"/>
                <a:gd name="connsiteX9" fmla="*/ 2204357 w 4408714"/>
                <a:gd name="connsiteY9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8714" h="4408714">
                  <a:moveTo>
                    <a:pt x="2204357" y="269100"/>
                  </a:moveTo>
                  <a:cubicBezTo>
                    <a:pt x="1135544" y="269100"/>
                    <a:pt x="269100" y="1135544"/>
                    <a:pt x="269100" y="2204357"/>
                  </a:cubicBezTo>
                  <a:cubicBezTo>
                    <a:pt x="269100" y="3273170"/>
                    <a:pt x="1135544" y="4139614"/>
                    <a:pt x="2204357" y="4139614"/>
                  </a:cubicBezTo>
                  <a:cubicBezTo>
                    <a:pt x="3273170" y="4139614"/>
                    <a:pt x="4139614" y="3273170"/>
                    <a:pt x="4139614" y="2204357"/>
                  </a:cubicBezTo>
                  <a:cubicBezTo>
                    <a:pt x="4139614" y="1135544"/>
                    <a:pt x="3273170" y="269100"/>
                    <a:pt x="2204357" y="269100"/>
                  </a:cubicBezTo>
                  <a:close/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0 h 4408714"/>
                <a:gd name="connsiteX1" fmla="*/ 4408714 w 4408714"/>
                <a:gd name="connsiteY1" fmla="*/ 2204357 h 4408714"/>
                <a:gd name="connsiteX2" fmla="*/ 2204357 w 4408714"/>
                <a:gd name="connsiteY2" fmla="*/ 4408714 h 4408714"/>
                <a:gd name="connsiteX3" fmla="*/ 0 w 4408714"/>
                <a:gd name="connsiteY3" fmla="*/ 2204357 h 4408714"/>
                <a:gd name="connsiteX4" fmla="*/ 2204357 w 4408714"/>
                <a:gd name="connsiteY4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8714" h="4408714"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noFill/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496739" y="693642"/>
              <a:ext cx="3870514" cy="3870514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469900">
                <a:prstClr val="black">
                  <a:alpha val="2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56" name="任意多边形 55"/>
          <p:cNvSpPr/>
          <p:nvPr/>
        </p:nvSpPr>
        <p:spPr>
          <a:xfrm>
            <a:off x="4090630" y="3202353"/>
            <a:ext cx="1409615" cy="1020538"/>
          </a:xfrm>
          <a:custGeom>
            <a:avLst/>
            <a:gdLst>
              <a:gd name="connsiteX0" fmla="*/ 0 w 3944999"/>
              <a:gd name="connsiteY0" fmla="*/ 2381339 h 2803197"/>
              <a:gd name="connsiteX1" fmla="*/ 3944999 w 3944999"/>
              <a:gd name="connsiteY1" fmla="*/ 2381339 h 2803197"/>
              <a:gd name="connsiteX2" fmla="*/ 3910802 w 3944999"/>
              <a:gd name="connsiteY2" fmla="*/ 2452327 h 2803197"/>
              <a:gd name="connsiteX3" fmla="*/ 3800387 w 3944999"/>
              <a:gd name="connsiteY3" fmla="*/ 2634076 h 2803197"/>
              <a:gd name="connsiteX4" fmla="*/ 3673920 w 3944999"/>
              <a:gd name="connsiteY4" fmla="*/ 2803197 h 2803197"/>
              <a:gd name="connsiteX5" fmla="*/ 271078 w 3944999"/>
              <a:gd name="connsiteY5" fmla="*/ 2803197 h 2803197"/>
              <a:gd name="connsiteX6" fmla="*/ 144612 w 3944999"/>
              <a:gd name="connsiteY6" fmla="*/ 2634076 h 2803197"/>
              <a:gd name="connsiteX7" fmla="*/ 34196 w 3944999"/>
              <a:gd name="connsiteY7" fmla="*/ 2452327 h 2803197"/>
              <a:gd name="connsiteX8" fmla="*/ 271079 w 3944999"/>
              <a:gd name="connsiteY8" fmla="*/ 0 h 2803197"/>
              <a:gd name="connsiteX9" fmla="*/ 3673920 w 3944999"/>
              <a:gd name="connsiteY9" fmla="*/ 0 h 2803197"/>
              <a:gd name="connsiteX10" fmla="*/ 3800387 w 3944999"/>
              <a:gd name="connsiteY10" fmla="*/ 169122 h 2803197"/>
              <a:gd name="connsiteX11" fmla="*/ 3910802 w 3944999"/>
              <a:gd name="connsiteY11" fmla="*/ 350872 h 2803197"/>
              <a:gd name="connsiteX12" fmla="*/ 3944998 w 3944999"/>
              <a:gd name="connsiteY12" fmla="*/ 421857 h 2803197"/>
              <a:gd name="connsiteX13" fmla="*/ 1 w 3944999"/>
              <a:gd name="connsiteY13" fmla="*/ 421857 h 2803197"/>
              <a:gd name="connsiteX14" fmla="*/ 34196 w 3944999"/>
              <a:gd name="connsiteY14" fmla="*/ 350872 h 2803197"/>
              <a:gd name="connsiteX15" fmla="*/ 144612 w 3944999"/>
              <a:gd name="connsiteY15" fmla="*/ 169122 h 280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44999" h="2803197">
                <a:moveTo>
                  <a:pt x="0" y="2381339"/>
                </a:moveTo>
                <a:lnTo>
                  <a:pt x="3944999" y="2381339"/>
                </a:lnTo>
                <a:lnTo>
                  <a:pt x="3910802" y="2452327"/>
                </a:lnTo>
                <a:cubicBezTo>
                  <a:pt x="3876867" y="2514795"/>
                  <a:pt x="3840000" y="2575440"/>
                  <a:pt x="3800387" y="2634076"/>
                </a:cubicBezTo>
                <a:lnTo>
                  <a:pt x="3673920" y="2803197"/>
                </a:lnTo>
                <a:lnTo>
                  <a:pt x="271078" y="2803197"/>
                </a:lnTo>
                <a:lnTo>
                  <a:pt x="144612" y="2634076"/>
                </a:lnTo>
                <a:cubicBezTo>
                  <a:pt x="104998" y="2575440"/>
                  <a:pt x="68131" y="2514795"/>
                  <a:pt x="34196" y="2452327"/>
                </a:cubicBezTo>
                <a:close/>
                <a:moveTo>
                  <a:pt x="271079" y="0"/>
                </a:moveTo>
                <a:lnTo>
                  <a:pt x="3673920" y="0"/>
                </a:lnTo>
                <a:lnTo>
                  <a:pt x="3800387" y="169122"/>
                </a:lnTo>
                <a:cubicBezTo>
                  <a:pt x="3840000" y="227758"/>
                  <a:pt x="3876867" y="288403"/>
                  <a:pt x="3910802" y="350872"/>
                </a:cubicBezTo>
                <a:lnTo>
                  <a:pt x="3944998" y="421857"/>
                </a:lnTo>
                <a:lnTo>
                  <a:pt x="1" y="421857"/>
                </a:lnTo>
                <a:lnTo>
                  <a:pt x="34196" y="350872"/>
                </a:lnTo>
                <a:cubicBezTo>
                  <a:pt x="68131" y="288403"/>
                  <a:pt x="104998" y="227758"/>
                  <a:pt x="144612" y="1691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3992624" y="2910100"/>
            <a:ext cx="1605624" cy="1605045"/>
            <a:chOff x="4234767" y="424542"/>
            <a:chExt cx="4408714" cy="4408714"/>
          </a:xfrm>
          <a:effectLst>
            <a:outerShdw blurRad="2032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8" name="任意多边形 57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269100 h 4408714"/>
                <a:gd name="connsiteX1" fmla="*/ 269100 w 4408714"/>
                <a:gd name="connsiteY1" fmla="*/ 2204357 h 4408714"/>
                <a:gd name="connsiteX2" fmla="*/ 2204357 w 4408714"/>
                <a:gd name="connsiteY2" fmla="*/ 4139614 h 4408714"/>
                <a:gd name="connsiteX3" fmla="*/ 4139614 w 4408714"/>
                <a:gd name="connsiteY3" fmla="*/ 2204357 h 4408714"/>
                <a:gd name="connsiteX4" fmla="*/ 2204357 w 4408714"/>
                <a:gd name="connsiteY4" fmla="*/ 269100 h 4408714"/>
                <a:gd name="connsiteX5" fmla="*/ 2204357 w 4408714"/>
                <a:gd name="connsiteY5" fmla="*/ 0 h 4408714"/>
                <a:gd name="connsiteX6" fmla="*/ 4408714 w 4408714"/>
                <a:gd name="connsiteY6" fmla="*/ 2204357 h 4408714"/>
                <a:gd name="connsiteX7" fmla="*/ 2204357 w 4408714"/>
                <a:gd name="connsiteY7" fmla="*/ 4408714 h 4408714"/>
                <a:gd name="connsiteX8" fmla="*/ 0 w 4408714"/>
                <a:gd name="connsiteY8" fmla="*/ 2204357 h 4408714"/>
                <a:gd name="connsiteX9" fmla="*/ 2204357 w 4408714"/>
                <a:gd name="connsiteY9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8714" h="4408714">
                  <a:moveTo>
                    <a:pt x="2204357" y="269100"/>
                  </a:moveTo>
                  <a:cubicBezTo>
                    <a:pt x="1135544" y="269100"/>
                    <a:pt x="269100" y="1135544"/>
                    <a:pt x="269100" y="2204357"/>
                  </a:cubicBezTo>
                  <a:cubicBezTo>
                    <a:pt x="269100" y="3273170"/>
                    <a:pt x="1135544" y="4139614"/>
                    <a:pt x="2204357" y="4139614"/>
                  </a:cubicBezTo>
                  <a:cubicBezTo>
                    <a:pt x="3273170" y="4139614"/>
                    <a:pt x="4139614" y="3273170"/>
                    <a:pt x="4139614" y="2204357"/>
                  </a:cubicBezTo>
                  <a:cubicBezTo>
                    <a:pt x="4139614" y="1135544"/>
                    <a:pt x="3273170" y="269100"/>
                    <a:pt x="2204357" y="269100"/>
                  </a:cubicBezTo>
                  <a:close/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0 h 4408714"/>
                <a:gd name="connsiteX1" fmla="*/ 4408714 w 4408714"/>
                <a:gd name="connsiteY1" fmla="*/ 2204357 h 4408714"/>
                <a:gd name="connsiteX2" fmla="*/ 2204357 w 4408714"/>
                <a:gd name="connsiteY2" fmla="*/ 4408714 h 4408714"/>
                <a:gd name="connsiteX3" fmla="*/ 0 w 4408714"/>
                <a:gd name="connsiteY3" fmla="*/ 2204357 h 4408714"/>
                <a:gd name="connsiteX4" fmla="*/ 2204357 w 4408714"/>
                <a:gd name="connsiteY4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8714" h="4408714"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noFill/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4496739" y="693642"/>
              <a:ext cx="3870514" cy="3870514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sp>
        <p:nvSpPr>
          <p:cNvPr id="61" name="任意多边形 60"/>
          <p:cNvSpPr/>
          <p:nvPr/>
        </p:nvSpPr>
        <p:spPr>
          <a:xfrm>
            <a:off x="6845295" y="3202725"/>
            <a:ext cx="1409615" cy="1020538"/>
          </a:xfrm>
          <a:custGeom>
            <a:avLst/>
            <a:gdLst>
              <a:gd name="connsiteX0" fmla="*/ 0 w 3944999"/>
              <a:gd name="connsiteY0" fmla="*/ 2381339 h 2803197"/>
              <a:gd name="connsiteX1" fmla="*/ 3944999 w 3944999"/>
              <a:gd name="connsiteY1" fmla="*/ 2381339 h 2803197"/>
              <a:gd name="connsiteX2" fmla="*/ 3910802 w 3944999"/>
              <a:gd name="connsiteY2" fmla="*/ 2452327 h 2803197"/>
              <a:gd name="connsiteX3" fmla="*/ 3800387 w 3944999"/>
              <a:gd name="connsiteY3" fmla="*/ 2634076 h 2803197"/>
              <a:gd name="connsiteX4" fmla="*/ 3673920 w 3944999"/>
              <a:gd name="connsiteY4" fmla="*/ 2803197 h 2803197"/>
              <a:gd name="connsiteX5" fmla="*/ 271078 w 3944999"/>
              <a:gd name="connsiteY5" fmla="*/ 2803197 h 2803197"/>
              <a:gd name="connsiteX6" fmla="*/ 144612 w 3944999"/>
              <a:gd name="connsiteY6" fmla="*/ 2634076 h 2803197"/>
              <a:gd name="connsiteX7" fmla="*/ 34196 w 3944999"/>
              <a:gd name="connsiteY7" fmla="*/ 2452327 h 2803197"/>
              <a:gd name="connsiteX8" fmla="*/ 271079 w 3944999"/>
              <a:gd name="connsiteY8" fmla="*/ 0 h 2803197"/>
              <a:gd name="connsiteX9" fmla="*/ 3673920 w 3944999"/>
              <a:gd name="connsiteY9" fmla="*/ 0 h 2803197"/>
              <a:gd name="connsiteX10" fmla="*/ 3800387 w 3944999"/>
              <a:gd name="connsiteY10" fmla="*/ 169122 h 2803197"/>
              <a:gd name="connsiteX11" fmla="*/ 3910802 w 3944999"/>
              <a:gd name="connsiteY11" fmla="*/ 350872 h 2803197"/>
              <a:gd name="connsiteX12" fmla="*/ 3944998 w 3944999"/>
              <a:gd name="connsiteY12" fmla="*/ 421857 h 2803197"/>
              <a:gd name="connsiteX13" fmla="*/ 1 w 3944999"/>
              <a:gd name="connsiteY13" fmla="*/ 421857 h 2803197"/>
              <a:gd name="connsiteX14" fmla="*/ 34196 w 3944999"/>
              <a:gd name="connsiteY14" fmla="*/ 350872 h 2803197"/>
              <a:gd name="connsiteX15" fmla="*/ 144612 w 3944999"/>
              <a:gd name="connsiteY15" fmla="*/ 169122 h 280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44999" h="2803197">
                <a:moveTo>
                  <a:pt x="0" y="2381339"/>
                </a:moveTo>
                <a:lnTo>
                  <a:pt x="3944999" y="2381339"/>
                </a:lnTo>
                <a:lnTo>
                  <a:pt x="3910802" y="2452327"/>
                </a:lnTo>
                <a:cubicBezTo>
                  <a:pt x="3876867" y="2514795"/>
                  <a:pt x="3840000" y="2575440"/>
                  <a:pt x="3800387" y="2634076"/>
                </a:cubicBezTo>
                <a:lnTo>
                  <a:pt x="3673920" y="2803197"/>
                </a:lnTo>
                <a:lnTo>
                  <a:pt x="271078" y="2803197"/>
                </a:lnTo>
                <a:lnTo>
                  <a:pt x="144612" y="2634076"/>
                </a:lnTo>
                <a:cubicBezTo>
                  <a:pt x="104998" y="2575440"/>
                  <a:pt x="68131" y="2514795"/>
                  <a:pt x="34196" y="2452327"/>
                </a:cubicBezTo>
                <a:close/>
                <a:moveTo>
                  <a:pt x="271079" y="0"/>
                </a:moveTo>
                <a:lnTo>
                  <a:pt x="3673920" y="0"/>
                </a:lnTo>
                <a:lnTo>
                  <a:pt x="3800387" y="169122"/>
                </a:lnTo>
                <a:cubicBezTo>
                  <a:pt x="3840000" y="227758"/>
                  <a:pt x="3876867" y="288403"/>
                  <a:pt x="3910802" y="350872"/>
                </a:cubicBezTo>
                <a:lnTo>
                  <a:pt x="3944998" y="421857"/>
                </a:lnTo>
                <a:lnTo>
                  <a:pt x="1" y="421857"/>
                </a:lnTo>
                <a:lnTo>
                  <a:pt x="34196" y="350872"/>
                </a:lnTo>
                <a:cubicBezTo>
                  <a:pt x="68131" y="288403"/>
                  <a:pt x="104998" y="227758"/>
                  <a:pt x="144612" y="16912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6747288" y="2910472"/>
            <a:ext cx="1605624" cy="1605045"/>
            <a:chOff x="4234767" y="424542"/>
            <a:chExt cx="4408714" cy="4408714"/>
          </a:xfrm>
          <a:effectLst>
            <a:outerShdw blurRad="2032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任意多边形 62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269100 h 4408714"/>
                <a:gd name="connsiteX1" fmla="*/ 269100 w 4408714"/>
                <a:gd name="connsiteY1" fmla="*/ 2204357 h 4408714"/>
                <a:gd name="connsiteX2" fmla="*/ 2204357 w 4408714"/>
                <a:gd name="connsiteY2" fmla="*/ 4139614 h 4408714"/>
                <a:gd name="connsiteX3" fmla="*/ 4139614 w 4408714"/>
                <a:gd name="connsiteY3" fmla="*/ 2204357 h 4408714"/>
                <a:gd name="connsiteX4" fmla="*/ 2204357 w 4408714"/>
                <a:gd name="connsiteY4" fmla="*/ 269100 h 4408714"/>
                <a:gd name="connsiteX5" fmla="*/ 2204357 w 4408714"/>
                <a:gd name="connsiteY5" fmla="*/ 0 h 4408714"/>
                <a:gd name="connsiteX6" fmla="*/ 4408714 w 4408714"/>
                <a:gd name="connsiteY6" fmla="*/ 2204357 h 4408714"/>
                <a:gd name="connsiteX7" fmla="*/ 2204357 w 4408714"/>
                <a:gd name="connsiteY7" fmla="*/ 4408714 h 4408714"/>
                <a:gd name="connsiteX8" fmla="*/ 0 w 4408714"/>
                <a:gd name="connsiteY8" fmla="*/ 2204357 h 4408714"/>
                <a:gd name="connsiteX9" fmla="*/ 2204357 w 4408714"/>
                <a:gd name="connsiteY9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8714" h="4408714">
                  <a:moveTo>
                    <a:pt x="2204357" y="269100"/>
                  </a:moveTo>
                  <a:cubicBezTo>
                    <a:pt x="1135544" y="269100"/>
                    <a:pt x="269100" y="1135544"/>
                    <a:pt x="269100" y="2204357"/>
                  </a:cubicBezTo>
                  <a:cubicBezTo>
                    <a:pt x="269100" y="3273170"/>
                    <a:pt x="1135544" y="4139614"/>
                    <a:pt x="2204357" y="4139614"/>
                  </a:cubicBezTo>
                  <a:cubicBezTo>
                    <a:pt x="3273170" y="4139614"/>
                    <a:pt x="4139614" y="3273170"/>
                    <a:pt x="4139614" y="2204357"/>
                  </a:cubicBezTo>
                  <a:cubicBezTo>
                    <a:pt x="4139614" y="1135544"/>
                    <a:pt x="3273170" y="269100"/>
                    <a:pt x="2204357" y="269100"/>
                  </a:cubicBezTo>
                  <a:close/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0 h 4408714"/>
                <a:gd name="connsiteX1" fmla="*/ 4408714 w 4408714"/>
                <a:gd name="connsiteY1" fmla="*/ 2204357 h 4408714"/>
                <a:gd name="connsiteX2" fmla="*/ 2204357 w 4408714"/>
                <a:gd name="connsiteY2" fmla="*/ 4408714 h 4408714"/>
                <a:gd name="connsiteX3" fmla="*/ 0 w 4408714"/>
                <a:gd name="connsiteY3" fmla="*/ 2204357 h 4408714"/>
                <a:gd name="connsiteX4" fmla="*/ 2204357 w 4408714"/>
                <a:gd name="connsiteY4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8714" h="4408714"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noFill/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4496739" y="693642"/>
              <a:ext cx="3870514" cy="3870514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295103" y="1437888"/>
            <a:ext cx="1141107" cy="648004"/>
            <a:chOff x="5726056" y="1917626"/>
            <a:chExt cx="1521278" cy="864203"/>
          </a:xfrm>
        </p:grpSpPr>
        <p:sp>
          <p:nvSpPr>
            <p:cNvPr id="67" name="文本框 91"/>
            <p:cNvSpPr txBox="1"/>
            <p:nvPr/>
          </p:nvSpPr>
          <p:spPr>
            <a:xfrm>
              <a:off x="5759472" y="1917626"/>
              <a:ext cx="1280948" cy="331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endParaRPr lang="zh-CN" altLang="en-US" sz="1015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68" name="矩形 47"/>
            <p:cNvSpPr>
              <a:spLocks noChangeArrowheads="1"/>
            </p:cNvSpPr>
            <p:nvPr/>
          </p:nvSpPr>
          <p:spPr bwMode="auto">
            <a:xfrm>
              <a:off x="5726056" y="2312369"/>
              <a:ext cx="1521278" cy="469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</a:t>
              </a:r>
              <a:endParaRPr lang="en-US" altLang="zh-CN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540437" y="1437884"/>
            <a:ext cx="1141107" cy="675882"/>
            <a:chOff x="2053648" y="1917626"/>
            <a:chExt cx="1521278" cy="901385"/>
          </a:xfrm>
        </p:grpSpPr>
        <p:sp>
          <p:nvSpPr>
            <p:cNvPr id="70" name="文本框 120"/>
            <p:cNvSpPr txBox="1"/>
            <p:nvPr/>
          </p:nvSpPr>
          <p:spPr>
            <a:xfrm>
              <a:off x="2172121" y="1917626"/>
              <a:ext cx="1280948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FF9A0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endParaRPr lang="zh-CN" altLang="en-US" sz="1015" dirty="0">
                <a:solidFill>
                  <a:srgbClr val="FF9A05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71" name="矩形 47"/>
            <p:cNvSpPr>
              <a:spLocks noChangeArrowheads="1"/>
            </p:cNvSpPr>
            <p:nvPr/>
          </p:nvSpPr>
          <p:spPr bwMode="auto">
            <a:xfrm>
              <a:off x="2053648" y="2349550"/>
              <a:ext cx="1521278" cy="469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</a:t>
              </a:r>
              <a:endParaRPr lang="en-US" altLang="zh-CN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013299" y="1451794"/>
            <a:ext cx="1141107" cy="661975"/>
            <a:chOff x="9349846" y="1936173"/>
            <a:chExt cx="1521278" cy="882839"/>
          </a:xfrm>
        </p:grpSpPr>
        <p:sp>
          <p:nvSpPr>
            <p:cNvPr id="73" name="文本框 112"/>
            <p:cNvSpPr txBox="1"/>
            <p:nvPr/>
          </p:nvSpPr>
          <p:spPr>
            <a:xfrm>
              <a:off x="9470010" y="1936173"/>
              <a:ext cx="1280948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endParaRPr lang="zh-CN" altLang="en-US" sz="1015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74" name="矩形 47"/>
            <p:cNvSpPr>
              <a:spLocks noChangeArrowheads="1"/>
            </p:cNvSpPr>
            <p:nvPr/>
          </p:nvSpPr>
          <p:spPr bwMode="auto">
            <a:xfrm>
              <a:off x="9349846" y="2349551"/>
              <a:ext cx="1521278" cy="469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</a:t>
              </a:r>
              <a:endParaRPr lang="en-US" altLang="zh-CN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277558" y="3327653"/>
            <a:ext cx="1141107" cy="652737"/>
            <a:chOff x="5702666" y="4437906"/>
            <a:chExt cx="1521278" cy="870518"/>
          </a:xfrm>
        </p:grpSpPr>
        <p:sp>
          <p:nvSpPr>
            <p:cNvPr id="76" name="文本框 91"/>
            <p:cNvSpPr txBox="1"/>
            <p:nvPr/>
          </p:nvSpPr>
          <p:spPr>
            <a:xfrm>
              <a:off x="5759472" y="4437906"/>
              <a:ext cx="1280948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chemeClr val="accent3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endParaRPr lang="zh-CN" altLang="en-US" sz="1015" dirty="0">
                <a:solidFill>
                  <a:schemeClr val="accent3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77" name="矩形 47"/>
            <p:cNvSpPr>
              <a:spLocks noChangeArrowheads="1"/>
            </p:cNvSpPr>
            <p:nvPr/>
          </p:nvSpPr>
          <p:spPr bwMode="auto">
            <a:xfrm>
              <a:off x="5702666" y="4838963"/>
              <a:ext cx="1521278" cy="469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</a:t>
              </a:r>
              <a:endParaRPr lang="en-US" altLang="zh-CN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522894" y="3341190"/>
            <a:ext cx="1141107" cy="667081"/>
            <a:chOff x="2030258" y="4455957"/>
            <a:chExt cx="1521278" cy="889649"/>
          </a:xfrm>
        </p:grpSpPr>
        <p:sp>
          <p:nvSpPr>
            <p:cNvPr id="79" name="文本框 133"/>
            <p:cNvSpPr txBox="1"/>
            <p:nvPr/>
          </p:nvSpPr>
          <p:spPr>
            <a:xfrm>
              <a:off x="2134766" y="4455957"/>
              <a:ext cx="1280948" cy="331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663A7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endParaRPr lang="zh-CN" altLang="en-US" sz="1015" dirty="0">
                <a:solidFill>
                  <a:srgbClr val="663A7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80" name="矩形 47"/>
            <p:cNvSpPr>
              <a:spLocks noChangeArrowheads="1"/>
            </p:cNvSpPr>
            <p:nvPr/>
          </p:nvSpPr>
          <p:spPr bwMode="auto">
            <a:xfrm>
              <a:off x="2030258" y="4876144"/>
              <a:ext cx="1521278" cy="46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</a:t>
              </a:r>
              <a:endParaRPr lang="en-US" altLang="zh-CN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995753" y="3341563"/>
            <a:ext cx="1141107" cy="666709"/>
            <a:chOff x="9326456" y="4456453"/>
            <a:chExt cx="1521278" cy="889153"/>
          </a:xfrm>
        </p:grpSpPr>
        <p:sp>
          <p:nvSpPr>
            <p:cNvPr id="82" name="文本框 112"/>
            <p:cNvSpPr txBox="1"/>
            <p:nvPr/>
          </p:nvSpPr>
          <p:spPr>
            <a:xfrm>
              <a:off x="9470011" y="4456453"/>
              <a:ext cx="1280948" cy="331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chemeClr val="tx2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  <a:endParaRPr lang="zh-CN" altLang="en-US" sz="1015" dirty="0">
                <a:solidFill>
                  <a:schemeClr val="tx2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83" name="矩形 47"/>
            <p:cNvSpPr>
              <a:spLocks noChangeArrowheads="1"/>
            </p:cNvSpPr>
            <p:nvPr/>
          </p:nvSpPr>
          <p:spPr bwMode="auto">
            <a:xfrm>
              <a:off x="9326456" y="4876144"/>
              <a:ext cx="1521278" cy="46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您的内容打在这里或者通过复制您的文本</a:t>
              </a:r>
              <a:endParaRPr lang="en-US" altLang="zh-CN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1" grpId="0" animBg="1"/>
      <p:bldP spid="46" grpId="0" animBg="1"/>
      <p:bldP spid="51" grpId="0" animBg="1"/>
      <p:bldP spid="56" grpId="0" animBg="1"/>
      <p:bldP spid="6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844874"/>
            <a:ext cx="9144000" cy="2051191"/>
          </a:xfrm>
          <a:prstGeom prst="rect">
            <a:avLst/>
          </a:prstGeom>
          <a:solidFill>
            <a:srgbClr val="6439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4113672" y="1798784"/>
            <a:ext cx="1095022" cy="1097280"/>
            <a:chOff x="5581650" y="3109913"/>
            <a:chExt cx="1539875" cy="15430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5581650" y="3109913"/>
              <a:ext cx="1539875" cy="1543050"/>
            </a:xfrm>
            <a:prstGeom prst="rect">
              <a:avLst/>
            </a:prstGeom>
            <a:solidFill>
              <a:srgbClr val="01ABBD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endParaRPr lang="zh-CN" altLang="en-US" sz="199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Rectangle 8"/>
            <p:cNvSpPr>
              <a:spLocks noChangeArrowheads="1"/>
            </p:cNvSpPr>
            <p:nvPr/>
          </p:nvSpPr>
          <p:spPr bwMode="auto">
            <a:xfrm>
              <a:off x="5737225" y="3265488"/>
              <a:ext cx="1228725" cy="123190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r>
                <a:rPr lang="zh-CN" altLang="en-US" sz="199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效率</a:t>
              </a:r>
              <a:endParaRPr lang="zh-CN" altLang="en-US" sz="1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237654" y="487016"/>
            <a:ext cx="936978" cy="936978"/>
            <a:chOff x="4349750" y="1265238"/>
            <a:chExt cx="1317625" cy="1317625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ctangle 9"/>
            <p:cNvSpPr>
              <a:spLocks noChangeArrowheads="1"/>
            </p:cNvSpPr>
            <p:nvPr/>
          </p:nvSpPr>
          <p:spPr bwMode="auto">
            <a:xfrm>
              <a:off x="4349750" y="1265238"/>
              <a:ext cx="1317625" cy="131762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Rectangle 10"/>
            <p:cNvSpPr>
              <a:spLocks noChangeArrowheads="1"/>
            </p:cNvSpPr>
            <p:nvPr/>
          </p:nvSpPr>
          <p:spPr bwMode="auto">
            <a:xfrm>
              <a:off x="4481512" y="1401763"/>
              <a:ext cx="1049338" cy="1049338"/>
            </a:xfrm>
            <a:prstGeom prst="rect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323644" y="844874"/>
            <a:ext cx="768774" cy="767644"/>
            <a:chOff x="5876925" y="1768475"/>
            <a:chExt cx="1081088" cy="107950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Rectangle 11"/>
            <p:cNvSpPr>
              <a:spLocks noChangeArrowheads="1"/>
            </p:cNvSpPr>
            <p:nvPr/>
          </p:nvSpPr>
          <p:spPr bwMode="auto">
            <a:xfrm>
              <a:off x="5876925" y="1768475"/>
              <a:ext cx="1081088" cy="1079500"/>
            </a:xfrm>
            <a:prstGeom prst="rect">
              <a:avLst/>
            </a:prstGeom>
            <a:solidFill>
              <a:srgbClr val="E66F70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Rectangle 12"/>
            <p:cNvSpPr>
              <a:spLocks noChangeArrowheads="1"/>
            </p:cNvSpPr>
            <p:nvPr/>
          </p:nvSpPr>
          <p:spPr bwMode="auto">
            <a:xfrm>
              <a:off x="5986462" y="1878013"/>
              <a:ext cx="862013" cy="862013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490915" y="2105842"/>
            <a:ext cx="1323058" cy="1323058"/>
            <a:chOff x="7518400" y="3541713"/>
            <a:chExt cx="1860550" cy="18605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Rectangle 19"/>
            <p:cNvSpPr>
              <a:spLocks noChangeArrowheads="1"/>
            </p:cNvSpPr>
            <p:nvPr/>
          </p:nvSpPr>
          <p:spPr bwMode="auto">
            <a:xfrm>
              <a:off x="7518400" y="3541713"/>
              <a:ext cx="1860550" cy="1860550"/>
            </a:xfrm>
            <a:prstGeom prst="rect">
              <a:avLst/>
            </a:prstGeom>
            <a:solidFill>
              <a:srgbClr val="643975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Rectangle 20"/>
            <p:cNvSpPr>
              <a:spLocks noChangeArrowheads="1"/>
            </p:cNvSpPr>
            <p:nvPr/>
          </p:nvSpPr>
          <p:spPr bwMode="auto">
            <a:xfrm>
              <a:off x="7710488" y="3729038"/>
              <a:ext cx="1481138" cy="14811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936632" y="1429637"/>
            <a:ext cx="995680" cy="997938"/>
            <a:chOff x="6738938" y="2590800"/>
            <a:chExt cx="1400175" cy="14033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Rectangle 21"/>
            <p:cNvSpPr>
              <a:spLocks noChangeArrowheads="1"/>
            </p:cNvSpPr>
            <p:nvPr/>
          </p:nvSpPr>
          <p:spPr bwMode="auto">
            <a:xfrm>
              <a:off x="6738938" y="2590800"/>
              <a:ext cx="1400175" cy="1403350"/>
            </a:xfrm>
            <a:prstGeom prst="rect">
              <a:avLst/>
            </a:prstGeom>
            <a:solidFill>
              <a:srgbClr val="FFB850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Rectangle 22"/>
            <p:cNvSpPr>
              <a:spLocks noChangeArrowheads="1"/>
            </p:cNvSpPr>
            <p:nvPr/>
          </p:nvSpPr>
          <p:spPr bwMode="auto">
            <a:xfrm>
              <a:off x="6880225" y="2735263"/>
              <a:ext cx="1114425" cy="1114425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874151" y="1107905"/>
            <a:ext cx="690880" cy="690880"/>
            <a:chOff x="3838575" y="2138363"/>
            <a:chExt cx="971550" cy="9715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Rectangle 23"/>
            <p:cNvSpPr>
              <a:spLocks noChangeArrowheads="1"/>
            </p:cNvSpPr>
            <p:nvPr/>
          </p:nvSpPr>
          <p:spPr bwMode="auto">
            <a:xfrm>
              <a:off x="3838575" y="2138363"/>
              <a:ext cx="971550" cy="971550"/>
            </a:xfrm>
            <a:prstGeom prst="rect">
              <a:avLst/>
            </a:prstGeom>
            <a:solidFill>
              <a:srgbClr val="643975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endParaRPr lang="zh-CN" altLang="en-US" sz="142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24"/>
            <p:cNvSpPr>
              <a:spLocks noChangeArrowheads="1"/>
            </p:cNvSpPr>
            <p:nvPr/>
          </p:nvSpPr>
          <p:spPr bwMode="auto">
            <a:xfrm>
              <a:off x="3936206" y="2236788"/>
              <a:ext cx="776288" cy="77470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r>
                <a:rPr lang="zh-CN" altLang="en-US" sz="142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竞争</a:t>
              </a:r>
              <a:endParaRPr lang="zh-CN" altLang="en-US" sz="142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695636" y="995016"/>
            <a:ext cx="767644" cy="769902"/>
            <a:chOff x="10618788" y="1979613"/>
            <a:chExt cx="1079500" cy="1082675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Rectangle 25"/>
            <p:cNvSpPr>
              <a:spLocks noChangeArrowheads="1"/>
            </p:cNvSpPr>
            <p:nvPr/>
          </p:nvSpPr>
          <p:spPr bwMode="auto">
            <a:xfrm>
              <a:off x="10618788" y="1979613"/>
              <a:ext cx="1079500" cy="1082675"/>
            </a:xfrm>
            <a:prstGeom prst="rect">
              <a:avLst/>
            </a:prstGeom>
            <a:solidFill>
              <a:srgbClr val="643975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endParaRPr lang="zh-CN" altLang="en-US" sz="142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Rectangle 26"/>
            <p:cNvSpPr>
              <a:spLocks noChangeArrowheads="1"/>
            </p:cNvSpPr>
            <p:nvPr/>
          </p:nvSpPr>
          <p:spPr bwMode="auto">
            <a:xfrm>
              <a:off x="10728326" y="2092325"/>
              <a:ext cx="860425" cy="85725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r>
                <a:rPr lang="zh-CN" altLang="en-US" sz="142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革新</a:t>
              </a:r>
              <a:endParaRPr lang="zh-CN" altLang="en-US" sz="142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324231" y="2535949"/>
            <a:ext cx="1297094" cy="1297094"/>
            <a:chOff x="10096500" y="4146550"/>
            <a:chExt cx="1824038" cy="1824038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0" name="Rectangle 27"/>
            <p:cNvSpPr>
              <a:spLocks noChangeArrowheads="1"/>
            </p:cNvSpPr>
            <p:nvPr/>
          </p:nvSpPr>
          <p:spPr bwMode="auto">
            <a:xfrm>
              <a:off x="10096500" y="4146550"/>
              <a:ext cx="1824038" cy="1824038"/>
            </a:xfrm>
            <a:prstGeom prst="rect">
              <a:avLst/>
            </a:prstGeom>
            <a:solidFill>
              <a:srgbClr val="FFB850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28"/>
            <p:cNvSpPr>
              <a:spLocks noChangeArrowheads="1"/>
            </p:cNvSpPr>
            <p:nvPr/>
          </p:nvSpPr>
          <p:spPr bwMode="auto">
            <a:xfrm>
              <a:off x="10279063" y="4329113"/>
              <a:ext cx="1458913" cy="1458913"/>
            </a:xfrm>
            <a:prstGeom prst="rect">
              <a:avLst/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995438" y="1204505"/>
            <a:ext cx="1592700" cy="1592700"/>
            <a:chOff x="8489950" y="2454275"/>
            <a:chExt cx="1879600" cy="187960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Rectangle 29"/>
            <p:cNvSpPr>
              <a:spLocks noChangeArrowheads="1"/>
            </p:cNvSpPr>
            <p:nvPr/>
          </p:nvSpPr>
          <p:spPr bwMode="auto">
            <a:xfrm>
              <a:off x="8489950" y="2454275"/>
              <a:ext cx="1879600" cy="1879600"/>
            </a:xfrm>
            <a:prstGeom prst="rect">
              <a:avLst/>
            </a:prstGeom>
            <a:solidFill>
              <a:srgbClr val="01ABBD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Rectangle 30"/>
            <p:cNvSpPr>
              <a:spLocks noChangeArrowheads="1"/>
            </p:cNvSpPr>
            <p:nvPr/>
          </p:nvSpPr>
          <p:spPr bwMode="auto">
            <a:xfrm>
              <a:off x="8681244" y="2646363"/>
              <a:ext cx="1497013" cy="1495425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</a:ln>
          </p:spPr>
          <p:txBody>
            <a:bodyPr vert="horz" wrap="square" lIns="65024" tIns="32512" rIns="65024" bIns="32512" numCol="1" anchor="ctr" anchorCtr="1" compatLnSpc="1"/>
            <a:lstStyle/>
            <a:p>
              <a:pPr algn="ctr"/>
              <a:r>
                <a:rPr lang="en-US" altLang="zh-CN" sz="4000" dirty="0" smtClean="0">
                  <a:solidFill>
                    <a:srgbClr val="0070C0"/>
                  </a:solidFill>
                  <a:latin typeface="Agency FB" panose="020B0503020202020204" pitchFamily="34" charset="0"/>
                </a:rPr>
                <a:t>20XX</a:t>
              </a:r>
              <a:endParaRPr lang="en-US" altLang="zh-CN" sz="4000" dirty="0" smtClean="0">
                <a:solidFill>
                  <a:srgbClr val="0070C0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371566" y="4005511"/>
            <a:ext cx="3063852" cy="573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13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宋体" panose="02010600030101010101" pitchFamily="2" charset="-122"/>
              </a:rPr>
              <a:t>BUSINESS</a:t>
            </a:r>
            <a:r>
              <a:rPr kumimoji="1" lang="zh-CN" altLang="en-US" sz="313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宋体" panose="02010600030101010101" pitchFamily="2" charset="-122"/>
              </a:rPr>
              <a:t> </a:t>
            </a:r>
            <a:r>
              <a:rPr kumimoji="1" lang="en-US" altLang="zh-CN" sz="313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宋体" panose="02010600030101010101" pitchFamily="2" charset="-122"/>
              </a:rPr>
              <a:t>REPORT</a:t>
            </a:r>
            <a:endParaRPr kumimoji="1" lang="zh-CN" altLang="en-US" sz="313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宋体" panose="02010600030101010101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71566" y="3027053"/>
            <a:ext cx="2595582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700" b="1" dirty="0" smtClean="0">
                <a:solidFill>
                  <a:srgbClr val="6439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r>
              <a:rPr kumimoji="1" lang="zh-CN" altLang="en-US" sz="4700" b="1" dirty="0" smtClean="0">
                <a:solidFill>
                  <a:srgbClr val="E66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r>
              <a:rPr kumimoji="1" lang="zh-CN" altLang="en-US" sz="4700" b="1" dirty="0" smtClean="0">
                <a:solidFill>
                  <a:srgbClr val="01AB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</a:t>
            </a:r>
            <a:r>
              <a:rPr kumimoji="1" lang="zh-CN" altLang="en-US" sz="4700" b="1" dirty="0" smtClean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  <a:endParaRPr kumimoji="1" lang="zh-CN" altLang="en-US" sz="4700" b="1" dirty="0">
              <a:solidFill>
                <a:srgbClr val="FFB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1567" y="4449457"/>
            <a:ext cx="4745656" cy="355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57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57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71566" y="3802560"/>
            <a:ext cx="2653942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60"/>
              </a:lnSpc>
            </a:pPr>
            <a:r>
              <a:rPr kumimoji="1" lang="en-US" altLang="zh-CN" sz="1420" b="1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PRESENTED</a:t>
            </a:r>
            <a:r>
              <a:rPr kumimoji="1" lang="zh-CN" altLang="en-US" sz="1420" b="1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 </a:t>
            </a:r>
            <a:r>
              <a:rPr kumimoji="1" lang="en-US" altLang="zh-CN" sz="1420" b="1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BY</a:t>
            </a:r>
            <a:r>
              <a:rPr kumimoji="1" lang="zh-CN" altLang="en-US" sz="1420" b="1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 </a:t>
            </a:r>
            <a:r>
              <a:rPr kumimoji="1" lang="en-US" altLang="zh-CN" sz="1420" b="1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JANE</a:t>
            </a:r>
            <a:r>
              <a:rPr kumimoji="1" lang="zh-CN" altLang="en-US" sz="1420" b="1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 </a:t>
            </a:r>
            <a:r>
              <a:rPr kumimoji="1" lang="en-US" altLang="zh-CN" sz="1420" b="1" dirty="0">
                <a:solidFill>
                  <a:srgbClr val="0070C0"/>
                </a:solidFill>
                <a:latin typeface="+mj-lt"/>
                <a:ea typeface="微软雅黑" panose="020B0503020204020204" pitchFamily="34" charset="-122"/>
                <a:cs typeface="Arial" panose="020B0604020202020204"/>
              </a:rPr>
              <a:t>DOE</a:t>
            </a:r>
            <a:endParaRPr kumimoji="1" lang="en-US" altLang="zh-CN" sz="1420" b="1" dirty="0">
              <a:solidFill>
                <a:srgbClr val="0070C0"/>
              </a:solidFill>
              <a:latin typeface="+mj-lt"/>
              <a:ea typeface="微软雅黑" panose="020B0503020204020204" pitchFamily="34" charset="-122"/>
              <a:cs typeface="Arial" panose="020B0604020202020204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441943" y="4060268"/>
            <a:ext cx="4577362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0">
        <p14:vortex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649"/>
                            </p:stCondLst>
                            <p:childTnLst>
                              <p:par>
                                <p:cTn id="8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15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65" grpId="0"/>
      <p:bldP spid="66" grpId="0"/>
      <p:bldP spid="66" grpId="1"/>
      <p:bldP spid="67" grpId="0"/>
      <p:bldP spid="6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1"/>
          <p:cNvSpPr txBox="1"/>
          <p:nvPr/>
        </p:nvSpPr>
        <p:spPr>
          <a:xfrm>
            <a:off x="3851923" y="1707654"/>
            <a:ext cx="29835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第一部分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rgbClr val="673D77"/>
                </a:solidFill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rgbClr val="673D77"/>
              </a:solidFill>
              <a:latin typeface="+mj-ea"/>
              <a:ea typeface="+mj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7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9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1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123728" y="1707657"/>
            <a:ext cx="1197175" cy="1197175"/>
            <a:chOff x="2123728" y="1707656"/>
            <a:chExt cx="1197175" cy="1197175"/>
          </a:xfrm>
        </p:grpSpPr>
        <p:grpSp>
          <p:nvGrpSpPr>
            <p:cNvPr id="14" name="组合 13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5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5000" b="1" dirty="0" smtClean="0">
                  <a:solidFill>
                    <a:srgbClr val="673D77"/>
                  </a:solidFill>
                  <a:latin typeface="+mj-ea"/>
                  <a:ea typeface="+mj-ea"/>
                </a:rPr>
                <a:t>01</a:t>
              </a:r>
              <a:endParaRPr lang="zh-CN" altLang="en-US" sz="5000" b="1" dirty="0" smtClean="0">
                <a:solidFill>
                  <a:srgbClr val="673D77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6233878" y="1303722"/>
            <a:ext cx="2026460" cy="2026460"/>
            <a:chOff x="9108433" y="1447489"/>
            <a:chExt cx="2701946" cy="2701946"/>
          </a:xfrm>
        </p:grpSpPr>
        <p:sp>
          <p:nvSpPr>
            <p:cNvPr id="7" name="椭圆 6"/>
            <p:cNvSpPr/>
            <p:nvPr/>
          </p:nvSpPr>
          <p:spPr>
            <a:xfrm>
              <a:off x="9108433" y="1447489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9460039" y="1799095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1" cstate="screen"/>
            <a:srcRect t="-9143"/>
            <a:stretch>
              <a:fillRect/>
            </a:stretch>
          </p:blipFill>
          <p:spPr>
            <a:xfrm>
              <a:off x="9638645" y="1955558"/>
              <a:ext cx="1632964" cy="16329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10" name="组合 9"/>
          <p:cNvGrpSpPr/>
          <p:nvPr/>
        </p:nvGrpSpPr>
        <p:grpSpPr>
          <a:xfrm>
            <a:off x="4447754" y="1303722"/>
            <a:ext cx="2026460" cy="2026460"/>
            <a:chOff x="5739856" y="1447489"/>
            <a:chExt cx="2701946" cy="2701946"/>
          </a:xfrm>
        </p:grpSpPr>
        <p:sp>
          <p:nvSpPr>
            <p:cNvPr id="11" name="椭圆 10"/>
            <p:cNvSpPr/>
            <p:nvPr/>
          </p:nvSpPr>
          <p:spPr>
            <a:xfrm>
              <a:off x="5739856" y="1447489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6091462" y="1799095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3" name="椭圆 12"/>
            <p:cNvSpPr/>
            <p:nvPr/>
          </p:nvSpPr>
          <p:spPr>
            <a:xfrm>
              <a:off x="6243325" y="1955558"/>
              <a:ext cx="1685808" cy="1685808"/>
            </a:xfrm>
            <a:prstGeom prst="ellipse">
              <a:avLst/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661632" y="1303722"/>
            <a:ext cx="2026460" cy="2026460"/>
            <a:chOff x="1735432" y="1544478"/>
            <a:chExt cx="2701946" cy="2701946"/>
          </a:xfrm>
        </p:grpSpPr>
        <p:sp>
          <p:nvSpPr>
            <p:cNvPr id="15" name="椭圆 14"/>
            <p:cNvSpPr/>
            <p:nvPr/>
          </p:nvSpPr>
          <p:spPr>
            <a:xfrm>
              <a:off x="1735432" y="1544478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2087038" y="1896084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7" name="椭圆 16"/>
            <p:cNvSpPr/>
            <p:nvPr/>
          </p:nvSpPr>
          <p:spPr>
            <a:xfrm>
              <a:off x="2243501" y="2052547"/>
              <a:ext cx="1685808" cy="1685808"/>
            </a:xfrm>
            <a:prstGeom prst="ellipse">
              <a:avLst/>
            </a:prstGeom>
            <a:blipFill>
              <a:blip r:embed="rId3" cstate="screen"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75509" y="1263600"/>
            <a:ext cx="2026460" cy="2026460"/>
            <a:chOff x="926446" y="1741376"/>
            <a:chExt cx="2701946" cy="2701946"/>
          </a:xfrm>
        </p:grpSpPr>
        <p:sp>
          <p:nvSpPr>
            <p:cNvPr id="19" name="椭圆 18"/>
            <p:cNvSpPr/>
            <p:nvPr/>
          </p:nvSpPr>
          <p:spPr>
            <a:xfrm>
              <a:off x="926446" y="1741376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1278052" y="2092982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21" name="椭圆 20"/>
            <p:cNvSpPr/>
            <p:nvPr/>
          </p:nvSpPr>
          <p:spPr>
            <a:xfrm>
              <a:off x="1444790" y="2259720"/>
              <a:ext cx="1665258" cy="1665258"/>
            </a:xfrm>
            <a:prstGeom prst="ellipse">
              <a:avLst/>
            </a:prstGeom>
            <a:blipFill>
              <a:blip r:embed="rId4" cstate="screen"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351753" y="3482745"/>
            <a:ext cx="1276986" cy="303011"/>
            <a:chOff x="1793812" y="4421987"/>
            <a:chExt cx="1702648" cy="404014"/>
          </a:xfrm>
        </p:grpSpPr>
        <p:sp>
          <p:nvSpPr>
            <p:cNvPr id="23" name="圆角矩形 22"/>
            <p:cNvSpPr/>
            <p:nvPr/>
          </p:nvSpPr>
          <p:spPr>
            <a:xfrm>
              <a:off x="1793812" y="4421987"/>
              <a:ext cx="1702648" cy="40401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2B3C1"/>
                </a:gs>
                <a:gs pos="0">
                  <a:srgbClr val="0699AC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02B3C1"/>
                  </a:gs>
                  <a:gs pos="100000">
                    <a:srgbClr val="0699AC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175776" y="4450620"/>
              <a:ext cx="9387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添加姓名</a:t>
              </a: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102971" y="3482745"/>
            <a:ext cx="1276986" cy="303011"/>
            <a:chOff x="4128769" y="4421987"/>
            <a:chExt cx="1702648" cy="404014"/>
          </a:xfrm>
        </p:grpSpPr>
        <p:sp>
          <p:nvSpPr>
            <p:cNvPr id="26" name="圆角矩形 25"/>
            <p:cNvSpPr/>
            <p:nvPr/>
          </p:nvSpPr>
          <p:spPr>
            <a:xfrm flipH="1">
              <a:off x="4128769" y="4421987"/>
              <a:ext cx="1702648" cy="40401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45C5B"/>
                </a:gs>
                <a:gs pos="100000">
                  <a:srgbClr val="EA8384"/>
                </a:gs>
              </a:gsLst>
              <a:lin ang="5400000" scaled="1"/>
            </a:gradFill>
            <a:ln w="28575" cap="flat">
              <a:gradFill>
                <a:gsLst>
                  <a:gs pos="100000">
                    <a:srgbClr val="E45C5B"/>
                  </a:gs>
                  <a:gs pos="0">
                    <a:srgbClr val="EA8384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510733" y="4460643"/>
              <a:ext cx="9387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添加姓名</a:t>
              </a: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854189" y="3482745"/>
            <a:ext cx="1276986" cy="303011"/>
            <a:chOff x="6463726" y="4421987"/>
            <a:chExt cx="1702648" cy="404014"/>
          </a:xfrm>
        </p:grpSpPr>
        <p:sp>
          <p:nvSpPr>
            <p:cNvPr id="29" name="圆角矩形 28"/>
            <p:cNvSpPr/>
            <p:nvPr/>
          </p:nvSpPr>
          <p:spPr>
            <a:xfrm>
              <a:off x="6463726" y="4421987"/>
              <a:ext cx="1702648" cy="40401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FFC165"/>
                </a:gs>
                <a:gs pos="0">
                  <a:srgbClr val="FF9A05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FFC165"/>
                  </a:gs>
                  <a:gs pos="100000">
                    <a:srgbClr val="FF9A05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845690" y="4450619"/>
              <a:ext cx="9387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添加姓名</a:t>
              </a: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605406" y="3482745"/>
            <a:ext cx="1276986" cy="303011"/>
            <a:chOff x="8798682" y="4421987"/>
            <a:chExt cx="1702648" cy="404014"/>
          </a:xfrm>
        </p:grpSpPr>
        <p:sp>
          <p:nvSpPr>
            <p:cNvPr id="32" name="圆角矩形 31"/>
            <p:cNvSpPr/>
            <p:nvPr/>
          </p:nvSpPr>
          <p:spPr>
            <a:xfrm flipH="1">
              <a:off x="8798682" y="4421987"/>
              <a:ext cx="1702648" cy="40401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77468A"/>
                </a:gs>
                <a:gs pos="0">
                  <a:srgbClr val="633B73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77468A"/>
                  </a:gs>
                  <a:gs pos="100000">
                    <a:srgbClr val="633B73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251009" y="4477850"/>
              <a:ext cx="9387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添加姓名</a:t>
              </a:r>
              <a:endParaRPr lang="zh-CN" altLang="en-US" sz="1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1116690" y="3967310"/>
            <a:ext cx="1663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zh-CN" altLang="en-US" sz="101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899357" y="3967310"/>
            <a:ext cx="1663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zh-CN" altLang="en-US" sz="101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682024" y="3967310"/>
            <a:ext cx="1663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zh-CN" altLang="en-US" sz="101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464691" y="3967310"/>
            <a:ext cx="1663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zh-CN" altLang="en-US" sz="101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808121" y="1778311"/>
            <a:ext cx="2117558" cy="21175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794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7" name="组合 6"/>
          <p:cNvGrpSpPr/>
          <p:nvPr/>
        </p:nvGrpSpPr>
        <p:grpSpPr>
          <a:xfrm>
            <a:off x="808121" y="1778311"/>
            <a:ext cx="2117558" cy="2117558"/>
            <a:chOff x="1077495" y="1863081"/>
            <a:chExt cx="2823410" cy="2823410"/>
          </a:xfrm>
        </p:grpSpPr>
        <p:sp>
          <p:nvSpPr>
            <p:cNvPr id="8" name="椭圆 7"/>
            <p:cNvSpPr/>
            <p:nvPr/>
          </p:nvSpPr>
          <p:spPr>
            <a:xfrm>
              <a:off x="1077495" y="1863081"/>
              <a:ext cx="2823410" cy="2823410"/>
            </a:xfrm>
            <a:prstGeom prst="ellipse">
              <a:avLst/>
            </a:prstGeom>
            <a:gradFill flip="none" rotWithShape="1">
              <a:gsLst>
                <a:gs pos="16000">
                  <a:schemeClr val="bg1"/>
                </a:gs>
                <a:gs pos="62000">
                  <a:srgbClr val="F2F2F2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innerShdw blurRad="546100" dist="76200" dir="27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9" name="椭圆 8"/>
            <p:cNvSpPr/>
            <p:nvPr/>
          </p:nvSpPr>
          <p:spPr>
            <a:xfrm>
              <a:off x="1271516" y="2057102"/>
              <a:ext cx="2435367" cy="2435367"/>
            </a:xfrm>
            <a:prstGeom prst="ellipse">
              <a:avLst/>
            </a:prstGeom>
            <a:solidFill>
              <a:srgbClr val="FFB850"/>
            </a:solidFill>
            <a:ln w="28575">
              <a:gradFill flip="none" rotWithShape="1">
                <a:gsLst>
                  <a:gs pos="0">
                    <a:srgbClr val="D3D3D3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10" name="饼形 9"/>
          <p:cNvSpPr/>
          <p:nvPr/>
        </p:nvSpPr>
        <p:spPr>
          <a:xfrm flipH="1">
            <a:off x="1055369" y="2025559"/>
            <a:ext cx="1623060" cy="1623060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bg1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95084" y="2195630"/>
            <a:ext cx="774448" cy="620802"/>
            <a:chOff x="2615293" y="1775288"/>
            <a:chExt cx="1032597" cy="827736"/>
          </a:xfrm>
        </p:grpSpPr>
        <p:sp>
          <p:nvSpPr>
            <p:cNvPr id="12" name="文本框 11"/>
            <p:cNvSpPr txBox="1"/>
            <p:nvPr/>
          </p:nvSpPr>
          <p:spPr>
            <a:xfrm>
              <a:off x="2615293" y="1775288"/>
              <a:ext cx="103051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617376" y="2264469"/>
              <a:ext cx="103051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5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2014228" y="2821925"/>
            <a:ext cx="509491" cy="0"/>
          </a:xfrm>
          <a:prstGeom prst="line">
            <a:avLst/>
          </a:prstGeom>
          <a:ln w="15875">
            <a:solidFill>
              <a:srgbClr val="FFB8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308102" y="2843847"/>
            <a:ext cx="1442342" cy="651495"/>
            <a:chOff x="307018" y="2767553"/>
            <a:chExt cx="1923123" cy="868662"/>
          </a:xfrm>
        </p:grpSpPr>
        <p:sp>
          <p:nvSpPr>
            <p:cNvPr id="16" name="文本框 15"/>
            <p:cNvSpPr txBox="1"/>
            <p:nvPr/>
          </p:nvSpPr>
          <p:spPr>
            <a:xfrm>
              <a:off x="307018" y="2767553"/>
              <a:ext cx="1923123" cy="330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015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07018" y="3051438"/>
              <a:ext cx="1552834" cy="584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椭圆 17"/>
          <p:cNvSpPr/>
          <p:nvPr/>
        </p:nvSpPr>
        <p:spPr>
          <a:xfrm>
            <a:off x="3513221" y="1778311"/>
            <a:ext cx="2117558" cy="21175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794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19" name="组合 18"/>
          <p:cNvGrpSpPr/>
          <p:nvPr/>
        </p:nvGrpSpPr>
        <p:grpSpPr>
          <a:xfrm>
            <a:off x="3513221" y="1778311"/>
            <a:ext cx="2117558" cy="2117558"/>
            <a:chOff x="4684295" y="1863081"/>
            <a:chExt cx="2823410" cy="2823410"/>
          </a:xfrm>
        </p:grpSpPr>
        <p:sp>
          <p:nvSpPr>
            <p:cNvPr id="20" name="椭圆 19"/>
            <p:cNvSpPr/>
            <p:nvPr/>
          </p:nvSpPr>
          <p:spPr>
            <a:xfrm>
              <a:off x="4684295" y="1863081"/>
              <a:ext cx="2823410" cy="2823410"/>
            </a:xfrm>
            <a:prstGeom prst="ellipse">
              <a:avLst/>
            </a:prstGeom>
            <a:gradFill flip="none" rotWithShape="1">
              <a:gsLst>
                <a:gs pos="16000">
                  <a:schemeClr val="bg1"/>
                </a:gs>
                <a:gs pos="62000">
                  <a:srgbClr val="F2F2F2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innerShdw blurRad="546100" dist="76200" dir="27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21" name="椭圆 20"/>
            <p:cNvSpPr/>
            <p:nvPr/>
          </p:nvSpPr>
          <p:spPr>
            <a:xfrm>
              <a:off x="4878316" y="2057102"/>
              <a:ext cx="2435367" cy="2435367"/>
            </a:xfrm>
            <a:prstGeom prst="ellipse">
              <a:avLst/>
            </a:prstGeom>
            <a:solidFill>
              <a:srgbClr val="01ACBE"/>
            </a:solidFill>
            <a:ln w="28575">
              <a:gradFill flip="none" rotWithShape="1">
                <a:gsLst>
                  <a:gs pos="0">
                    <a:srgbClr val="D3D3D3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22" name="饼形 21"/>
          <p:cNvSpPr/>
          <p:nvPr/>
        </p:nvSpPr>
        <p:spPr>
          <a:xfrm flipH="1">
            <a:off x="3760469" y="2025559"/>
            <a:ext cx="1623060" cy="1623060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bg1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800184" y="2195630"/>
            <a:ext cx="774448" cy="620802"/>
            <a:chOff x="2615293" y="1775288"/>
            <a:chExt cx="1032597" cy="827736"/>
          </a:xfrm>
        </p:grpSpPr>
        <p:sp>
          <p:nvSpPr>
            <p:cNvPr id="24" name="文本框 23"/>
            <p:cNvSpPr txBox="1"/>
            <p:nvPr/>
          </p:nvSpPr>
          <p:spPr>
            <a:xfrm>
              <a:off x="2615293" y="1775288"/>
              <a:ext cx="103051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3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617376" y="2264469"/>
              <a:ext cx="103051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5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4719328" y="2821925"/>
            <a:ext cx="509491" cy="0"/>
          </a:xfrm>
          <a:prstGeom prst="line">
            <a:avLst/>
          </a:prstGeom>
          <a:ln w="15875">
            <a:solidFill>
              <a:srgbClr val="01A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4013202" y="2843847"/>
            <a:ext cx="1442342" cy="651495"/>
            <a:chOff x="307018" y="2767553"/>
            <a:chExt cx="1923123" cy="868662"/>
          </a:xfrm>
        </p:grpSpPr>
        <p:sp>
          <p:nvSpPr>
            <p:cNvPr id="28" name="文本框 27"/>
            <p:cNvSpPr txBox="1"/>
            <p:nvPr/>
          </p:nvSpPr>
          <p:spPr>
            <a:xfrm>
              <a:off x="307018" y="2767553"/>
              <a:ext cx="1923123" cy="330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015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07018" y="3051438"/>
              <a:ext cx="1552834" cy="584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6218321" y="1778311"/>
            <a:ext cx="2117558" cy="21175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794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31" name="组合 30"/>
          <p:cNvGrpSpPr/>
          <p:nvPr/>
        </p:nvGrpSpPr>
        <p:grpSpPr>
          <a:xfrm>
            <a:off x="6218321" y="1778311"/>
            <a:ext cx="2117558" cy="2117558"/>
            <a:chOff x="8291095" y="1863081"/>
            <a:chExt cx="2823410" cy="2823410"/>
          </a:xfrm>
        </p:grpSpPr>
        <p:sp>
          <p:nvSpPr>
            <p:cNvPr id="32" name="椭圆 31"/>
            <p:cNvSpPr/>
            <p:nvPr/>
          </p:nvSpPr>
          <p:spPr>
            <a:xfrm>
              <a:off x="8291095" y="1863081"/>
              <a:ext cx="2823410" cy="2823410"/>
            </a:xfrm>
            <a:prstGeom prst="ellipse">
              <a:avLst/>
            </a:prstGeom>
            <a:gradFill flip="none" rotWithShape="1">
              <a:gsLst>
                <a:gs pos="16000">
                  <a:schemeClr val="bg1"/>
                </a:gs>
                <a:gs pos="62000">
                  <a:srgbClr val="F2F2F2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innerShdw blurRad="546100" dist="76200" dir="27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33" name="椭圆 32"/>
            <p:cNvSpPr/>
            <p:nvPr/>
          </p:nvSpPr>
          <p:spPr>
            <a:xfrm>
              <a:off x="8485116" y="2057102"/>
              <a:ext cx="2435367" cy="2435367"/>
            </a:xfrm>
            <a:prstGeom prst="ellipse">
              <a:avLst/>
            </a:prstGeom>
            <a:solidFill>
              <a:srgbClr val="E87071"/>
            </a:solidFill>
            <a:ln w="28575">
              <a:gradFill flip="none" rotWithShape="1">
                <a:gsLst>
                  <a:gs pos="0">
                    <a:srgbClr val="D3D3D3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34" name="饼形 33"/>
          <p:cNvSpPr/>
          <p:nvPr/>
        </p:nvSpPr>
        <p:spPr>
          <a:xfrm flipH="1">
            <a:off x="6465569" y="2025559"/>
            <a:ext cx="1623060" cy="1623060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bg1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505284" y="2195630"/>
            <a:ext cx="774448" cy="620802"/>
            <a:chOff x="2615293" y="1775288"/>
            <a:chExt cx="1032597" cy="827736"/>
          </a:xfrm>
        </p:grpSpPr>
        <p:sp>
          <p:nvSpPr>
            <p:cNvPr id="36" name="文本框 35"/>
            <p:cNvSpPr txBox="1"/>
            <p:nvPr/>
          </p:nvSpPr>
          <p:spPr>
            <a:xfrm>
              <a:off x="2615293" y="1775288"/>
              <a:ext cx="103051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3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617376" y="2264469"/>
              <a:ext cx="103051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5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7424428" y="2821925"/>
            <a:ext cx="509491" cy="0"/>
          </a:xfrm>
          <a:prstGeom prst="line">
            <a:avLst/>
          </a:prstGeom>
          <a:ln w="15875">
            <a:solidFill>
              <a:srgbClr val="E870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6718302" y="2843847"/>
            <a:ext cx="1442342" cy="651495"/>
            <a:chOff x="307018" y="2767553"/>
            <a:chExt cx="1923123" cy="868662"/>
          </a:xfrm>
        </p:grpSpPr>
        <p:sp>
          <p:nvSpPr>
            <p:cNvPr id="40" name="文本框 39"/>
            <p:cNvSpPr txBox="1"/>
            <p:nvPr/>
          </p:nvSpPr>
          <p:spPr>
            <a:xfrm>
              <a:off x="307018" y="2767553"/>
              <a:ext cx="1923123" cy="330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015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07018" y="3051438"/>
              <a:ext cx="1552834" cy="584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7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510625" y="2471264"/>
            <a:ext cx="336582" cy="287702"/>
            <a:chOff x="1179499" y="5126995"/>
            <a:chExt cx="695313" cy="59433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3" name="Freeform 131"/>
            <p:cNvSpPr/>
            <p:nvPr/>
          </p:nvSpPr>
          <p:spPr bwMode="auto">
            <a:xfrm>
              <a:off x="1179499" y="5632612"/>
              <a:ext cx="695313" cy="88718"/>
            </a:xfrm>
            <a:custGeom>
              <a:avLst/>
              <a:gdLst>
                <a:gd name="T0" fmla="*/ 383 w 408"/>
                <a:gd name="T1" fmla="*/ 0 h 52"/>
                <a:gd name="T2" fmla="*/ 363 w 408"/>
                <a:gd name="T3" fmla="*/ 0 h 52"/>
                <a:gd name="T4" fmla="*/ 363 w 408"/>
                <a:gd name="T5" fmla="*/ 17 h 52"/>
                <a:gd name="T6" fmla="*/ 283 w 408"/>
                <a:gd name="T7" fmla="*/ 17 h 52"/>
                <a:gd name="T8" fmla="*/ 283 w 408"/>
                <a:gd name="T9" fmla="*/ 0 h 52"/>
                <a:gd name="T10" fmla="*/ 238 w 408"/>
                <a:gd name="T11" fmla="*/ 0 h 52"/>
                <a:gd name="T12" fmla="*/ 238 w 408"/>
                <a:gd name="T13" fmla="*/ 14 h 52"/>
                <a:gd name="T14" fmla="*/ 158 w 408"/>
                <a:gd name="T15" fmla="*/ 14 h 52"/>
                <a:gd name="T16" fmla="*/ 158 w 408"/>
                <a:gd name="T17" fmla="*/ 0 h 52"/>
                <a:gd name="T18" fmla="*/ 115 w 408"/>
                <a:gd name="T19" fmla="*/ 0 h 52"/>
                <a:gd name="T20" fmla="*/ 115 w 408"/>
                <a:gd name="T21" fmla="*/ 15 h 52"/>
                <a:gd name="T22" fmla="*/ 35 w 408"/>
                <a:gd name="T23" fmla="*/ 15 h 52"/>
                <a:gd name="T24" fmla="*/ 35 w 408"/>
                <a:gd name="T25" fmla="*/ 0 h 52"/>
                <a:gd name="T26" fmla="*/ 26 w 408"/>
                <a:gd name="T27" fmla="*/ 0 h 52"/>
                <a:gd name="T28" fmla="*/ 0 w 408"/>
                <a:gd name="T29" fmla="*/ 26 h 52"/>
                <a:gd name="T30" fmla="*/ 0 w 408"/>
                <a:gd name="T31" fmla="*/ 27 h 52"/>
                <a:gd name="T32" fmla="*/ 26 w 408"/>
                <a:gd name="T33" fmla="*/ 52 h 52"/>
                <a:gd name="T34" fmla="*/ 383 w 408"/>
                <a:gd name="T35" fmla="*/ 52 h 52"/>
                <a:gd name="T36" fmla="*/ 408 w 408"/>
                <a:gd name="T37" fmla="*/ 27 h 52"/>
                <a:gd name="T38" fmla="*/ 408 w 408"/>
                <a:gd name="T39" fmla="*/ 26 h 52"/>
                <a:gd name="T40" fmla="*/ 383 w 408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8" h="52">
                  <a:moveTo>
                    <a:pt x="383" y="0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38" y="14"/>
                    <a:pt x="238" y="14"/>
                    <a:pt x="238" y="14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97" y="52"/>
                    <a:pt x="408" y="41"/>
                    <a:pt x="408" y="27"/>
                  </a:cubicBezTo>
                  <a:cubicBezTo>
                    <a:pt x="408" y="26"/>
                    <a:pt x="408" y="26"/>
                    <a:pt x="408" y="26"/>
                  </a:cubicBezTo>
                  <a:cubicBezTo>
                    <a:pt x="408" y="12"/>
                    <a:pt x="397" y="0"/>
                    <a:pt x="383" y="0"/>
                  </a:cubicBez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Rectangle 132"/>
            <p:cNvSpPr>
              <a:spLocks noChangeArrowheads="1"/>
            </p:cNvSpPr>
            <p:nvPr/>
          </p:nvSpPr>
          <p:spPr bwMode="auto">
            <a:xfrm>
              <a:off x="1662036" y="5126995"/>
              <a:ext cx="136322" cy="5056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ectangle 133"/>
            <p:cNvSpPr>
              <a:spLocks noChangeArrowheads="1"/>
            </p:cNvSpPr>
            <p:nvPr/>
          </p:nvSpPr>
          <p:spPr bwMode="auto">
            <a:xfrm>
              <a:off x="1449258" y="5274857"/>
              <a:ext cx="136322" cy="357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Rectangle 134"/>
            <p:cNvSpPr>
              <a:spLocks noChangeArrowheads="1"/>
            </p:cNvSpPr>
            <p:nvPr/>
          </p:nvSpPr>
          <p:spPr bwMode="auto">
            <a:xfrm>
              <a:off x="1239366" y="5401081"/>
              <a:ext cx="136322" cy="2315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807022" y="2435336"/>
            <a:ext cx="334101" cy="334101"/>
            <a:chOff x="6858828" y="3790714"/>
            <a:chExt cx="731377" cy="731377"/>
          </a:xfrm>
        </p:grpSpPr>
        <p:sp>
          <p:nvSpPr>
            <p:cNvPr id="48" name="Freeform 578"/>
            <p:cNvSpPr/>
            <p:nvPr/>
          </p:nvSpPr>
          <p:spPr bwMode="auto">
            <a:xfrm>
              <a:off x="7450277" y="4178041"/>
              <a:ext cx="97373" cy="194024"/>
            </a:xfrm>
            <a:custGeom>
              <a:avLst/>
              <a:gdLst>
                <a:gd name="T0" fmla="*/ 0 w 57"/>
                <a:gd name="T1" fmla="*/ 99 h 114"/>
                <a:gd name="T2" fmla="*/ 22 w 57"/>
                <a:gd name="T3" fmla="*/ 114 h 114"/>
                <a:gd name="T4" fmla="*/ 57 w 57"/>
                <a:gd name="T5" fmla="*/ 0 h 114"/>
                <a:gd name="T6" fmla="*/ 31 w 57"/>
                <a:gd name="T7" fmla="*/ 0 h 114"/>
                <a:gd name="T8" fmla="*/ 0 w 57"/>
                <a:gd name="T9" fmla="*/ 9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99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44" y="82"/>
                    <a:pt x="57" y="42"/>
                    <a:pt x="5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7"/>
                    <a:pt x="20" y="71"/>
                    <a:pt x="0" y="9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579"/>
            <p:cNvSpPr/>
            <p:nvPr/>
          </p:nvSpPr>
          <p:spPr bwMode="auto">
            <a:xfrm>
              <a:off x="7228844" y="3790714"/>
              <a:ext cx="361361" cy="362804"/>
            </a:xfrm>
            <a:custGeom>
              <a:avLst/>
              <a:gdLst>
                <a:gd name="T0" fmla="*/ 187 w 212"/>
                <a:gd name="T1" fmla="*/ 213 h 213"/>
                <a:gd name="T2" fmla="*/ 212 w 212"/>
                <a:gd name="T3" fmla="*/ 213 h 213"/>
                <a:gd name="T4" fmla="*/ 0 w 212"/>
                <a:gd name="T5" fmla="*/ 0 h 213"/>
                <a:gd name="T6" fmla="*/ 0 w 212"/>
                <a:gd name="T7" fmla="*/ 25 h 213"/>
                <a:gd name="T8" fmla="*/ 0 w 212"/>
                <a:gd name="T9" fmla="*/ 52 h 213"/>
                <a:gd name="T10" fmla="*/ 0 w 212"/>
                <a:gd name="T11" fmla="*/ 213 h 213"/>
                <a:gd name="T12" fmla="*/ 160 w 212"/>
                <a:gd name="T13" fmla="*/ 213 h 213"/>
                <a:gd name="T14" fmla="*/ 187 w 212"/>
                <a:gd name="T1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213">
                  <a:moveTo>
                    <a:pt x="187" y="213"/>
                  </a:moveTo>
                  <a:cubicBezTo>
                    <a:pt x="212" y="213"/>
                    <a:pt x="212" y="213"/>
                    <a:pt x="212" y="213"/>
                  </a:cubicBezTo>
                  <a:cubicBezTo>
                    <a:pt x="187" y="7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160" y="213"/>
                    <a:pt x="160" y="213"/>
                    <a:pt x="160" y="213"/>
                  </a:cubicBezTo>
                  <a:lnTo>
                    <a:pt x="187" y="213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580"/>
            <p:cNvSpPr/>
            <p:nvPr/>
          </p:nvSpPr>
          <p:spPr bwMode="auto">
            <a:xfrm>
              <a:off x="6858828" y="3833269"/>
              <a:ext cx="605154" cy="688822"/>
            </a:xfrm>
            <a:custGeom>
              <a:avLst/>
              <a:gdLst>
                <a:gd name="T0" fmla="*/ 202 w 355"/>
                <a:gd name="T1" fmla="*/ 202 h 404"/>
                <a:gd name="T2" fmla="*/ 202 w 355"/>
                <a:gd name="T3" fmla="*/ 26 h 404"/>
                <a:gd name="T4" fmla="*/ 202 w 355"/>
                <a:gd name="T5" fmla="*/ 0 h 404"/>
                <a:gd name="T6" fmla="*/ 0 w 355"/>
                <a:gd name="T7" fmla="*/ 202 h 404"/>
                <a:gd name="T8" fmla="*/ 202 w 355"/>
                <a:gd name="T9" fmla="*/ 404 h 404"/>
                <a:gd name="T10" fmla="*/ 355 w 355"/>
                <a:gd name="T11" fmla="*/ 335 h 404"/>
                <a:gd name="T12" fmla="*/ 335 w 355"/>
                <a:gd name="T13" fmla="*/ 317 h 404"/>
                <a:gd name="T14" fmla="*/ 202 w 355"/>
                <a:gd name="T15" fmla="*/ 20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404">
                  <a:moveTo>
                    <a:pt x="202" y="202"/>
                  </a:moveTo>
                  <a:cubicBezTo>
                    <a:pt x="202" y="26"/>
                    <a:pt x="202" y="26"/>
                    <a:pt x="202" y="26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91" y="0"/>
                    <a:pt x="0" y="90"/>
                    <a:pt x="0" y="202"/>
                  </a:cubicBezTo>
                  <a:cubicBezTo>
                    <a:pt x="0" y="314"/>
                    <a:pt x="91" y="404"/>
                    <a:pt x="202" y="404"/>
                  </a:cubicBezTo>
                  <a:cubicBezTo>
                    <a:pt x="263" y="404"/>
                    <a:pt x="318" y="377"/>
                    <a:pt x="355" y="335"/>
                  </a:cubicBezTo>
                  <a:cubicBezTo>
                    <a:pt x="335" y="317"/>
                    <a:pt x="335" y="317"/>
                    <a:pt x="335" y="317"/>
                  </a:cubicBezTo>
                  <a:lnTo>
                    <a:pt x="202" y="20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098666" y="2423599"/>
            <a:ext cx="340610" cy="327494"/>
            <a:chOff x="3620725" y="5138333"/>
            <a:chExt cx="702937" cy="675873"/>
          </a:xfrm>
          <a:solidFill>
            <a:schemeClr val="bg1">
              <a:lumMod val="50000"/>
            </a:schemeClr>
          </a:solidFill>
        </p:grpSpPr>
        <p:sp>
          <p:nvSpPr>
            <p:cNvPr id="52" name="Freeform 18"/>
            <p:cNvSpPr/>
            <p:nvPr/>
          </p:nvSpPr>
          <p:spPr bwMode="auto">
            <a:xfrm>
              <a:off x="3620725" y="5360332"/>
              <a:ext cx="702937" cy="280151"/>
            </a:xfrm>
            <a:custGeom>
              <a:avLst/>
              <a:gdLst>
                <a:gd name="T0" fmla="*/ 699 w 813"/>
                <a:gd name="T1" fmla="*/ 96 h 324"/>
                <a:gd name="T2" fmla="*/ 661 w 813"/>
                <a:gd name="T3" fmla="*/ 96 h 324"/>
                <a:gd name="T4" fmla="*/ 661 w 813"/>
                <a:gd name="T5" fmla="*/ 178 h 324"/>
                <a:gd name="T6" fmla="*/ 632 w 813"/>
                <a:gd name="T7" fmla="*/ 207 h 324"/>
                <a:gd name="T8" fmla="*/ 317 w 813"/>
                <a:gd name="T9" fmla="*/ 207 h 324"/>
                <a:gd name="T10" fmla="*/ 317 w 813"/>
                <a:gd name="T11" fmla="*/ 296 h 324"/>
                <a:gd name="T12" fmla="*/ 289 w 813"/>
                <a:gd name="T13" fmla="*/ 324 h 324"/>
                <a:gd name="T14" fmla="*/ 120 w 813"/>
                <a:gd name="T15" fmla="*/ 324 h 324"/>
                <a:gd name="T16" fmla="*/ 92 w 813"/>
                <a:gd name="T17" fmla="*/ 296 h 324"/>
                <a:gd name="T18" fmla="*/ 92 w 813"/>
                <a:gd name="T19" fmla="*/ 204 h 324"/>
                <a:gd name="T20" fmla="*/ 0 w 813"/>
                <a:gd name="T21" fmla="*/ 204 h 324"/>
                <a:gd name="T22" fmla="*/ 0 w 813"/>
                <a:gd name="T23" fmla="*/ 147 h 324"/>
                <a:gd name="T24" fmla="*/ 120 w 813"/>
                <a:gd name="T25" fmla="*/ 147 h 324"/>
                <a:gd name="T26" fmla="*/ 149 w 813"/>
                <a:gd name="T27" fmla="*/ 175 h 324"/>
                <a:gd name="T28" fmla="*/ 149 w 813"/>
                <a:gd name="T29" fmla="*/ 267 h 324"/>
                <a:gd name="T30" fmla="*/ 260 w 813"/>
                <a:gd name="T31" fmla="*/ 267 h 324"/>
                <a:gd name="T32" fmla="*/ 260 w 813"/>
                <a:gd name="T33" fmla="*/ 178 h 324"/>
                <a:gd name="T34" fmla="*/ 289 w 813"/>
                <a:gd name="T35" fmla="*/ 150 h 324"/>
                <a:gd name="T36" fmla="*/ 603 w 813"/>
                <a:gd name="T37" fmla="*/ 150 h 324"/>
                <a:gd name="T38" fmla="*/ 603 w 813"/>
                <a:gd name="T39" fmla="*/ 67 h 324"/>
                <a:gd name="T40" fmla="*/ 632 w 813"/>
                <a:gd name="T41" fmla="*/ 39 h 324"/>
                <a:gd name="T42" fmla="*/ 699 w 813"/>
                <a:gd name="T43" fmla="*/ 39 h 324"/>
                <a:gd name="T44" fmla="*/ 699 w 813"/>
                <a:gd name="T45" fmla="*/ 0 h 324"/>
                <a:gd name="T46" fmla="*/ 813 w 813"/>
                <a:gd name="T47" fmla="*/ 67 h 324"/>
                <a:gd name="T48" fmla="*/ 699 w 813"/>
                <a:gd name="T49" fmla="*/ 134 h 324"/>
                <a:gd name="T50" fmla="*/ 699 w 813"/>
                <a:gd name="T51" fmla="*/ 9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3" h="324">
                  <a:moveTo>
                    <a:pt x="699" y="96"/>
                  </a:moveTo>
                  <a:cubicBezTo>
                    <a:pt x="661" y="96"/>
                    <a:pt x="661" y="96"/>
                    <a:pt x="661" y="96"/>
                  </a:cubicBezTo>
                  <a:cubicBezTo>
                    <a:pt x="661" y="123"/>
                    <a:pt x="661" y="151"/>
                    <a:pt x="661" y="178"/>
                  </a:cubicBezTo>
                  <a:cubicBezTo>
                    <a:pt x="661" y="194"/>
                    <a:pt x="648" y="207"/>
                    <a:pt x="632" y="207"/>
                  </a:cubicBezTo>
                  <a:cubicBezTo>
                    <a:pt x="317" y="207"/>
                    <a:pt x="317" y="207"/>
                    <a:pt x="317" y="207"/>
                  </a:cubicBezTo>
                  <a:cubicBezTo>
                    <a:pt x="317" y="296"/>
                    <a:pt x="317" y="296"/>
                    <a:pt x="317" y="296"/>
                  </a:cubicBezTo>
                  <a:cubicBezTo>
                    <a:pt x="317" y="312"/>
                    <a:pt x="305" y="324"/>
                    <a:pt x="289" y="324"/>
                  </a:cubicBezTo>
                  <a:cubicBezTo>
                    <a:pt x="120" y="324"/>
                    <a:pt x="120" y="324"/>
                    <a:pt x="120" y="324"/>
                  </a:cubicBezTo>
                  <a:cubicBezTo>
                    <a:pt x="105" y="324"/>
                    <a:pt x="92" y="312"/>
                    <a:pt x="92" y="296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8" y="147"/>
                    <a:pt x="92" y="147"/>
                    <a:pt x="120" y="147"/>
                  </a:cubicBezTo>
                  <a:cubicBezTo>
                    <a:pt x="136" y="147"/>
                    <a:pt x="149" y="159"/>
                    <a:pt x="149" y="175"/>
                  </a:cubicBezTo>
                  <a:cubicBezTo>
                    <a:pt x="149" y="267"/>
                    <a:pt x="149" y="267"/>
                    <a:pt x="149" y="267"/>
                  </a:cubicBezTo>
                  <a:cubicBezTo>
                    <a:pt x="260" y="267"/>
                    <a:pt x="260" y="267"/>
                    <a:pt x="260" y="26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62"/>
                    <a:pt x="273" y="150"/>
                    <a:pt x="289" y="150"/>
                  </a:cubicBezTo>
                  <a:cubicBezTo>
                    <a:pt x="603" y="150"/>
                    <a:pt x="603" y="150"/>
                    <a:pt x="603" y="150"/>
                  </a:cubicBezTo>
                  <a:cubicBezTo>
                    <a:pt x="603" y="67"/>
                    <a:pt x="603" y="67"/>
                    <a:pt x="603" y="67"/>
                  </a:cubicBezTo>
                  <a:cubicBezTo>
                    <a:pt x="603" y="51"/>
                    <a:pt x="616" y="39"/>
                    <a:pt x="632" y="39"/>
                  </a:cubicBezTo>
                  <a:cubicBezTo>
                    <a:pt x="699" y="39"/>
                    <a:pt x="699" y="39"/>
                    <a:pt x="699" y="3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813" y="67"/>
                    <a:pt x="813" y="67"/>
                    <a:pt x="813" y="67"/>
                  </a:cubicBezTo>
                  <a:cubicBezTo>
                    <a:pt x="699" y="134"/>
                    <a:pt x="699" y="134"/>
                    <a:pt x="699" y="134"/>
                  </a:cubicBezTo>
                  <a:cubicBezTo>
                    <a:pt x="699" y="96"/>
                    <a:pt x="699" y="96"/>
                    <a:pt x="699" y="96"/>
                  </a:cubicBez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9"/>
            <p:cNvSpPr>
              <a:spLocks noEditPoints="1"/>
            </p:cNvSpPr>
            <p:nvPr/>
          </p:nvSpPr>
          <p:spPr bwMode="auto">
            <a:xfrm>
              <a:off x="3620725" y="5138333"/>
              <a:ext cx="653563" cy="675873"/>
            </a:xfrm>
            <a:custGeom>
              <a:avLst/>
              <a:gdLst>
                <a:gd name="T0" fmla="*/ 502 w 756"/>
                <a:gd name="T1" fmla="*/ 57 h 782"/>
                <a:gd name="T2" fmla="*/ 569 w 756"/>
                <a:gd name="T3" fmla="*/ 331 h 782"/>
                <a:gd name="T4" fmla="*/ 464 w 756"/>
                <a:gd name="T5" fmla="*/ 369 h 782"/>
                <a:gd name="T6" fmla="*/ 381 w 756"/>
                <a:gd name="T7" fmla="*/ 57 h 782"/>
                <a:gd name="T8" fmla="*/ 343 w 756"/>
                <a:gd name="T9" fmla="*/ 146 h 782"/>
                <a:gd name="T10" fmla="*/ 165 w 756"/>
                <a:gd name="T11" fmla="*/ 57 h 782"/>
                <a:gd name="T12" fmla="*/ 127 w 756"/>
                <a:gd name="T13" fmla="*/ 146 h 782"/>
                <a:gd name="T14" fmla="*/ 57 w 756"/>
                <a:gd name="T15" fmla="*/ 57 h 782"/>
                <a:gd name="T16" fmla="*/ 235 w 756"/>
                <a:gd name="T17" fmla="*/ 222 h 782"/>
                <a:gd name="T18" fmla="*/ 273 w 756"/>
                <a:gd name="T19" fmla="*/ 102 h 782"/>
                <a:gd name="T20" fmla="*/ 381 w 756"/>
                <a:gd name="T21" fmla="*/ 222 h 782"/>
                <a:gd name="T22" fmla="*/ 225 w 756"/>
                <a:gd name="T23" fmla="*/ 369 h 782"/>
                <a:gd name="T24" fmla="*/ 187 w 756"/>
                <a:gd name="T25" fmla="*/ 486 h 782"/>
                <a:gd name="T26" fmla="*/ 343 w 756"/>
                <a:gd name="T27" fmla="*/ 331 h 782"/>
                <a:gd name="T28" fmla="*/ 57 w 756"/>
                <a:gd name="T29" fmla="*/ 260 h 782"/>
                <a:gd name="T30" fmla="*/ 0 w 756"/>
                <a:gd name="T31" fmla="*/ 365 h 782"/>
                <a:gd name="T32" fmla="*/ 28 w 756"/>
                <a:gd name="T33" fmla="*/ 0 h 782"/>
                <a:gd name="T34" fmla="*/ 756 w 756"/>
                <a:gd name="T35" fmla="*/ 29 h 782"/>
                <a:gd name="T36" fmla="*/ 699 w 756"/>
                <a:gd name="T37" fmla="*/ 213 h 782"/>
                <a:gd name="T38" fmla="*/ 616 w 756"/>
                <a:gd name="T39" fmla="*/ 146 h 782"/>
                <a:gd name="T40" fmla="*/ 578 w 756"/>
                <a:gd name="T41" fmla="*/ 261 h 782"/>
                <a:gd name="T42" fmla="*/ 699 w 756"/>
                <a:gd name="T43" fmla="*/ 108 h 782"/>
                <a:gd name="T44" fmla="*/ 168 w 756"/>
                <a:gd name="T45" fmla="*/ 655 h 782"/>
                <a:gd name="T46" fmla="*/ 149 w 756"/>
                <a:gd name="T47" fmla="*/ 616 h 782"/>
                <a:gd name="T48" fmla="*/ 352 w 756"/>
                <a:gd name="T49" fmla="*/ 502 h 782"/>
                <a:gd name="T50" fmla="*/ 391 w 756"/>
                <a:gd name="T51" fmla="*/ 655 h 782"/>
                <a:gd name="T52" fmla="*/ 273 w 756"/>
                <a:gd name="T53" fmla="*/ 725 h 782"/>
                <a:gd name="T54" fmla="*/ 464 w 756"/>
                <a:gd name="T55" fmla="*/ 616 h 782"/>
                <a:gd name="T56" fmla="*/ 578 w 756"/>
                <a:gd name="T57" fmla="*/ 540 h 782"/>
                <a:gd name="T58" fmla="*/ 464 w 756"/>
                <a:gd name="T59" fmla="*/ 502 h 782"/>
                <a:gd name="T60" fmla="*/ 616 w 756"/>
                <a:gd name="T61" fmla="*/ 655 h 782"/>
                <a:gd name="T62" fmla="*/ 502 w 756"/>
                <a:gd name="T63" fmla="*/ 725 h 782"/>
                <a:gd name="T64" fmla="*/ 699 w 756"/>
                <a:gd name="T65" fmla="*/ 435 h 782"/>
                <a:gd name="T66" fmla="*/ 756 w 756"/>
                <a:gd name="T67" fmla="*/ 753 h 782"/>
                <a:gd name="T68" fmla="*/ 28 w 756"/>
                <a:gd name="T69" fmla="*/ 782 h 782"/>
                <a:gd name="T70" fmla="*/ 0 w 756"/>
                <a:gd name="T71" fmla="*/ 499 h 782"/>
                <a:gd name="T72" fmla="*/ 57 w 756"/>
                <a:gd name="T73" fmla="*/ 725 h 782"/>
                <a:gd name="T74" fmla="*/ 235 w 756"/>
                <a:gd name="T75" fmla="*/ 655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6" h="782">
                  <a:moveTo>
                    <a:pt x="699" y="57"/>
                  </a:moveTo>
                  <a:cubicBezTo>
                    <a:pt x="502" y="57"/>
                    <a:pt x="502" y="57"/>
                    <a:pt x="502" y="57"/>
                  </a:cubicBezTo>
                  <a:cubicBezTo>
                    <a:pt x="502" y="331"/>
                    <a:pt x="502" y="331"/>
                    <a:pt x="502" y="331"/>
                  </a:cubicBezTo>
                  <a:cubicBezTo>
                    <a:pt x="569" y="331"/>
                    <a:pt x="569" y="331"/>
                    <a:pt x="569" y="331"/>
                  </a:cubicBezTo>
                  <a:cubicBezTo>
                    <a:pt x="569" y="369"/>
                    <a:pt x="569" y="369"/>
                    <a:pt x="569" y="369"/>
                  </a:cubicBezTo>
                  <a:cubicBezTo>
                    <a:pt x="464" y="369"/>
                    <a:pt x="464" y="369"/>
                    <a:pt x="464" y="369"/>
                  </a:cubicBezTo>
                  <a:cubicBezTo>
                    <a:pt x="464" y="57"/>
                    <a:pt x="464" y="57"/>
                    <a:pt x="464" y="57"/>
                  </a:cubicBezTo>
                  <a:cubicBezTo>
                    <a:pt x="381" y="57"/>
                    <a:pt x="381" y="57"/>
                    <a:pt x="381" y="57"/>
                  </a:cubicBezTo>
                  <a:cubicBezTo>
                    <a:pt x="381" y="146"/>
                    <a:pt x="381" y="146"/>
                    <a:pt x="381" y="146"/>
                  </a:cubicBezTo>
                  <a:cubicBezTo>
                    <a:pt x="343" y="146"/>
                    <a:pt x="343" y="146"/>
                    <a:pt x="343" y="146"/>
                  </a:cubicBezTo>
                  <a:cubicBezTo>
                    <a:pt x="343" y="57"/>
                    <a:pt x="343" y="57"/>
                    <a:pt x="343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235" y="222"/>
                    <a:pt x="235" y="222"/>
                    <a:pt x="235" y="222"/>
                  </a:cubicBezTo>
                  <a:cubicBezTo>
                    <a:pt x="235" y="102"/>
                    <a:pt x="235" y="102"/>
                    <a:pt x="235" y="102"/>
                  </a:cubicBezTo>
                  <a:cubicBezTo>
                    <a:pt x="273" y="102"/>
                    <a:pt x="273" y="102"/>
                    <a:pt x="273" y="102"/>
                  </a:cubicBezTo>
                  <a:cubicBezTo>
                    <a:pt x="273" y="222"/>
                    <a:pt x="273" y="222"/>
                    <a:pt x="273" y="222"/>
                  </a:cubicBezTo>
                  <a:cubicBezTo>
                    <a:pt x="381" y="222"/>
                    <a:pt x="381" y="222"/>
                    <a:pt x="381" y="222"/>
                  </a:cubicBezTo>
                  <a:cubicBezTo>
                    <a:pt x="381" y="369"/>
                    <a:pt x="381" y="369"/>
                    <a:pt x="381" y="369"/>
                  </a:cubicBezTo>
                  <a:cubicBezTo>
                    <a:pt x="225" y="369"/>
                    <a:pt x="225" y="369"/>
                    <a:pt x="225" y="369"/>
                  </a:cubicBezTo>
                  <a:cubicBezTo>
                    <a:pt x="225" y="486"/>
                    <a:pt x="225" y="486"/>
                    <a:pt x="225" y="486"/>
                  </a:cubicBezTo>
                  <a:cubicBezTo>
                    <a:pt x="187" y="486"/>
                    <a:pt x="187" y="486"/>
                    <a:pt x="187" y="486"/>
                  </a:cubicBezTo>
                  <a:cubicBezTo>
                    <a:pt x="187" y="331"/>
                    <a:pt x="187" y="331"/>
                    <a:pt x="187" y="331"/>
                  </a:cubicBezTo>
                  <a:cubicBezTo>
                    <a:pt x="343" y="331"/>
                    <a:pt x="343" y="331"/>
                    <a:pt x="343" y="331"/>
                  </a:cubicBezTo>
                  <a:cubicBezTo>
                    <a:pt x="343" y="260"/>
                    <a:pt x="343" y="260"/>
                    <a:pt x="343" y="260"/>
                  </a:cubicBezTo>
                  <a:cubicBezTo>
                    <a:pt x="57" y="260"/>
                    <a:pt x="57" y="260"/>
                    <a:pt x="57" y="260"/>
                  </a:cubicBezTo>
                  <a:cubicBezTo>
                    <a:pt x="57" y="365"/>
                    <a:pt x="57" y="365"/>
                    <a:pt x="57" y="365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727" y="0"/>
                    <a:pt x="727" y="0"/>
                    <a:pt x="727" y="0"/>
                  </a:cubicBezTo>
                  <a:cubicBezTo>
                    <a:pt x="743" y="0"/>
                    <a:pt x="756" y="13"/>
                    <a:pt x="756" y="29"/>
                  </a:cubicBezTo>
                  <a:cubicBezTo>
                    <a:pt x="756" y="247"/>
                    <a:pt x="756" y="247"/>
                    <a:pt x="756" y="247"/>
                  </a:cubicBezTo>
                  <a:cubicBezTo>
                    <a:pt x="699" y="213"/>
                    <a:pt x="699" y="213"/>
                    <a:pt x="699" y="213"/>
                  </a:cubicBezTo>
                  <a:cubicBezTo>
                    <a:pt x="699" y="146"/>
                    <a:pt x="699" y="146"/>
                    <a:pt x="699" y="146"/>
                  </a:cubicBezTo>
                  <a:cubicBezTo>
                    <a:pt x="616" y="146"/>
                    <a:pt x="616" y="146"/>
                    <a:pt x="616" y="146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578" y="261"/>
                    <a:pt x="578" y="261"/>
                    <a:pt x="578" y="261"/>
                  </a:cubicBezTo>
                  <a:cubicBezTo>
                    <a:pt x="578" y="108"/>
                    <a:pt x="578" y="108"/>
                    <a:pt x="578" y="108"/>
                  </a:cubicBezTo>
                  <a:cubicBezTo>
                    <a:pt x="618" y="108"/>
                    <a:pt x="658" y="108"/>
                    <a:pt x="699" y="108"/>
                  </a:cubicBezTo>
                  <a:cubicBezTo>
                    <a:pt x="699" y="57"/>
                    <a:pt x="699" y="57"/>
                    <a:pt x="699" y="57"/>
                  </a:cubicBezTo>
                  <a:close/>
                  <a:moveTo>
                    <a:pt x="168" y="655"/>
                  </a:moveTo>
                  <a:cubicBezTo>
                    <a:pt x="149" y="655"/>
                    <a:pt x="149" y="655"/>
                    <a:pt x="149" y="655"/>
                  </a:cubicBezTo>
                  <a:cubicBezTo>
                    <a:pt x="149" y="616"/>
                    <a:pt x="149" y="616"/>
                    <a:pt x="149" y="616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52" y="502"/>
                    <a:pt x="352" y="502"/>
                    <a:pt x="352" y="502"/>
                  </a:cubicBezTo>
                  <a:cubicBezTo>
                    <a:pt x="391" y="502"/>
                    <a:pt x="391" y="502"/>
                    <a:pt x="391" y="502"/>
                  </a:cubicBezTo>
                  <a:cubicBezTo>
                    <a:pt x="391" y="655"/>
                    <a:pt x="391" y="655"/>
                    <a:pt x="391" y="655"/>
                  </a:cubicBezTo>
                  <a:cubicBezTo>
                    <a:pt x="273" y="655"/>
                    <a:pt x="273" y="655"/>
                    <a:pt x="273" y="655"/>
                  </a:cubicBezTo>
                  <a:cubicBezTo>
                    <a:pt x="273" y="725"/>
                    <a:pt x="273" y="725"/>
                    <a:pt x="273" y="725"/>
                  </a:cubicBezTo>
                  <a:cubicBezTo>
                    <a:pt x="464" y="725"/>
                    <a:pt x="464" y="725"/>
                    <a:pt x="464" y="725"/>
                  </a:cubicBezTo>
                  <a:cubicBezTo>
                    <a:pt x="464" y="616"/>
                    <a:pt x="464" y="616"/>
                    <a:pt x="464" y="616"/>
                  </a:cubicBezTo>
                  <a:cubicBezTo>
                    <a:pt x="578" y="616"/>
                    <a:pt x="578" y="616"/>
                    <a:pt x="578" y="616"/>
                  </a:cubicBezTo>
                  <a:cubicBezTo>
                    <a:pt x="578" y="540"/>
                    <a:pt x="578" y="540"/>
                    <a:pt x="578" y="540"/>
                  </a:cubicBezTo>
                  <a:cubicBezTo>
                    <a:pt x="464" y="540"/>
                    <a:pt x="464" y="540"/>
                    <a:pt x="464" y="540"/>
                  </a:cubicBezTo>
                  <a:cubicBezTo>
                    <a:pt x="464" y="502"/>
                    <a:pt x="464" y="502"/>
                    <a:pt x="464" y="502"/>
                  </a:cubicBezTo>
                  <a:cubicBezTo>
                    <a:pt x="616" y="502"/>
                    <a:pt x="616" y="502"/>
                    <a:pt x="616" y="502"/>
                  </a:cubicBezTo>
                  <a:cubicBezTo>
                    <a:pt x="616" y="655"/>
                    <a:pt x="616" y="655"/>
                    <a:pt x="616" y="655"/>
                  </a:cubicBezTo>
                  <a:cubicBezTo>
                    <a:pt x="502" y="655"/>
                    <a:pt x="502" y="655"/>
                    <a:pt x="502" y="655"/>
                  </a:cubicBezTo>
                  <a:cubicBezTo>
                    <a:pt x="502" y="725"/>
                    <a:pt x="502" y="725"/>
                    <a:pt x="502" y="725"/>
                  </a:cubicBezTo>
                  <a:cubicBezTo>
                    <a:pt x="699" y="725"/>
                    <a:pt x="699" y="725"/>
                    <a:pt x="699" y="725"/>
                  </a:cubicBezTo>
                  <a:cubicBezTo>
                    <a:pt x="699" y="435"/>
                    <a:pt x="699" y="435"/>
                    <a:pt x="699" y="435"/>
                  </a:cubicBezTo>
                  <a:cubicBezTo>
                    <a:pt x="756" y="402"/>
                    <a:pt x="756" y="402"/>
                    <a:pt x="756" y="402"/>
                  </a:cubicBezTo>
                  <a:cubicBezTo>
                    <a:pt x="756" y="753"/>
                    <a:pt x="756" y="753"/>
                    <a:pt x="756" y="753"/>
                  </a:cubicBezTo>
                  <a:cubicBezTo>
                    <a:pt x="756" y="769"/>
                    <a:pt x="743" y="782"/>
                    <a:pt x="727" y="782"/>
                  </a:cubicBezTo>
                  <a:cubicBezTo>
                    <a:pt x="28" y="782"/>
                    <a:pt x="28" y="782"/>
                    <a:pt x="28" y="782"/>
                  </a:cubicBezTo>
                  <a:cubicBezTo>
                    <a:pt x="12" y="782"/>
                    <a:pt x="0" y="769"/>
                    <a:pt x="0" y="753"/>
                  </a:cubicBezTo>
                  <a:cubicBezTo>
                    <a:pt x="0" y="499"/>
                    <a:pt x="0" y="499"/>
                    <a:pt x="0" y="499"/>
                  </a:cubicBezTo>
                  <a:cubicBezTo>
                    <a:pt x="57" y="499"/>
                    <a:pt x="57" y="499"/>
                    <a:pt x="57" y="499"/>
                  </a:cubicBezTo>
                  <a:cubicBezTo>
                    <a:pt x="57" y="725"/>
                    <a:pt x="57" y="725"/>
                    <a:pt x="57" y="725"/>
                  </a:cubicBezTo>
                  <a:cubicBezTo>
                    <a:pt x="235" y="725"/>
                    <a:pt x="235" y="725"/>
                    <a:pt x="235" y="725"/>
                  </a:cubicBezTo>
                  <a:cubicBezTo>
                    <a:pt x="235" y="655"/>
                    <a:pt x="235" y="655"/>
                    <a:pt x="235" y="655"/>
                  </a:cubicBezTo>
                  <a:cubicBezTo>
                    <a:pt x="168" y="655"/>
                    <a:pt x="168" y="655"/>
                    <a:pt x="168" y="6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2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2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2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2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2" dur="1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5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8" dur="1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0" grpId="0" animBg="1"/>
          <p:bldP spid="18" grpId="0" animBg="1"/>
          <p:bldP spid="22" grpId="0" animBg="1"/>
          <p:bldP spid="30" grpId="0" animBg="1"/>
          <p:bldP spid="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2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2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2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2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2" dur="1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5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8" dur="1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0" grpId="0" animBg="1"/>
          <p:bldP spid="18" grpId="0" animBg="1"/>
          <p:bldP spid="22" grpId="0" animBg="1"/>
          <p:bldP spid="30" grpId="0" animBg="1"/>
          <p:bldP spid="3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441097" y="1161708"/>
            <a:ext cx="1275182" cy="1276356"/>
            <a:chOff x="3288482" y="1250827"/>
            <a:chExt cx="1700022" cy="1702202"/>
          </a:xfrm>
        </p:grpSpPr>
        <p:grpSp>
          <p:nvGrpSpPr>
            <p:cNvPr id="7" name="组合 6"/>
            <p:cNvGrpSpPr/>
            <p:nvPr/>
          </p:nvGrpSpPr>
          <p:grpSpPr>
            <a:xfrm>
              <a:off x="3288482" y="1250827"/>
              <a:ext cx="1700022" cy="1702202"/>
              <a:chOff x="661303" y="454074"/>
              <a:chExt cx="2476499" cy="2479675"/>
            </a:xfrm>
          </p:grpSpPr>
          <p:sp>
            <p:nvSpPr>
              <p:cNvPr id="10" name="Freeform 67"/>
              <p:cNvSpPr/>
              <p:nvPr/>
            </p:nvSpPr>
            <p:spPr bwMode="auto">
              <a:xfrm>
                <a:off x="661303" y="454074"/>
                <a:ext cx="2476499" cy="2479675"/>
              </a:xfrm>
              <a:custGeom>
                <a:avLst/>
                <a:gdLst>
                  <a:gd name="T0" fmla="*/ 657 w 657"/>
                  <a:gd name="T1" fmla="*/ 329 h 658"/>
                  <a:gd name="T2" fmla="*/ 657 w 657"/>
                  <a:gd name="T3" fmla="*/ 658 h 658"/>
                  <a:gd name="T4" fmla="*/ 329 w 657"/>
                  <a:gd name="T5" fmla="*/ 658 h 658"/>
                  <a:gd name="T6" fmla="*/ 0 w 657"/>
                  <a:gd name="T7" fmla="*/ 329 h 658"/>
                  <a:gd name="T8" fmla="*/ 329 w 657"/>
                  <a:gd name="T9" fmla="*/ 0 h 658"/>
                  <a:gd name="T10" fmla="*/ 657 w 657"/>
                  <a:gd name="T11" fmla="*/ 329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7" h="658">
                    <a:moveTo>
                      <a:pt x="657" y="329"/>
                    </a:moveTo>
                    <a:cubicBezTo>
                      <a:pt x="657" y="419"/>
                      <a:pt x="657" y="658"/>
                      <a:pt x="657" y="658"/>
                    </a:cubicBezTo>
                    <a:cubicBezTo>
                      <a:pt x="657" y="658"/>
                      <a:pt x="420" y="658"/>
                      <a:pt x="329" y="658"/>
                    </a:cubicBezTo>
                    <a:cubicBezTo>
                      <a:pt x="147" y="658"/>
                      <a:pt x="0" y="511"/>
                      <a:pt x="0" y="329"/>
                    </a:cubicBezTo>
                    <a:cubicBezTo>
                      <a:pt x="0" y="148"/>
                      <a:pt x="147" y="0"/>
                      <a:pt x="329" y="0"/>
                    </a:cubicBezTo>
                    <a:cubicBezTo>
                      <a:pt x="510" y="0"/>
                      <a:pt x="657" y="148"/>
                      <a:pt x="657" y="329"/>
                    </a:cubicBezTo>
                    <a:close/>
                  </a:path>
                </a:pathLst>
              </a:custGeom>
              <a:gradFill>
                <a:gsLst>
                  <a:gs pos="69000">
                    <a:srgbClr val="CCCCCC"/>
                  </a:gs>
                  <a:gs pos="49000">
                    <a:schemeClr val="bg1"/>
                  </a:gs>
                  <a:gs pos="33000">
                    <a:schemeClr val="bg1">
                      <a:lumMod val="85000"/>
                    </a:schemeClr>
                  </a:gs>
                  <a:gs pos="16000">
                    <a:schemeClr val="bg1"/>
                  </a:gs>
                  <a:gs pos="91000">
                    <a:schemeClr val="bg1"/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72"/>
              <p:cNvSpPr/>
              <p:nvPr/>
            </p:nvSpPr>
            <p:spPr bwMode="auto">
              <a:xfrm>
                <a:off x="742769" y="536624"/>
                <a:ext cx="2362200" cy="2365375"/>
              </a:xfrm>
              <a:custGeom>
                <a:avLst/>
                <a:gdLst>
                  <a:gd name="T0" fmla="*/ 627 w 627"/>
                  <a:gd name="T1" fmla="*/ 314 h 628"/>
                  <a:gd name="T2" fmla="*/ 627 w 627"/>
                  <a:gd name="T3" fmla="*/ 628 h 628"/>
                  <a:gd name="T4" fmla="*/ 313 w 627"/>
                  <a:gd name="T5" fmla="*/ 628 h 628"/>
                  <a:gd name="T6" fmla="*/ 0 w 627"/>
                  <a:gd name="T7" fmla="*/ 314 h 628"/>
                  <a:gd name="T8" fmla="*/ 313 w 627"/>
                  <a:gd name="T9" fmla="*/ 0 h 628"/>
                  <a:gd name="T10" fmla="*/ 627 w 627"/>
                  <a:gd name="T11" fmla="*/ 314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7" h="628">
                    <a:moveTo>
                      <a:pt x="627" y="314"/>
                    </a:moveTo>
                    <a:cubicBezTo>
                      <a:pt x="627" y="400"/>
                      <a:pt x="627" y="628"/>
                      <a:pt x="627" y="628"/>
                    </a:cubicBezTo>
                    <a:cubicBezTo>
                      <a:pt x="627" y="628"/>
                      <a:pt x="401" y="628"/>
                      <a:pt x="313" y="628"/>
                    </a:cubicBezTo>
                    <a:cubicBezTo>
                      <a:pt x="140" y="628"/>
                      <a:pt x="0" y="487"/>
                      <a:pt x="0" y="314"/>
                    </a:cubicBezTo>
                    <a:cubicBezTo>
                      <a:pt x="0" y="141"/>
                      <a:pt x="140" y="0"/>
                      <a:pt x="313" y="0"/>
                    </a:cubicBezTo>
                    <a:cubicBezTo>
                      <a:pt x="487" y="0"/>
                      <a:pt x="627" y="141"/>
                      <a:pt x="627" y="314"/>
                    </a:cubicBezTo>
                    <a:close/>
                  </a:path>
                </a:pathLst>
              </a:custGeom>
              <a:solidFill>
                <a:srgbClr val="FFB850"/>
              </a:solidFill>
              <a:ln w="254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  <a:round/>
              </a:ln>
              <a:effectLst>
                <a:innerShdw blurRad="1143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" name="Freeform 96"/>
            <p:cNvSpPr>
              <a:spLocks noEditPoints="1"/>
            </p:cNvSpPr>
            <p:nvPr/>
          </p:nvSpPr>
          <p:spPr bwMode="auto">
            <a:xfrm>
              <a:off x="4080842" y="1672552"/>
              <a:ext cx="300774" cy="326926"/>
            </a:xfrm>
            <a:custGeom>
              <a:avLst/>
              <a:gdLst>
                <a:gd name="T0" fmla="*/ 34 w 114"/>
                <a:gd name="T1" fmla="*/ 58 h 124"/>
                <a:gd name="T2" fmla="*/ 7 w 114"/>
                <a:gd name="T3" fmla="*/ 57 h 124"/>
                <a:gd name="T4" fmla="*/ 9 w 114"/>
                <a:gd name="T5" fmla="*/ 108 h 124"/>
                <a:gd name="T6" fmla="*/ 37 w 114"/>
                <a:gd name="T7" fmla="*/ 112 h 124"/>
                <a:gd name="T8" fmla="*/ 34 w 114"/>
                <a:gd name="T9" fmla="*/ 58 h 124"/>
                <a:gd name="T10" fmla="*/ 113 w 114"/>
                <a:gd name="T11" fmla="*/ 73 h 124"/>
                <a:gd name="T12" fmla="*/ 107 w 114"/>
                <a:gd name="T13" fmla="*/ 66 h 124"/>
                <a:gd name="T14" fmla="*/ 112 w 114"/>
                <a:gd name="T15" fmla="*/ 59 h 124"/>
                <a:gd name="T16" fmla="*/ 85 w 114"/>
                <a:gd name="T17" fmla="*/ 48 h 124"/>
                <a:gd name="T18" fmla="*/ 80 w 114"/>
                <a:gd name="T19" fmla="*/ 39 h 124"/>
                <a:gd name="T20" fmla="*/ 96 w 114"/>
                <a:gd name="T21" fmla="*/ 21 h 124"/>
                <a:gd name="T22" fmla="*/ 90 w 114"/>
                <a:gd name="T23" fmla="*/ 4 h 124"/>
                <a:gd name="T24" fmla="*/ 58 w 114"/>
                <a:gd name="T25" fmla="*/ 35 h 124"/>
                <a:gd name="T26" fmla="*/ 39 w 114"/>
                <a:gd name="T27" fmla="*/ 59 h 124"/>
                <a:gd name="T28" fmla="*/ 42 w 114"/>
                <a:gd name="T29" fmla="*/ 111 h 124"/>
                <a:gd name="T30" fmla="*/ 91 w 114"/>
                <a:gd name="T31" fmla="*/ 119 h 124"/>
                <a:gd name="T32" fmla="*/ 103 w 114"/>
                <a:gd name="T33" fmla="*/ 108 h 124"/>
                <a:gd name="T34" fmla="*/ 100 w 114"/>
                <a:gd name="T35" fmla="*/ 101 h 124"/>
                <a:gd name="T36" fmla="*/ 109 w 114"/>
                <a:gd name="T37" fmla="*/ 93 h 124"/>
                <a:gd name="T38" fmla="*/ 106 w 114"/>
                <a:gd name="T39" fmla="*/ 83 h 124"/>
                <a:gd name="T40" fmla="*/ 113 w 114"/>
                <a:gd name="T41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24">
                  <a:moveTo>
                    <a:pt x="34" y="58"/>
                  </a:moveTo>
                  <a:cubicBezTo>
                    <a:pt x="24" y="54"/>
                    <a:pt x="7" y="57"/>
                    <a:pt x="7" y="57"/>
                  </a:cubicBezTo>
                  <a:cubicBezTo>
                    <a:pt x="0" y="78"/>
                    <a:pt x="9" y="108"/>
                    <a:pt x="9" y="108"/>
                  </a:cubicBezTo>
                  <a:cubicBezTo>
                    <a:pt x="20" y="117"/>
                    <a:pt x="37" y="112"/>
                    <a:pt x="37" y="112"/>
                  </a:cubicBezTo>
                  <a:cubicBezTo>
                    <a:pt x="31" y="95"/>
                    <a:pt x="34" y="58"/>
                    <a:pt x="34" y="58"/>
                  </a:cubicBezTo>
                  <a:close/>
                  <a:moveTo>
                    <a:pt x="113" y="73"/>
                  </a:moveTo>
                  <a:cubicBezTo>
                    <a:pt x="114" y="66"/>
                    <a:pt x="107" y="66"/>
                    <a:pt x="107" y="66"/>
                  </a:cubicBezTo>
                  <a:cubicBezTo>
                    <a:pt x="113" y="66"/>
                    <a:pt x="112" y="59"/>
                    <a:pt x="112" y="59"/>
                  </a:cubicBezTo>
                  <a:cubicBezTo>
                    <a:pt x="110" y="43"/>
                    <a:pt x="95" y="50"/>
                    <a:pt x="85" y="48"/>
                  </a:cubicBezTo>
                  <a:cubicBezTo>
                    <a:pt x="76" y="46"/>
                    <a:pt x="80" y="39"/>
                    <a:pt x="80" y="39"/>
                  </a:cubicBezTo>
                  <a:cubicBezTo>
                    <a:pt x="92" y="31"/>
                    <a:pt x="96" y="21"/>
                    <a:pt x="96" y="21"/>
                  </a:cubicBezTo>
                  <a:cubicBezTo>
                    <a:pt x="101" y="0"/>
                    <a:pt x="90" y="4"/>
                    <a:pt x="90" y="4"/>
                  </a:cubicBezTo>
                  <a:cubicBezTo>
                    <a:pt x="87" y="10"/>
                    <a:pt x="66" y="30"/>
                    <a:pt x="58" y="35"/>
                  </a:cubicBezTo>
                  <a:cubicBezTo>
                    <a:pt x="48" y="42"/>
                    <a:pt x="39" y="59"/>
                    <a:pt x="39" y="59"/>
                  </a:cubicBezTo>
                  <a:cubicBezTo>
                    <a:pt x="35" y="78"/>
                    <a:pt x="42" y="111"/>
                    <a:pt x="42" y="111"/>
                  </a:cubicBezTo>
                  <a:cubicBezTo>
                    <a:pt x="63" y="124"/>
                    <a:pt x="91" y="119"/>
                    <a:pt x="91" y="119"/>
                  </a:cubicBezTo>
                  <a:cubicBezTo>
                    <a:pt x="102" y="117"/>
                    <a:pt x="103" y="108"/>
                    <a:pt x="103" y="108"/>
                  </a:cubicBezTo>
                  <a:cubicBezTo>
                    <a:pt x="105" y="102"/>
                    <a:pt x="100" y="101"/>
                    <a:pt x="100" y="101"/>
                  </a:cubicBezTo>
                  <a:cubicBezTo>
                    <a:pt x="108" y="102"/>
                    <a:pt x="109" y="93"/>
                    <a:pt x="109" y="93"/>
                  </a:cubicBezTo>
                  <a:cubicBezTo>
                    <a:pt x="112" y="84"/>
                    <a:pt x="106" y="83"/>
                    <a:pt x="106" y="83"/>
                  </a:cubicBezTo>
                  <a:cubicBezTo>
                    <a:pt x="112" y="84"/>
                    <a:pt x="113" y="73"/>
                    <a:pt x="113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9" name="文本框 180"/>
            <p:cNvSpPr txBox="1"/>
            <p:nvPr/>
          </p:nvSpPr>
          <p:spPr>
            <a:xfrm>
              <a:off x="3567850" y="2139967"/>
              <a:ext cx="1328580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5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015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377740" y="1161708"/>
            <a:ext cx="1275182" cy="1276356"/>
            <a:chOff x="7203496" y="1250827"/>
            <a:chExt cx="1700022" cy="1702202"/>
          </a:xfrm>
        </p:grpSpPr>
        <p:grpSp>
          <p:nvGrpSpPr>
            <p:cNvPr id="13" name="组合 12"/>
            <p:cNvGrpSpPr/>
            <p:nvPr/>
          </p:nvGrpSpPr>
          <p:grpSpPr>
            <a:xfrm flipH="1">
              <a:off x="7203496" y="1250827"/>
              <a:ext cx="1700022" cy="1702202"/>
              <a:chOff x="661303" y="454074"/>
              <a:chExt cx="2476499" cy="2479675"/>
            </a:xfrm>
          </p:grpSpPr>
          <p:sp>
            <p:nvSpPr>
              <p:cNvPr id="16" name="Freeform 67"/>
              <p:cNvSpPr/>
              <p:nvPr/>
            </p:nvSpPr>
            <p:spPr bwMode="auto">
              <a:xfrm>
                <a:off x="661303" y="454074"/>
                <a:ext cx="2476499" cy="2479675"/>
              </a:xfrm>
              <a:custGeom>
                <a:avLst/>
                <a:gdLst>
                  <a:gd name="T0" fmla="*/ 657 w 657"/>
                  <a:gd name="T1" fmla="*/ 329 h 658"/>
                  <a:gd name="T2" fmla="*/ 657 w 657"/>
                  <a:gd name="T3" fmla="*/ 658 h 658"/>
                  <a:gd name="T4" fmla="*/ 329 w 657"/>
                  <a:gd name="T5" fmla="*/ 658 h 658"/>
                  <a:gd name="T6" fmla="*/ 0 w 657"/>
                  <a:gd name="T7" fmla="*/ 329 h 658"/>
                  <a:gd name="T8" fmla="*/ 329 w 657"/>
                  <a:gd name="T9" fmla="*/ 0 h 658"/>
                  <a:gd name="T10" fmla="*/ 657 w 657"/>
                  <a:gd name="T11" fmla="*/ 329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7" h="658">
                    <a:moveTo>
                      <a:pt x="657" y="329"/>
                    </a:moveTo>
                    <a:cubicBezTo>
                      <a:pt x="657" y="419"/>
                      <a:pt x="657" y="658"/>
                      <a:pt x="657" y="658"/>
                    </a:cubicBezTo>
                    <a:cubicBezTo>
                      <a:pt x="657" y="658"/>
                      <a:pt x="420" y="658"/>
                      <a:pt x="329" y="658"/>
                    </a:cubicBezTo>
                    <a:cubicBezTo>
                      <a:pt x="147" y="658"/>
                      <a:pt x="0" y="511"/>
                      <a:pt x="0" y="329"/>
                    </a:cubicBezTo>
                    <a:cubicBezTo>
                      <a:pt x="0" y="148"/>
                      <a:pt x="147" y="0"/>
                      <a:pt x="329" y="0"/>
                    </a:cubicBezTo>
                    <a:cubicBezTo>
                      <a:pt x="510" y="0"/>
                      <a:pt x="657" y="148"/>
                      <a:pt x="657" y="329"/>
                    </a:cubicBezTo>
                    <a:close/>
                  </a:path>
                </a:pathLst>
              </a:custGeom>
              <a:gradFill>
                <a:gsLst>
                  <a:gs pos="69000">
                    <a:srgbClr val="CCCCCC"/>
                  </a:gs>
                  <a:gs pos="49000">
                    <a:schemeClr val="bg1"/>
                  </a:gs>
                  <a:gs pos="33000">
                    <a:schemeClr val="bg1">
                      <a:lumMod val="85000"/>
                    </a:schemeClr>
                  </a:gs>
                  <a:gs pos="16000">
                    <a:schemeClr val="bg1"/>
                  </a:gs>
                  <a:gs pos="91000">
                    <a:schemeClr val="bg1"/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72"/>
              <p:cNvSpPr/>
              <p:nvPr/>
            </p:nvSpPr>
            <p:spPr bwMode="auto">
              <a:xfrm>
                <a:off x="742769" y="536624"/>
                <a:ext cx="2362200" cy="2365375"/>
              </a:xfrm>
              <a:custGeom>
                <a:avLst/>
                <a:gdLst>
                  <a:gd name="T0" fmla="*/ 627 w 627"/>
                  <a:gd name="T1" fmla="*/ 314 h 628"/>
                  <a:gd name="T2" fmla="*/ 627 w 627"/>
                  <a:gd name="T3" fmla="*/ 628 h 628"/>
                  <a:gd name="T4" fmla="*/ 313 w 627"/>
                  <a:gd name="T5" fmla="*/ 628 h 628"/>
                  <a:gd name="T6" fmla="*/ 0 w 627"/>
                  <a:gd name="T7" fmla="*/ 314 h 628"/>
                  <a:gd name="T8" fmla="*/ 313 w 627"/>
                  <a:gd name="T9" fmla="*/ 0 h 628"/>
                  <a:gd name="T10" fmla="*/ 627 w 627"/>
                  <a:gd name="T11" fmla="*/ 314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7" h="628">
                    <a:moveTo>
                      <a:pt x="627" y="314"/>
                    </a:moveTo>
                    <a:cubicBezTo>
                      <a:pt x="627" y="400"/>
                      <a:pt x="627" y="628"/>
                      <a:pt x="627" y="628"/>
                    </a:cubicBezTo>
                    <a:cubicBezTo>
                      <a:pt x="627" y="628"/>
                      <a:pt x="401" y="628"/>
                      <a:pt x="313" y="628"/>
                    </a:cubicBezTo>
                    <a:cubicBezTo>
                      <a:pt x="140" y="628"/>
                      <a:pt x="0" y="487"/>
                      <a:pt x="0" y="314"/>
                    </a:cubicBezTo>
                    <a:cubicBezTo>
                      <a:pt x="0" y="141"/>
                      <a:pt x="140" y="0"/>
                      <a:pt x="313" y="0"/>
                    </a:cubicBezTo>
                    <a:cubicBezTo>
                      <a:pt x="487" y="0"/>
                      <a:pt x="627" y="141"/>
                      <a:pt x="627" y="314"/>
                    </a:cubicBezTo>
                    <a:close/>
                  </a:path>
                </a:pathLst>
              </a:custGeom>
              <a:solidFill>
                <a:srgbClr val="01ACBE"/>
              </a:solidFill>
              <a:ln w="254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8100000" scaled="0"/>
                  <a:tileRect/>
                </a:gradFill>
                <a:round/>
              </a:ln>
              <a:effectLst>
                <a:innerShdw blurRad="101600" dist="50800" dir="189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4" name="Freeform 100"/>
            <p:cNvSpPr>
              <a:spLocks noEditPoints="1"/>
            </p:cNvSpPr>
            <p:nvPr/>
          </p:nvSpPr>
          <p:spPr bwMode="auto">
            <a:xfrm>
              <a:off x="7805318" y="1676366"/>
              <a:ext cx="297504" cy="319299"/>
            </a:xfrm>
            <a:custGeom>
              <a:avLst/>
              <a:gdLst>
                <a:gd name="T0" fmla="*/ 46 w 112"/>
                <a:gd name="T1" fmla="*/ 29 h 121"/>
                <a:gd name="T2" fmla="*/ 63 w 112"/>
                <a:gd name="T3" fmla="*/ 53 h 121"/>
                <a:gd name="T4" fmla="*/ 93 w 112"/>
                <a:gd name="T5" fmla="*/ 22 h 121"/>
                <a:gd name="T6" fmla="*/ 101 w 112"/>
                <a:gd name="T7" fmla="*/ 31 h 121"/>
                <a:gd name="T8" fmla="*/ 107 w 112"/>
                <a:gd name="T9" fmla="*/ 15 h 121"/>
                <a:gd name="T10" fmla="*/ 112 w 112"/>
                <a:gd name="T11" fmla="*/ 0 h 121"/>
                <a:gd name="T12" fmla="*/ 80 w 112"/>
                <a:gd name="T13" fmla="*/ 6 h 121"/>
                <a:gd name="T14" fmla="*/ 87 w 112"/>
                <a:gd name="T15" fmla="*/ 15 h 121"/>
                <a:gd name="T16" fmla="*/ 64 w 112"/>
                <a:gd name="T17" fmla="*/ 39 h 121"/>
                <a:gd name="T18" fmla="*/ 47 w 112"/>
                <a:gd name="T19" fmla="*/ 16 h 121"/>
                <a:gd name="T20" fmla="*/ 1 w 112"/>
                <a:gd name="T21" fmla="*/ 58 h 121"/>
                <a:gd name="T22" fmla="*/ 7 w 112"/>
                <a:gd name="T23" fmla="*/ 64 h 121"/>
                <a:gd name="T24" fmla="*/ 46 w 112"/>
                <a:gd name="T25" fmla="*/ 29 h 121"/>
                <a:gd name="T26" fmla="*/ 24 w 112"/>
                <a:gd name="T27" fmla="*/ 67 h 121"/>
                <a:gd name="T28" fmla="*/ 7 w 112"/>
                <a:gd name="T29" fmla="*/ 67 h 121"/>
                <a:gd name="T30" fmla="*/ 0 w 112"/>
                <a:gd name="T31" fmla="*/ 74 h 121"/>
                <a:gd name="T32" fmla="*/ 0 w 112"/>
                <a:gd name="T33" fmla="*/ 113 h 121"/>
                <a:gd name="T34" fmla="*/ 7 w 112"/>
                <a:gd name="T35" fmla="*/ 121 h 121"/>
                <a:gd name="T36" fmla="*/ 24 w 112"/>
                <a:gd name="T37" fmla="*/ 121 h 121"/>
                <a:gd name="T38" fmla="*/ 31 w 112"/>
                <a:gd name="T39" fmla="*/ 113 h 121"/>
                <a:gd name="T40" fmla="*/ 31 w 112"/>
                <a:gd name="T41" fmla="*/ 74 h 121"/>
                <a:gd name="T42" fmla="*/ 24 w 112"/>
                <a:gd name="T43" fmla="*/ 67 h 121"/>
                <a:gd name="T44" fmla="*/ 64 w 112"/>
                <a:gd name="T45" fmla="*/ 56 h 121"/>
                <a:gd name="T46" fmla="*/ 47 w 112"/>
                <a:gd name="T47" fmla="*/ 56 h 121"/>
                <a:gd name="T48" fmla="*/ 40 w 112"/>
                <a:gd name="T49" fmla="*/ 63 h 121"/>
                <a:gd name="T50" fmla="*/ 40 w 112"/>
                <a:gd name="T51" fmla="*/ 113 h 121"/>
                <a:gd name="T52" fmla="*/ 47 w 112"/>
                <a:gd name="T53" fmla="*/ 121 h 121"/>
                <a:gd name="T54" fmla="*/ 64 w 112"/>
                <a:gd name="T55" fmla="*/ 121 h 121"/>
                <a:gd name="T56" fmla="*/ 71 w 112"/>
                <a:gd name="T57" fmla="*/ 113 h 121"/>
                <a:gd name="T58" fmla="*/ 71 w 112"/>
                <a:gd name="T59" fmla="*/ 63 h 121"/>
                <a:gd name="T60" fmla="*/ 64 w 112"/>
                <a:gd name="T61" fmla="*/ 56 h 121"/>
                <a:gd name="T62" fmla="*/ 103 w 112"/>
                <a:gd name="T63" fmla="*/ 41 h 121"/>
                <a:gd name="T64" fmla="*/ 87 w 112"/>
                <a:gd name="T65" fmla="*/ 41 h 121"/>
                <a:gd name="T66" fmla="*/ 79 w 112"/>
                <a:gd name="T67" fmla="*/ 48 h 121"/>
                <a:gd name="T68" fmla="*/ 79 w 112"/>
                <a:gd name="T69" fmla="*/ 113 h 121"/>
                <a:gd name="T70" fmla="*/ 87 w 112"/>
                <a:gd name="T71" fmla="*/ 121 h 121"/>
                <a:gd name="T72" fmla="*/ 103 w 112"/>
                <a:gd name="T73" fmla="*/ 121 h 121"/>
                <a:gd name="T74" fmla="*/ 111 w 112"/>
                <a:gd name="T75" fmla="*/ 113 h 121"/>
                <a:gd name="T76" fmla="*/ 111 w 112"/>
                <a:gd name="T77" fmla="*/ 48 h 121"/>
                <a:gd name="T78" fmla="*/ 103 w 112"/>
                <a:gd name="T79" fmla="*/ 4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2" h="121">
                  <a:moveTo>
                    <a:pt x="46" y="29"/>
                  </a:moveTo>
                  <a:cubicBezTo>
                    <a:pt x="63" y="53"/>
                    <a:pt x="63" y="53"/>
                    <a:pt x="63" y="53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101" y="31"/>
                    <a:pt x="101" y="31"/>
                    <a:pt x="101" y="31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7" y="64"/>
                    <a:pt x="7" y="64"/>
                    <a:pt x="7" y="64"/>
                  </a:cubicBezTo>
                  <a:lnTo>
                    <a:pt x="46" y="29"/>
                  </a:lnTo>
                  <a:close/>
                  <a:moveTo>
                    <a:pt x="24" y="67"/>
                  </a:moveTo>
                  <a:cubicBezTo>
                    <a:pt x="7" y="67"/>
                    <a:pt x="7" y="67"/>
                    <a:pt x="7" y="67"/>
                  </a:cubicBezTo>
                  <a:cubicBezTo>
                    <a:pt x="3" y="67"/>
                    <a:pt x="0" y="70"/>
                    <a:pt x="0" y="74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7"/>
                    <a:pt x="3" y="121"/>
                    <a:pt x="7" y="121"/>
                  </a:cubicBezTo>
                  <a:cubicBezTo>
                    <a:pt x="24" y="121"/>
                    <a:pt x="24" y="121"/>
                    <a:pt x="24" y="121"/>
                  </a:cubicBezTo>
                  <a:cubicBezTo>
                    <a:pt x="28" y="121"/>
                    <a:pt x="31" y="117"/>
                    <a:pt x="31" y="113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1" y="70"/>
                    <a:pt x="28" y="67"/>
                    <a:pt x="24" y="67"/>
                  </a:cubicBezTo>
                  <a:close/>
                  <a:moveTo>
                    <a:pt x="64" y="56"/>
                  </a:moveTo>
                  <a:cubicBezTo>
                    <a:pt x="47" y="56"/>
                    <a:pt x="47" y="56"/>
                    <a:pt x="47" y="56"/>
                  </a:cubicBezTo>
                  <a:cubicBezTo>
                    <a:pt x="43" y="56"/>
                    <a:pt x="40" y="59"/>
                    <a:pt x="40" y="63"/>
                  </a:cubicBezTo>
                  <a:cubicBezTo>
                    <a:pt x="40" y="113"/>
                    <a:pt x="40" y="113"/>
                    <a:pt x="40" y="113"/>
                  </a:cubicBezTo>
                  <a:cubicBezTo>
                    <a:pt x="40" y="117"/>
                    <a:pt x="43" y="121"/>
                    <a:pt x="47" y="121"/>
                  </a:cubicBezTo>
                  <a:cubicBezTo>
                    <a:pt x="64" y="121"/>
                    <a:pt x="64" y="121"/>
                    <a:pt x="64" y="121"/>
                  </a:cubicBezTo>
                  <a:cubicBezTo>
                    <a:pt x="68" y="121"/>
                    <a:pt x="71" y="117"/>
                    <a:pt x="71" y="11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1" y="59"/>
                    <a:pt x="68" y="56"/>
                    <a:pt x="64" y="56"/>
                  </a:cubicBezTo>
                  <a:close/>
                  <a:moveTo>
                    <a:pt x="103" y="41"/>
                  </a:moveTo>
                  <a:cubicBezTo>
                    <a:pt x="87" y="41"/>
                    <a:pt x="87" y="41"/>
                    <a:pt x="87" y="41"/>
                  </a:cubicBezTo>
                  <a:cubicBezTo>
                    <a:pt x="83" y="41"/>
                    <a:pt x="79" y="44"/>
                    <a:pt x="79" y="48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79" y="117"/>
                    <a:pt x="83" y="121"/>
                    <a:pt x="87" y="121"/>
                  </a:cubicBezTo>
                  <a:cubicBezTo>
                    <a:pt x="103" y="121"/>
                    <a:pt x="103" y="121"/>
                    <a:pt x="103" y="121"/>
                  </a:cubicBezTo>
                  <a:cubicBezTo>
                    <a:pt x="107" y="121"/>
                    <a:pt x="111" y="117"/>
                    <a:pt x="111" y="113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4"/>
                    <a:pt x="107" y="41"/>
                    <a:pt x="103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15" name="文本框 182"/>
            <p:cNvSpPr txBox="1"/>
            <p:nvPr/>
          </p:nvSpPr>
          <p:spPr>
            <a:xfrm>
              <a:off x="7360090" y="2139967"/>
              <a:ext cx="1328580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5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015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098112" y="1307552"/>
            <a:ext cx="2951861" cy="3554627"/>
            <a:chOff x="4164384" y="1445329"/>
            <a:chExt cx="3935303" cy="4740600"/>
          </a:xfrm>
        </p:grpSpPr>
        <p:sp>
          <p:nvSpPr>
            <p:cNvPr id="19" name="Freeform 48"/>
            <p:cNvSpPr>
              <a:spLocks noEditPoints="1"/>
            </p:cNvSpPr>
            <p:nvPr/>
          </p:nvSpPr>
          <p:spPr bwMode="auto">
            <a:xfrm>
              <a:off x="5727736" y="1445329"/>
              <a:ext cx="808600" cy="879435"/>
            </a:xfrm>
            <a:custGeom>
              <a:avLst/>
              <a:gdLst>
                <a:gd name="T0" fmla="*/ 189 w 311"/>
                <a:gd name="T1" fmla="*/ 220 h 339"/>
                <a:gd name="T2" fmla="*/ 209 w 311"/>
                <a:gd name="T3" fmla="*/ 163 h 339"/>
                <a:gd name="T4" fmla="*/ 221 w 311"/>
                <a:gd name="T5" fmla="*/ 120 h 339"/>
                <a:gd name="T6" fmla="*/ 221 w 311"/>
                <a:gd name="T7" fmla="*/ 120 h 339"/>
                <a:gd name="T8" fmla="*/ 222 w 311"/>
                <a:gd name="T9" fmla="*/ 116 h 339"/>
                <a:gd name="T10" fmla="*/ 222 w 311"/>
                <a:gd name="T11" fmla="*/ 112 h 339"/>
                <a:gd name="T12" fmla="*/ 223 w 311"/>
                <a:gd name="T13" fmla="*/ 109 h 339"/>
                <a:gd name="T14" fmla="*/ 223 w 311"/>
                <a:gd name="T15" fmla="*/ 105 h 339"/>
                <a:gd name="T16" fmla="*/ 223 w 311"/>
                <a:gd name="T17" fmla="*/ 102 h 339"/>
                <a:gd name="T18" fmla="*/ 224 w 311"/>
                <a:gd name="T19" fmla="*/ 98 h 339"/>
                <a:gd name="T20" fmla="*/ 224 w 311"/>
                <a:gd name="T21" fmla="*/ 95 h 339"/>
                <a:gd name="T22" fmla="*/ 224 w 311"/>
                <a:gd name="T23" fmla="*/ 92 h 339"/>
                <a:gd name="T24" fmla="*/ 223 w 311"/>
                <a:gd name="T25" fmla="*/ 89 h 339"/>
                <a:gd name="T26" fmla="*/ 223 w 311"/>
                <a:gd name="T27" fmla="*/ 87 h 339"/>
                <a:gd name="T28" fmla="*/ 223 w 311"/>
                <a:gd name="T29" fmla="*/ 85 h 339"/>
                <a:gd name="T30" fmla="*/ 223 w 311"/>
                <a:gd name="T31" fmla="*/ 83 h 339"/>
                <a:gd name="T32" fmla="*/ 223 w 311"/>
                <a:gd name="T33" fmla="*/ 82 h 339"/>
                <a:gd name="T34" fmla="*/ 223 w 311"/>
                <a:gd name="T35" fmla="*/ 81 h 339"/>
                <a:gd name="T36" fmla="*/ 223 w 311"/>
                <a:gd name="T37" fmla="*/ 81 h 339"/>
                <a:gd name="T38" fmla="*/ 108 w 311"/>
                <a:gd name="T39" fmla="*/ 36 h 339"/>
                <a:gd name="T40" fmla="*/ 78 w 311"/>
                <a:gd name="T41" fmla="*/ 55 h 339"/>
                <a:gd name="T42" fmla="*/ 77 w 311"/>
                <a:gd name="T43" fmla="*/ 59 h 339"/>
                <a:gd name="T44" fmla="*/ 76 w 311"/>
                <a:gd name="T45" fmla="*/ 64 h 339"/>
                <a:gd name="T46" fmla="*/ 76 w 311"/>
                <a:gd name="T47" fmla="*/ 69 h 339"/>
                <a:gd name="T48" fmla="*/ 75 w 311"/>
                <a:gd name="T49" fmla="*/ 74 h 339"/>
                <a:gd name="T50" fmla="*/ 75 w 311"/>
                <a:gd name="T51" fmla="*/ 78 h 339"/>
                <a:gd name="T52" fmla="*/ 76 w 311"/>
                <a:gd name="T53" fmla="*/ 83 h 339"/>
                <a:gd name="T54" fmla="*/ 76 w 311"/>
                <a:gd name="T55" fmla="*/ 87 h 339"/>
                <a:gd name="T56" fmla="*/ 77 w 311"/>
                <a:gd name="T57" fmla="*/ 92 h 339"/>
                <a:gd name="T58" fmla="*/ 77 w 311"/>
                <a:gd name="T59" fmla="*/ 96 h 339"/>
                <a:gd name="T60" fmla="*/ 78 w 311"/>
                <a:gd name="T61" fmla="*/ 100 h 339"/>
                <a:gd name="T62" fmla="*/ 79 w 311"/>
                <a:gd name="T63" fmla="*/ 104 h 339"/>
                <a:gd name="T64" fmla="*/ 80 w 311"/>
                <a:gd name="T65" fmla="*/ 106 h 339"/>
                <a:gd name="T66" fmla="*/ 84 w 311"/>
                <a:gd name="T67" fmla="*/ 119 h 339"/>
                <a:gd name="T68" fmla="*/ 92 w 311"/>
                <a:gd name="T69" fmla="*/ 161 h 339"/>
                <a:gd name="T70" fmla="*/ 104 w 311"/>
                <a:gd name="T71" fmla="*/ 238 h 339"/>
                <a:gd name="T72" fmla="*/ 0 w 311"/>
                <a:gd name="T73" fmla="*/ 339 h 339"/>
                <a:gd name="T74" fmla="*/ 148 w 311"/>
                <a:gd name="T75" fmla="*/ 271 h 339"/>
                <a:gd name="T76" fmla="*/ 146 w 311"/>
                <a:gd name="T77" fmla="*/ 249 h 339"/>
                <a:gd name="T78" fmla="*/ 175 w 311"/>
                <a:gd name="T79" fmla="*/ 258 h 339"/>
                <a:gd name="T80" fmla="*/ 174 w 311"/>
                <a:gd name="T81" fmla="*/ 339 h 339"/>
                <a:gd name="T82" fmla="*/ 216 w 311"/>
                <a:gd name="T83" fmla="*/ 244 h 339"/>
                <a:gd name="T84" fmla="*/ 81 w 311"/>
                <a:gd name="T85" fmla="*/ 139 h 339"/>
                <a:gd name="T86" fmla="*/ 93 w 311"/>
                <a:gd name="T87" fmla="*/ 136 h 339"/>
                <a:gd name="T88" fmla="*/ 105 w 311"/>
                <a:gd name="T89" fmla="*/ 72 h 339"/>
                <a:gd name="T90" fmla="*/ 211 w 311"/>
                <a:gd name="T91" fmla="*/ 131 h 339"/>
                <a:gd name="T92" fmla="*/ 222 w 311"/>
                <a:gd name="T93" fmla="*/ 130 h 339"/>
                <a:gd name="T94" fmla="*/ 183 w 311"/>
                <a:gd name="T95" fmla="*/ 201 h 339"/>
                <a:gd name="T96" fmla="*/ 96 w 311"/>
                <a:gd name="T97" fmla="*/ 158 h 339"/>
                <a:gd name="T98" fmla="*/ 166 w 311"/>
                <a:gd name="T99" fmla="*/ 245 h 339"/>
                <a:gd name="T100" fmla="*/ 117 w 311"/>
                <a:gd name="T101" fmla="*/ 225 h 339"/>
                <a:gd name="T102" fmla="*/ 152 w 311"/>
                <a:gd name="T103" fmla="*/ 220 h 339"/>
                <a:gd name="T104" fmla="*/ 185 w 311"/>
                <a:gd name="T105" fmla="*/ 22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" h="339">
                  <a:moveTo>
                    <a:pt x="216" y="244"/>
                  </a:moveTo>
                  <a:cubicBezTo>
                    <a:pt x="194" y="236"/>
                    <a:pt x="189" y="220"/>
                    <a:pt x="189" y="220"/>
                  </a:cubicBezTo>
                  <a:cubicBezTo>
                    <a:pt x="189" y="202"/>
                    <a:pt x="189" y="202"/>
                    <a:pt x="189" y="202"/>
                  </a:cubicBezTo>
                  <a:cubicBezTo>
                    <a:pt x="205" y="182"/>
                    <a:pt x="209" y="163"/>
                    <a:pt x="209" y="163"/>
                  </a:cubicBezTo>
                  <a:cubicBezTo>
                    <a:pt x="212" y="160"/>
                    <a:pt x="218" y="154"/>
                    <a:pt x="218" y="154"/>
                  </a:cubicBezTo>
                  <a:cubicBezTo>
                    <a:pt x="229" y="137"/>
                    <a:pt x="225" y="116"/>
                    <a:pt x="221" y="120"/>
                  </a:cubicBezTo>
                  <a:cubicBezTo>
                    <a:pt x="221" y="120"/>
                    <a:pt x="221" y="121"/>
                    <a:pt x="220" y="122"/>
                  </a:cubicBezTo>
                  <a:cubicBezTo>
                    <a:pt x="220" y="121"/>
                    <a:pt x="221" y="121"/>
                    <a:pt x="221" y="120"/>
                  </a:cubicBezTo>
                  <a:cubicBezTo>
                    <a:pt x="221" y="120"/>
                    <a:pt x="221" y="119"/>
                    <a:pt x="221" y="119"/>
                  </a:cubicBezTo>
                  <a:cubicBezTo>
                    <a:pt x="221" y="118"/>
                    <a:pt x="221" y="117"/>
                    <a:pt x="222" y="116"/>
                  </a:cubicBezTo>
                  <a:cubicBezTo>
                    <a:pt x="222" y="116"/>
                    <a:pt x="222" y="116"/>
                    <a:pt x="222" y="115"/>
                  </a:cubicBezTo>
                  <a:cubicBezTo>
                    <a:pt x="222" y="114"/>
                    <a:pt x="222" y="113"/>
                    <a:pt x="222" y="112"/>
                  </a:cubicBezTo>
                  <a:cubicBezTo>
                    <a:pt x="222" y="112"/>
                    <a:pt x="222" y="112"/>
                    <a:pt x="222" y="111"/>
                  </a:cubicBezTo>
                  <a:cubicBezTo>
                    <a:pt x="223" y="110"/>
                    <a:pt x="223" y="110"/>
                    <a:pt x="223" y="109"/>
                  </a:cubicBezTo>
                  <a:cubicBezTo>
                    <a:pt x="223" y="108"/>
                    <a:pt x="223" y="108"/>
                    <a:pt x="223" y="108"/>
                  </a:cubicBezTo>
                  <a:cubicBezTo>
                    <a:pt x="223" y="107"/>
                    <a:pt x="223" y="106"/>
                    <a:pt x="223" y="105"/>
                  </a:cubicBezTo>
                  <a:cubicBezTo>
                    <a:pt x="223" y="105"/>
                    <a:pt x="223" y="105"/>
                    <a:pt x="223" y="104"/>
                  </a:cubicBezTo>
                  <a:cubicBezTo>
                    <a:pt x="223" y="103"/>
                    <a:pt x="223" y="103"/>
                    <a:pt x="223" y="102"/>
                  </a:cubicBezTo>
                  <a:cubicBezTo>
                    <a:pt x="223" y="101"/>
                    <a:pt x="223" y="101"/>
                    <a:pt x="224" y="101"/>
                  </a:cubicBezTo>
                  <a:cubicBezTo>
                    <a:pt x="224" y="100"/>
                    <a:pt x="224" y="99"/>
                    <a:pt x="224" y="98"/>
                  </a:cubicBezTo>
                  <a:cubicBezTo>
                    <a:pt x="224" y="98"/>
                    <a:pt x="224" y="98"/>
                    <a:pt x="224" y="98"/>
                  </a:cubicBezTo>
                  <a:cubicBezTo>
                    <a:pt x="224" y="97"/>
                    <a:pt x="224" y="96"/>
                    <a:pt x="224" y="95"/>
                  </a:cubicBezTo>
                  <a:cubicBezTo>
                    <a:pt x="224" y="95"/>
                    <a:pt x="224" y="95"/>
                    <a:pt x="224" y="94"/>
                  </a:cubicBezTo>
                  <a:cubicBezTo>
                    <a:pt x="224" y="94"/>
                    <a:pt x="224" y="93"/>
                    <a:pt x="224" y="92"/>
                  </a:cubicBezTo>
                  <a:cubicBezTo>
                    <a:pt x="224" y="92"/>
                    <a:pt x="224" y="92"/>
                    <a:pt x="224" y="91"/>
                  </a:cubicBezTo>
                  <a:cubicBezTo>
                    <a:pt x="224" y="91"/>
                    <a:pt x="224" y="90"/>
                    <a:pt x="223" y="89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23" y="88"/>
                    <a:pt x="223" y="88"/>
                    <a:pt x="223" y="87"/>
                  </a:cubicBezTo>
                  <a:cubicBezTo>
                    <a:pt x="223" y="87"/>
                    <a:pt x="223" y="87"/>
                    <a:pt x="223" y="87"/>
                  </a:cubicBezTo>
                  <a:cubicBezTo>
                    <a:pt x="223" y="86"/>
                    <a:pt x="223" y="86"/>
                    <a:pt x="223" y="85"/>
                  </a:cubicBezTo>
                  <a:cubicBezTo>
                    <a:pt x="223" y="85"/>
                    <a:pt x="223" y="85"/>
                    <a:pt x="223" y="85"/>
                  </a:cubicBezTo>
                  <a:cubicBezTo>
                    <a:pt x="223" y="84"/>
                    <a:pt x="223" y="84"/>
                    <a:pt x="223" y="83"/>
                  </a:cubicBezTo>
                  <a:cubicBezTo>
                    <a:pt x="223" y="83"/>
                    <a:pt x="223" y="83"/>
                    <a:pt x="223" y="83"/>
                  </a:cubicBezTo>
                  <a:cubicBezTo>
                    <a:pt x="223" y="83"/>
                    <a:pt x="223" y="82"/>
                    <a:pt x="223" y="82"/>
                  </a:cubicBezTo>
                  <a:cubicBezTo>
                    <a:pt x="223" y="82"/>
                    <a:pt x="223" y="82"/>
                    <a:pt x="223" y="82"/>
                  </a:cubicBezTo>
                  <a:cubicBezTo>
                    <a:pt x="223" y="82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1" y="33"/>
                    <a:pt x="182" y="21"/>
                    <a:pt x="182" y="21"/>
                  </a:cubicBezTo>
                  <a:cubicBezTo>
                    <a:pt x="134" y="0"/>
                    <a:pt x="108" y="36"/>
                    <a:pt x="108" y="36"/>
                  </a:cubicBezTo>
                  <a:cubicBezTo>
                    <a:pt x="89" y="27"/>
                    <a:pt x="79" y="51"/>
                    <a:pt x="79" y="51"/>
                  </a:cubicBezTo>
                  <a:cubicBezTo>
                    <a:pt x="79" y="52"/>
                    <a:pt x="78" y="54"/>
                    <a:pt x="78" y="55"/>
                  </a:cubicBezTo>
                  <a:cubicBezTo>
                    <a:pt x="78" y="55"/>
                    <a:pt x="78" y="56"/>
                    <a:pt x="78" y="56"/>
                  </a:cubicBezTo>
                  <a:cubicBezTo>
                    <a:pt x="78" y="57"/>
                    <a:pt x="77" y="58"/>
                    <a:pt x="77" y="59"/>
                  </a:cubicBezTo>
                  <a:cubicBezTo>
                    <a:pt x="77" y="60"/>
                    <a:pt x="77" y="60"/>
                    <a:pt x="77" y="61"/>
                  </a:cubicBezTo>
                  <a:cubicBezTo>
                    <a:pt x="77" y="62"/>
                    <a:pt x="76" y="63"/>
                    <a:pt x="76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6" y="66"/>
                    <a:pt x="76" y="68"/>
                    <a:pt x="76" y="69"/>
                  </a:cubicBezTo>
                  <a:cubicBezTo>
                    <a:pt x="76" y="70"/>
                    <a:pt x="76" y="70"/>
                    <a:pt x="76" y="71"/>
                  </a:cubicBezTo>
                  <a:cubicBezTo>
                    <a:pt x="76" y="72"/>
                    <a:pt x="75" y="73"/>
                    <a:pt x="75" y="74"/>
                  </a:cubicBezTo>
                  <a:cubicBezTo>
                    <a:pt x="75" y="74"/>
                    <a:pt x="75" y="75"/>
                    <a:pt x="75" y="75"/>
                  </a:cubicBezTo>
                  <a:cubicBezTo>
                    <a:pt x="75" y="76"/>
                    <a:pt x="75" y="77"/>
                    <a:pt x="75" y="78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81"/>
                    <a:pt x="76" y="82"/>
                    <a:pt x="76" y="83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76" y="85"/>
                    <a:pt x="76" y="86"/>
                    <a:pt x="76" y="87"/>
                  </a:cubicBezTo>
                  <a:cubicBezTo>
                    <a:pt x="76" y="88"/>
                    <a:pt x="76" y="88"/>
                    <a:pt x="76" y="89"/>
                  </a:cubicBezTo>
                  <a:cubicBezTo>
                    <a:pt x="76" y="90"/>
                    <a:pt x="76" y="91"/>
                    <a:pt x="77" y="92"/>
                  </a:cubicBezTo>
                  <a:cubicBezTo>
                    <a:pt x="77" y="92"/>
                    <a:pt x="77" y="92"/>
                    <a:pt x="77" y="93"/>
                  </a:cubicBezTo>
                  <a:cubicBezTo>
                    <a:pt x="77" y="94"/>
                    <a:pt x="77" y="95"/>
                    <a:pt x="77" y="96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8" y="98"/>
                    <a:pt x="78" y="99"/>
                    <a:pt x="78" y="100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9" y="102"/>
                    <a:pt x="79" y="103"/>
                    <a:pt x="79" y="104"/>
                  </a:cubicBezTo>
                  <a:cubicBezTo>
                    <a:pt x="79" y="104"/>
                    <a:pt x="79" y="105"/>
                    <a:pt x="79" y="105"/>
                  </a:cubicBezTo>
                  <a:cubicBezTo>
                    <a:pt x="79" y="105"/>
                    <a:pt x="80" y="105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11"/>
                    <a:pt x="83" y="115"/>
                    <a:pt x="84" y="119"/>
                  </a:cubicBezTo>
                  <a:cubicBezTo>
                    <a:pt x="77" y="115"/>
                    <a:pt x="76" y="123"/>
                    <a:pt x="76" y="123"/>
                  </a:cubicBezTo>
                  <a:cubicBezTo>
                    <a:pt x="76" y="152"/>
                    <a:pt x="92" y="161"/>
                    <a:pt x="92" y="161"/>
                  </a:cubicBezTo>
                  <a:cubicBezTo>
                    <a:pt x="95" y="180"/>
                    <a:pt x="114" y="200"/>
                    <a:pt x="114" y="200"/>
                  </a:cubicBezTo>
                  <a:cubicBezTo>
                    <a:pt x="121" y="227"/>
                    <a:pt x="104" y="238"/>
                    <a:pt x="104" y="238"/>
                  </a:cubicBezTo>
                  <a:cubicBezTo>
                    <a:pt x="75" y="249"/>
                    <a:pt x="75" y="249"/>
                    <a:pt x="75" y="249"/>
                  </a:cubicBezTo>
                  <a:cubicBezTo>
                    <a:pt x="0" y="273"/>
                    <a:pt x="0" y="339"/>
                    <a:pt x="0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48" y="271"/>
                    <a:pt x="148" y="271"/>
                    <a:pt x="148" y="271"/>
                  </a:cubicBezTo>
                  <a:cubicBezTo>
                    <a:pt x="136" y="258"/>
                    <a:pt x="136" y="258"/>
                    <a:pt x="136" y="258"/>
                  </a:cubicBezTo>
                  <a:cubicBezTo>
                    <a:pt x="146" y="249"/>
                    <a:pt x="146" y="249"/>
                    <a:pt x="146" y="249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75" y="258"/>
                    <a:pt x="175" y="258"/>
                    <a:pt x="175" y="258"/>
                  </a:cubicBezTo>
                  <a:cubicBezTo>
                    <a:pt x="164" y="271"/>
                    <a:pt x="164" y="271"/>
                    <a:pt x="164" y="271"/>
                  </a:cubicBezTo>
                  <a:cubicBezTo>
                    <a:pt x="174" y="339"/>
                    <a:pt x="174" y="339"/>
                    <a:pt x="174" y="339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307" y="274"/>
                    <a:pt x="238" y="252"/>
                    <a:pt x="216" y="244"/>
                  </a:cubicBezTo>
                  <a:close/>
                  <a:moveTo>
                    <a:pt x="96" y="158"/>
                  </a:moveTo>
                  <a:cubicBezTo>
                    <a:pt x="94" y="157"/>
                    <a:pt x="86" y="153"/>
                    <a:pt x="81" y="139"/>
                  </a:cubicBezTo>
                  <a:cubicBezTo>
                    <a:pt x="81" y="139"/>
                    <a:pt x="77" y="124"/>
                    <a:pt x="81" y="123"/>
                  </a:cubicBezTo>
                  <a:cubicBezTo>
                    <a:pt x="81" y="123"/>
                    <a:pt x="86" y="119"/>
                    <a:pt x="93" y="136"/>
                  </a:cubicBezTo>
                  <a:cubicBezTo>
                    <a:pt x="94" y="139"/>
                    <a:pt x="96" y="142"/>
                    <a:pt x="97" y="143"/>
                  </a:cubicBezTo>
                  <a:cubicBezTo>
                    <a:pt x="97" y="143"/>
                    <a:pt x="82" y="98"/>
                    <a:pt x="105" y="72"/>
                  </a:cubicBezTo>
                  <a:cubicBezTo>
                    <a:pt x="105" y="72"/>
                    <a:pt x="155" y="137"/>
                    <a:pt x="211" y="104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1" y="138"/>
                    <a:pt x="211" y="143"/>
                    <a:pt x="215" y="136"/>
                  </a:cubicBezTo>
                  <a:cubicBezTo>
                    <a:pt x="222" y="120"/>
                    <a:pt x="222" y="130"/>
                    <a:pt x="222" y="130"/>
                  </a:cubicBezTo>
                  <a:cubicBezTo>
                    <a:pt x="220" y="148"/>
                    <a:pt x="212" y="156"/>
                    <a:pt x="206" y="161"/>
                  </a:cubicBezTo>
                  <a:cubicBezTo>
                    <a:pt x="201" y="176"/>
                    <a:pt x="193" y="190"/>
                    <a:pt x="183" y="201"/>
                  </a:cubicBezTo>
                  <a:cubicBezTo>
                    <a:pt x="152" y="236"/>
                    <a:pt x="121" y="201"/>
                    <a:pt x="121" y="201"/>
                  </a:cubicBezTo>
                  <a:cubicBezTo>
                    <a:pt x="109" y="191"/>
                    <a:pt x="101" y="175"/>
                    <a:pt x="96" y="158"/>
                  </a:cubicBezTo>
                  <a:close/>
                  <a:moveTo>
                    <a:pt x="185" y="222"/>
                  </a:moveTo>
                  <a:cubicBezTo>
                    <a:pt x="166" y="245"/>
                    <a:pt x="166" y="245"/>
                    <a:pt x="166" y="245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17" y="225"/>
                    <a:pt x="117" y="225"/>
                    <a:pt x="117" y="225"/>
                  </a:cubicBezTo>
                  <a:cubicBezTo>
                    <a:pt x="117" y="225"/>
                    <a:pt x="119" y="216"/>
                    <a:pt x="119" y="204"/>
                  </a:cubicBezTo>
                  <a:cubicBezTo>
                    <a:pt x="119" y="204"/>
                    <a:pt x="132" y="221"/>
                    <a:pt x="152" y="220"/>
                  </a:cubicBezTo>
                  <a:cubicBezTo>
                    <a:pt x="152" y="220"/>
                    <a:pt x="171" y="222"/>
                    <a:pt x="185" y="204"/>
                  </a:cubicBezTo>
                  <a:lnTo>
                    <a:pt x="185" y="222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164384" y="2107274"/>
              <a:ext cx="3935303" cy="4078655"/>
              <a:chOff x="4164384" y="2107274"/>
              <a:chExt cx="3935303" cy="4078655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4164384" y="2107274"/>
                <a:ext cx="3935303" cy="4078655"/>
                <a:chOff x="3302629" y="735900"/>
                <a:chExt cx="5732734" cy="5941562"/>
              </a:xfrm>
            </p:grpSpPr>
            <p:sp>
              <p:nvSpPr>
                <p:cNvPr id="26" name="弦形 25"/>
                <p:cNvSpPr/>
                <p:nvPr/>
              </p:nvSpPr>
              <p:spPr>
                <a:xfrm rot="2525344" flipH="1">
                  <a:off x="4346167" y="3082040"/>
                  <a:ext cx="3571370" cy="3595422"/>
                </a:xfrm>
                <a:prstGeom prst="chord">
                  <a:avLst>
                    <a:gd name="adj1" fmla="val 4679799"/>
                    <a:gd name="adj2" fmla="val 11290326"/>
                  </a:avLst>
                </a:prstGeom>
                <a:gradFill flip="none" rotWithShape="1">
                  <a:gsLst>
                    <a:gs pos="54000">
                      <a:schemeClr val="tx1">
                        <a:alpha val="10000"/>
                      </a:schemeClr>
                    </a:gs>
                    <a:gs pos="0">
                      <a:schemeClr val="tx1">
                        <a:alpha val="30000"/>
                      </a:schemeClr>
                    </a:gs>
                    <a:gs pos="100000">
                      <a:srgbClr val="E6E6E6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弦形 26"/>
                <p:cNvSpPr/>
                <p:nvPr/>
              </p:nvSpPr>
              <p:spPr>
                <a:xfrm rot="16976604" flipH="1">
                  <a:off x="5451967" y="1049275"/>
                  <a:ext cx="3571370" cy="3595422"/>
                </a:xfrm>
                <a:prstGeom prst="chord">
                  <a:avLst>
                    <a:gd name="adj1" fmla="val 4679799"/>
                    <a:gd name="adj2" fmla="val 11290326"/>
                  </a:avLst>
                </a:prstGeom>
                <a:gradFill flip="none" rotWithShape="1">
                  <a:gsLst>
                    <a:gs pos="54000">
                      <a:schemeClr val="tx1">
                        <a:alpha val="10000"/>
                      </a:schemeClr>
                    </a:gs>
                    <a:gs pos="0">
                      <a:schemeClr val="tx1">
                        <a:alpha val="30000"/>
                      </a:schemeClr>
                    </a:gs>
                    <a:gs pos="100000">
                      <a:srgbClr val="E6E6E6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" name="弦形 27"/>
                <p:cNvSpPr/>
                <p:nvPr/>
              </p:nvSpPr>
              <p:spPr>
                <a:xfrm rot="4623396">
                  <a:off x="3314655" y="1086714"/>
                  <a:ext cx="3571370" cy="3595422"/>
                </a:xfrm>
                <a:prstGeom prst="chord">
                  <a:avLst>
                    <a:gd name="adj1" fmla="val 4679799"/>
                    <a:gd name="adj2" fmla="val 11290326"/>
                  </a:avLst>
                </a:prstGeom>
                <a:gradFill flip="none" rotWithShape="1">
                  <a:gsLst>
                    <a:gs pos="54000">
                      <a:schemeClr val="tx1">
                        <a:alpha val="10000"/>
                      </a:schemeClr>
                    </a:gs>
                    <a:gs pos="0">
                      <a:schemeClr val="tx1">
                        <a:alpha val="30000"/>
                      </a:schemeClr>
                    </a:gs>
                    <a:gs pos="100000">
                      <a:srgbClr val="E6E6E6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29" name="组合 28"/>
                <p:cNvGrpSpPr/>
                <p:nvPr/>
              </p:nvGrpSpPr>
              <p:grpSpPr>
                <a:xfrm rot="7260000" flipH="1">
                  <a:off x="5471647" y="4895962"/>
                  <a:ext cx="1289050" cy="1952626"/>
                  <a:chOff x="2820709" y="1379509"/>
                  <a:chExt cx="1289050" cy="1952626"/>
                </a:xfrm>
              </p:grpSpPr>
              <p:sp>
                <p:nvSpPr>
                  <p:cNvPr id="64" name="Freeform 34"/>
                  <p:cNvSpPr/>
                  <p:nvPr/>
                </p:nvSpPr>
                <p:spPr bwMode="auto">
                  <a:xfrm>
                    <a:off x="2820709" y="3117822"/>
                    <a:ext cx="339725" cy="214313"/>
                  </a:xfrm>
                  <a:custGeom>
                    <a:avLst/>
                    <a:gdLst>
                      <a:gd name="T0" fmla="*/ 59 w 90"/>
                      <a:gd name="T1" fmla="*/ 57 h 57"/>
                      <a:gd name="T2" fmla="*/ 0 w 90"/>
                      <a:gd name="T3" fmla="*/ 8 h 57"/>
                      <a:gd name="T4" fmla="*/ 90 w 90"/>
                      <a:gd name="T5" fmla="*/ 3 h 57"/>
                      <a:gd name="T6" fmla="*/ 59 w 90"/>
                      <a:gd name="T7" fmla="*/ 5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0" h="57">
                        <a:moveTo>
                          <a:pt x="59" y="57"/>
                        </a:moveTo>
                        <a:cubicBezTo>
                          <a:pt x="59" y="57"/>
                          <a:pt x="12" y="36"/>
                          <a:pt x="0" y="8"/>
                        </a:cubicBezTo>
                        <a:cubicBezTo>
                          <a:pt x="0" y="8"/>
                          <a:pt x="38" y="0"/>
                          <a:pt x="90" y="3"/>
                        </a:cubicBezTo>
                        <a:lnTo>
                          <a:pt x="59" y="57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CECECE"/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168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5" name="Freeform 35"/>
                  <p:cNvSpPr/>
                  <p:nvPr/>
                </p:nvSpPr>
                <p:spPr bwMode="auto">
                  <a:xfrm>
                    <a:off x="3833534" y="1379509"/>
                    <a:ext cx="276225" cy="320675"/>
                  </a:xfrm>
                  <a:custGeom>
                    <a:avLst/>
                    <a:gdLst>
                      <a:gd name="T0" fmla="*/ 72 w 73"/>
                      <a:gd name="T1" fmla="*/ 31 h 85"/>
                      <a:gd name="T2" fmla="*/ 0 w 73"/>
                      <a:gd name="T3" fmla="*/ 5 h 85"/>
                      <a:gd name="T4" fmla="*/ 41 w 73"/>
                      <a:gd name="T5" fmla="*/ 85 h 85"/>
                      <a:gd name="T6" fmla="*/ 72 w 73"/>
                      <a:gd name="T7" fmla="*/ 3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3" h="85">
                        <a:moveTo>
                          <a:pt x="72" y="31"/>
                        </a:moveTo>
                        <a:cubicBezTo>
                          <a:pt x="73" y="31"/>
                          <a:pt x="31" y="0"/>
                          <a:pt x="0" y="5"/>
                        </a:cubicBezTo>
                        <a:cubicBezTo>
                          <a:pt x="0" y="5"/>
                          <a:pt x="12" y="41"/>
                          <a:pt x="41" y="85"/>
                        </a:cubicBezTo>
                        <a:lnTo>
                          <a:pt x="72" y="3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BDBDBD"/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72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30" name="组合 29"/>
                <p:cNvGrpSpPr/>
                <p:nvPr/>
              </p:nvGrpSpPr>
              <p:grpSpPr>
                <a:xfrm flipH="1">
                  <a:off x="7509779" y="1389035"/>
                  <a:ext cx="1289050" cy="1952626"/>
                  <a:chOff x="2820709" y="1379509"/>
                  <a:chExt cx="1289050" cy="1952626"/>
                </a:xfrm>
              </p:grpSpPr>
              <p:sp>
                <p:nvSpPr>
                  <p:cNvPr id="62" name="Freeform 34"/>
                  <p:cNvSpPr/>
                  <p:nvPr/>
                </p:nvSpPr>
                <p:spPr bwMode="auto">
                  <a:xfrm>
                    <a:off x="2820709" y="3117822"/>
                    <a:ext cx="339725" cy="214313"/>
                  </a:xfrm>
                  <a:custGeom>
                    <a:avLst/>
                    <a:gdLst>
                      <a:gd name="T0" fmla="*/ 59 w 90"/>
                      <a:gd name="T1" fmla="*/ 57 h 57"/>
                      <a:gd name="T2" fmla="*/ 0 w 90"/>
                      <a:gd name="T3" fmla="*/ 8 h 57"/>
                      <a:gd name="T4" fmla="*/ 90 w 90"/>
                      <a:gd name="T5" fmla="*/ 3 h 57"/>
                      <a:gd name="T6" fmla="*/ 59 w 90"/>
                      <a:gd name="T7" fmla="*/ 5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0" h="57">
                        <a:moveTo>
                          <a:pt x="59" y="57"/>
                        </a:moveTo>
                        <a:cubicBezTo>
                          <a:pt x="59" y="57"/>
                          <a:pt x="12" y="36"/>
                          <a:pt x="0" y="8"/>
                        </a:cubicBezTo>
                        <a:cubicBezTo>
                          <a:pt x="0" y="8"/>
                          <a:pt x="38" y="0"/>
                          <a:pt x="90" y="3"/>
                        </a:cubicBezTo>
                        <a:lnTo>
                          <a:pt x="59" y="57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CECECE"/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168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3" name="Freeform 35"/>
                  <p:cNvSpPr/>
                  <p:nvPr/>
                </p:nvSpPr>
                <p:spPr bwMode="auto">
                  <a:xfrm>
                    <a:off x="3833534" y="1379509"/>
                    <a:ext cx="276225" cy="320675"/>
                  </a:xfrm>
                  <a:custGeom>
                    <a:avLst/>
                    <a:gdLst>
                      <a:gd name="T0" fmla="*/ 72 w 73"/>
                      <a:gd name="T1" fmla="*/ 31 h 85"/>
                      <a:gd name="T2" fmla="*/ 0 w 73"/>
                      <a:gd name="T3" fmla="*/ 5 h 85"/>
                      <a:gd name="T4" fmla="*/ 41 w 73"/>
                      <a:gd name="T5" fmla="*/ 85 h 85"/>
                      <a:gd name="T6" fmla="*/ 72 w 73"/>
                      <a:gd name="T7" fmla="*/ 3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3" h="85">
                        <a:moveTo>
                          <a:pt x="72" y="31"/>
                        </a:moveTo>
                        <a:cubicBezTo>
                          <a:pt x="73" y="31"/>
                          <a:pt x="31" y="0"/>
                          <a:pt x="0" y="5"/>
                        </a:cubicBezTo>
                        <a:cubicBezTo>
                          <a:pt x="0" y="5"/>
                          <a:pt x="12" y="41"/>
                          <a:pt x="41" y="85"/>
                        </a:cubicBezTo>
                        <a:lnTo>
                          <a:pt x="72" y="3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BDBDBD"/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72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31" name="组合 30"/>
                <p:cNvGrpSpPr/>
                <p:nvPr/>
              </p:nvGrpSpPr>
              <p:grpSpPr>
                <a:xfrm>
                  <a:off x="3478428" y="1379509"/>
                  <a:ext cx="1289050" cy="1952626"/>
                  <a:chOff x="2820709" y="1379509"/>
                  <a:chExt cx="1289050" cy="1952626"/>
                </a:xfrm>
              </p:grpSpPr>
              <p:sp>
                <p:nvSpPr>
                  <p:cNvPr id="60" name="Freeform 34"/>
                  <p:cNvSpPr/>
                  <p:nvPr/>
                </p:nvSpPr>
                <p:spPr bwMode="auto">
                  <a:xfrm>
                    <a:off x="2820709" y="3117822"/>
                    <a:ext cx="339725" cy="214313"/>
                  </a:xfrm>
                  <a:custGeom>
                    <a:avLst/>
                    <a:gdLst>
                      <a:gd name="T0" fmla="*/ 59 w 90"/>
                      <a:gd name="T1" fmla="*/ 57 h 57"/>
                      <a:gd name="T2" fmla="*/ 0 w 90"/>
                      <a:gd name="T3" fmla="*/ 8 h 57"/>
                      <a:gd name="T4" fmla="*/ 90 w 90"/>
                      <a:gd name="T5" fmla="*/ 3 h 57"/>
                      <a:gd name="T6" fmla="*/ 59 w 90"/>
                      <a:gd name="T7" fmla="*/ 5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0" h="57">
                        <a:moveTo>
                          <a:pt x="59" y="57"/>
                        </a:moveTo>
                        <a:cubicBezTo>
                          <a:pt x="59" y="57"/>
                          <a:pt x="12" y="36"/>
                          <a:pt x="0" y="8"/>
                        </a:cubicBezTo>
                        <a:cubicBezTo>
                          <a:pt x="0" y="8"/>
                          <a:pt x="38" y="0"/>
                          <a:pt x="90" y="3"/>
                        </a:cubicBezTo>
                        <a:lnTo>
                          <a:pt x="59" y="57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CECECE"/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168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1" name="Freeform 35"/>
                  <p:cNvSpPr/>
                  <p:nvPr/>
                </p:nvSpPr>
                <p:spPr bwMode="auto">
                  <a:xfrm>
                    <a:off x="3833534" y="1379509"/>
                    <a:ext cx="276225" cy="320675"/>
                  </a:xfrm>
                  <a:custGeom>
                    <a:avLst/>
                    <a:gdLst>
                      <a:gd name="T0" fmla="*/ 72 w 73"/>
                      <a:gd name="T1" fmla="*/ 31 h 85"/>
                      <a:gd name="T2" fmla="*/ 0 w 73"/>
                      <a:gd name="T3" fmla="*/ 5 h 85"/>
                      <a:gd name="T4" fmla="*/ 41 w 73"/>
                      <a:gd name="T5" fmla="*/ 85 h 85"/>
                      <a:gd name="T6" fmla="*/ 72 w 73"/>
                      <a:gd name="T7" fmla="*/ 3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3" h="85">
                        <a:moveTo>
                          <a:pt x="72" y="31"/>
                        </a:moveTo>
                        <a:cubicBezTo>
                          <a:pt x="73" y="31"/>
                          <a:pt x="31" y="0"/>
                          <a:pt x="0" y="5"/>
                        </a:cubicBezTo>
                        <a:cubicBezTo>
                          <a:pt x="0" y="5"/>
                          <a:pt x="12" y="41"/>
                          <a:pt x="41" y="85"/>
                        </a:cubicBezTo>
                        <a:lnTo>
                          <a:pt x="72" y="3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BDBDBD"/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72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32" name="Group 4"/>
                <p:cNvGrpSpPr>
                  <a:grpSpLocks noChangeAspect="1"/>
                </p:cNvGrpSpPr>
                <p:nvPr/>
              </p:nvGrpSpPr>
              <p:grpSpPr bwMode="auto">
                <a:xfrm>
                  <a:off x="3406468" y="932993"/>
                  <a:ext cx="5454650" cy="4897438"/>
                  <a:chOff x="2121" y="617"/>
                  <a:chExt cx="3436" cy="3085"/>
                </a:xfrm>
                <a:gradFill>
                  <a:gsLst>
                    <a:gs pos="100000">
                      <a:srgbClr val="FDFDFD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254000" dist="1016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58" name="Freeform 5"/>
                  <p:cNvSpPr/>
                  <p:nvPr/>
                </p:nvSpPr>
                <p:spPr bwMode="auto">
                  <a:xfrm>
                    <a:off x="2128" y="622"/>
                    <a:ext cx="3419" cy="3076"/>
                  </a:xfrm>
                  <a:custGeom>
                    <a:avLst/>
                    <a:gdLst>
                      <a:gd name="T0" fmla="*/ 9 w 1444"/>
                      <a:gd name="T1" fmla="*/ 761 h 1299"/>
                      <a:gd name="T2" fmla="*/ 369 w 1444"/>
                      <a:gd name="T3" fmla="*/ 1121 h 1299"/>
                      <a:gd name="T4" fmla="*/ 322 w 1444"/>
                      <a:gd name="T5" fmla="*/ 1299 h 1299"/>
                      <a:gd name="T6" fmla="*/ 1116 w 1444"/>
                      <a:gd name="T7" fmla="*/ 1299 h 1299"/>
                      <a:gd name="T8" fmla="*/ 1069 w 1444"/>
                      <a:gd name="T9" fmla="*/ 1121 h 1299"/>
                      <a:gd name="T10" fmla="*/ 1430 w 1444"/>
                      <a:gd name="T11" fmla="*/ 761 h 1299"/>
                      <a:gd name="T12" fmla="*/ 1444 w 1444"/>
                      <a:gd name="T13" fmla="*/ 761 h 1299"/>
                      <a:gd name="T14" fmla="*/ 1149 w 1444"/>
                      <a:gd name="T15" fmla="*/ 248 h 1299"/>
                      <a:gd name="T16" fmla="*/ 725 w 1444"/>
                      <a:gd name="T17" fmla="*/ 0 h 1299"/>
                      <a:gd name="T18" fmla="*/ 719 w 1444"/>
                      <a:gd name="T19" fmla="*/ 0 h 1299"/>
                      <a:gd name="T20" fmla="*/ 295 w 1444"/>
                      <a:gd name="T21" fmla="*/ 248 h 1299"/>
                      <a:gd name="T22" fmla="*/ 0 w 1444"/>
                      <a:gd name="T23" fmla="*/ 761 h 1299"/>
                      <a:gd name="T24" fmla="*/ 9 w 1444"/>
                      <a:gd name="T25" fmla="*/ 761 h 12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444" h="1299">
                        <a:moveTo>
                          <a:pt x="9" y="761"/>
                        </a:moveTo>
                        <a:cubicBezTo>
                          <a:pt x="208" y="761"/>
                          <a:pt x="369" y="922"/>
                          <a:pt x="369" y="1121"/>
                        </a:cubicBezTo>
                        <a:cubicBezTo>
                          <a:pt x="369" y="1186"/>
                          <a:pt x="352" y="1247"/>
                          <a:pt x="322" y="1299"/>
                        </a:cubicBezTo>
                        <a:cubicBezTo>
                          <a:pt x="1116" y="1299"/>
                          <a:pt x="1116" y="1299"/>
                          <a:pt x="1116" y="1299"/>
                        </a:cubicBezTo>
                        <a:cubicBezTo>
                          <a:pt x="1086" y="1247"/>
                          <a:pt x="1069" y="1186"/>
                          <a:pt x="1069" y="1121"/>
                        </a:cubicBezTo>
                        <a:cubicBezTo>
                          <a:pt x="1069" y="922"/>
                          <a:pt x="1231" y="761"/>
                          <a:pt x="1430" y="761"/>
                        </a:cubicBezTo>
                        <a:cubicBezTo>
                          <a:pt x="1434" y="761"/>
                          <a:pt x="1439" y="761"/>
                          <a:pt x="1444" y="761"/>
                        </a:cubicBezTo>
                        <a:cubicBezTo>
                          <a:pt x="1149" y="248"/>
                          <a:pt x="1149" y="248"/>
                          <a:pt x="1149" y="248"/>
                        </a:cubicBezTo>
                        <a:cubicBezTo>
                          <a:pt x="1061" y="94"/>
                          <a:pt x="900" y="0"/>
                          <a:pt x="725" y="0"/>
                        </a:cubicBezTo>
                        <a:cubicBezTo>
                          <a:pt x="719" y="0"/>
                          <a:pt x="719" y="0"/>
                          <a:pt x="719" y="0"/>
                        </a:cubicBezTo>
                        <a:cubicBezTo>
                          <a:pt x="544" y="0"/>
                          <a:pt x="383" y="94"/>
                          <a:pt x="295" y="248"/>
                        </a:cubicBezTo>
                        <a:cubicBezTo>
                          <a:pt x="0" y="761"/>
                          <a:pt x="0" y="761"/>
                          <a:pt x="0" y="761"/>
                        </a:cubicBezTo>
                        <a:cubicBezTo>
                          <a:pt x="3" y="761"/>
                          <a:pt x="6" y="761"/>
                          <a:pt x="9" y="761"/>
                        </a:cubicBezTo>
                        <a:close/>
                      </a:path>
                    </a:pathLst>
                  </a:custGeom>
                  <a:grpFill/>
                  <a:ln w="19050"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2700000" scaled="1"/>
                      <a:tileRect/>
                    </a:gradFill>
                    <a:round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9" name="Freeform 6"/>
                  <p:cNvSpPr>
                    <a:spLocks noEditPoints="1"/>
                  </p:cNvSpPr>
                  <p:nvPr/>
                </p:nvSpPr>
                <p:spPr bwMode="auto">
                  <a:xfrm>
                    <a:off x="2121" y="617"/>
                    <a:ext cx="3436" cy="3085"/>
                  </a:xfrm>
                  <a:custGeom>
                    <a:avLst/>
                    <a:gdLst>
                      <a:gd name="T0" fmla="*/ 1123 w 1451"/>
                      <a:gd name="T1" fmla="*/ 1303 h 1303"/>
                      <a:gd name="T2" fmla="*/ 322 w 1451"/>
                      <a:gd name="T3" fmla="*/ 1303 h 1303"/>
                      <a:gd name="T4" fmla="*/ 323 w 1451"/>
                      <a:gd name="T5" fmla="*/ 1300 h 1303"/>
                      <a:gd name="T6" fmla="*/ 370 w 1451"/>
                      <a:gd name="T7" fmla="*/ 1123 h 1303"/>
                      <a:gd name="T8" fmla="*/ 12 w 1451"/>
                      <a:gd name="T9" fmla="*/ 765 h 1303"/>
                      <a:gd name="T10" fmla="*/ 3 w 1451"/>
                      <a:gd name="T11" fmla="*/ 765 h 1303"/>
                      <a:gd name="T12" fmla="*/ 0 w 1451"/>
                      <a:gd name="T13" fmla="*/ 765 h 1303"/>
                      <a:gd name="T14" fmla="*/ 296 w 1451"/>
                      <a:gd name="T15" fmla="*/ 249 h 1303"/>
                      <a:gd name="T16" fmla="*/ 722 w 1451"/>
                      <a:gd name="T17" fmla="*/ 0 h 1303"/>
                      <a:gd name="T18" fmla="*/ 728 w 1451"/>
                      <a:gd name="T19" fmla="*/ 0 h 1303"/>
                      <a:gd name="T20" fmla="*/ 1154 w 1451"/>
                      <a:gd name="T21" fmla="*/ 249 h 1303"/>
                      <a:gd name="T22" fmla="*/ 1451 w 1451"/>
                      <a:gd name="T23" fmla="*/ 765 h 1303"/>
                      <a:gd name="T24" fmla="*/ 1447 w 1451"/>
                      <a:gd name="T25" fmla="*/ 765 h 1303"/>
                      <a:gd name="T26" fmla="*/ 1433 w 1451"/>
                      <a:gd name="T27" fmla="*/ 765 h 1303"/>
                      <a:gd name="T28" fmla="*/ 1074 w 1451"/>
                      <a:gd name="T29" fmla="*/ 1123 h 1303"/>
                      <a:gd name="T30" fmla="*/ 1121 w 1451"/>
                      <a:gd name="T31" fmla="*/ 1300 h 1303"/>
                      <a:gd name="T32" fmla="*/ 1123 w 1451"/>
                      <a:gd name="T33" fmla="*/ 1303 h 1303"/>
                      <a:gd name="T34" fmla="*/ 328 w 1451"/>
                      <a:gd name="T35" fmla="*/ 1299 h 1303"/>
                      <a:gd name="T36" fmla="*/ 1116 w 1451"/>
                      <a:gd name="T37" fmla="*/ 1299 h 1303"/>
                      <a:gd name="T38" fmla="*/ 1070 w 1451"/>
                      <a:gd name="T39" fmla="*/ 1123 h 1303"/>
                      <a:gd name="T40" fmla="*/ 1433 w 1451"/>
                      <a:gd name="T41" fmla="*/ 761 h 1303"/>
                      <a:gd name="T42" fmla="*/ 1444 w 1451"/>
                      <a:gd name="T43" fmla="*/ 761 h 1303"/>
                      <a:gd name="T44" fmla="*/ 1151 w 1451"/>
                      <a:gd name="T45" fmla="*/ 251 h 1303"/>
                      <a:gd name="T46" fmla="*/ 728 w 1451"/>
                      <a:gd name="T47" fmla="*/ 4 h 1303"/>
                      <a:gd name="T48" fmla="*/ 722 w 1451"/>
                      <a:gd name="T49" fmla="*/ 4 h 1303"/>
                      <a:gd name="T50" fmla="*/ 299 w 1451"/>
                      <a:gd name="T51" fmla="*/ 251 h 1303"/>
                      <a:gd name="T52" fmla="*/ 6 w 1451"/>
                      <a:gd name="T53" fmla="*/ 761 h 1303"/>
                      <a:gd name="T54" fmla="*/ 12 w 1451"/>
                      <a:gd name="T55" fmla="*/ 761 h 1303"/>
                      <a:gd name="T56" fmla="*/ 374 w 1451"/>
                      <a:gd name="T57" fmla="*/ 1123 h 1303"/>
                      <a:gd name="T58" fmla="*/ 328 w 1451"/>
                      <a:gd name="T59" fmla="*/ 1299 h 13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1451" h="1303">
                        <a:moveTo>
                          <a:pt x="1123" y="1303"/>
                        </a:moveTo>
                        <a:cubicBezTo>
                          <a:pt x="322" y="1303"/>
                          <a:pt x="322" y="1303"/>
                          <a:pt x="322" y="1303"/>
                        </a:cubicBezTo>
                        <a:cubicBezTo>
                          <a:pt x="323" y="1300"/>
                          <a:pt x="323" y="1300"/>
                          <a:pt x="323" y="1300"/>
                        </a:cubicBezTo>
                        <a:cubicBezTo>
                          <a:pt x="354" y="1247"/>
                          <a:pt x="370" y="1185"/>
                          <a:pt x="370" y="1123"/>
                        </a:cubicBezTo>
                        <a:cubicBezTo>
                          <a:pt x="370" y="925"/>
                          <a:pt x="210" y="765"/>
                          <a:pt x="12" y="765"/>
                        </a:cubicBezTo>
                        <a:cubicBezTo>
                          <a:pt x="9" y="765"/>
                          <a:pt x="6" y="765"/>
                          <a:pt x="3" y="765"/>
                        </a:cubicBezTo>
                        <a:cubicBezTo>
                          <a:pt x="0" y="765"/>
                          <a:pt x="0" y="765"/>
                          <a:pt x="0" y="765"/>
                        </a:cubicBezTo>
                        <a:cubicBezTo>
                          <a:pt x="296" y="249"/>
                          <a:pt x="296" y="249"/>
                          <a:pt x="296" y="249"/>
                        </a:cubicBezTo>
                        <a:cubicBezTo>
                          <a:pt x="384" y="95"/>
                          <a:pt x="547" y="0"/>
                          <a:pt x="722" y="0"/>
                        </a:cubicBezTo>
                        <a:cubicBezTo>
                          <a:pt x="728" y="0"/>
                          <a:pt x="728" y="0"/>
                          <a:pt x="728" y="0"/>
                        </a:cubicBezTo>
                        <a:cubicBezTo>
                          <a:pt x="903" y="0"/>
                          <a:pt x="1066" y="95"/>
                          <a:pt x="1154" y="249"/>
                        </a:cubicBezTo>
                        <a:cubicBezTo>
                          <a:pt x="1451" y="765"/>
                          <a:pt x="1451" y="765"/>
                          <a:pt x="1451" y="765"/>
                        </a:cubicBezTo>
                        <a:cubicBezTo>
                          <a:pt x="1447" y="765"/>
                          <a:pt x="1447" y="765"/>
                          <a:pt x="1447" y="765"/>
                        </a:cubicBezTo>
                        <a:cubicBezTo>
                          <a:pt x="1442" y="765"/>
                          <a:pt x="1437" y="765"/>
                          <a:pt x="1433" y="765"/>
                        </a:cubicBezTo>
                        <a:cubicBezTo>
                          <a:pt x="1235" y="765"/>
                          <a:pt x="1074" y="925"/>
                          <a:pt x="1074" y="1123"/>
                        </a:cubicBezTo>
                        <a:cubicBezTo>
                          <a:pt x="1074" y="1185"/>
                          <a:pt x="1090" y="1247"/>
                          <a:pt x="1121" y="1300"/>
                        </a:cubicBezTo>
                        <a:lnTo>
                          <a:pt x="1123" y="1303"/>
                        </a:lnTo>
                        <a:close/>
                        <a:moveTo>
                          <a:pt x="328" y="1299"/>
                        </a:moveTo>
                        <a:cubicBezTo>
                          <a:pt x="1116" y="1299"/>
                          <a:pt x="1116" y="1299"/>
                          <a:pt x="1116" y="1299"/>
                        </a:cubicBezTo>
                        <a:cubicBezTo>
                          <a:pt x="1086" y="1246"/>
                          <a:pt x="1070" y="1185"/>
                          <a:pt x="1070" y="1123"/>
                        </a:cubicBezTo>
                        <a:cubicBezTo>
                          <a:pt x="1070" y="923"/>
                          <a:pt x="1233" y="761"/>
                          <a:pt x="1433" y="761"/>
                        </a:cubicBezTo>
                        <a:cubicBezTo>
                          <a:pt x="1436" y="761"/>
                          <a:pt x="1440" y="761"/>
                          <a:pt x="1444" y="761"/>
                        </a:cubicBezTo>
                        <a:cubicBezTo>
                          <a:pt x="1151" y="251"/>
                          <a:pt x="1151" y="251"/>
                          <a:pt x="1151" y="251"/>
                        </a:cubicBezTo>
                        <a:cubicBezTo>
                          <a:pt x="1063" y="98"/>
                          <a:pt x="901" y="4"/>
                          <a:pt x="728" y="4"/>
                        </a:cubicBezTo>
                        <a:cubicBezTo>
                          <a:pt x="722" y="4"/>
                          <a:pt x="722" y="4"/>
                          <a:pt x="722" y="4"/>
                        </a:cubicBezTo>
                        <a:cubicBezTo>
                          <a:pt x="549" y="4"/>
                          <a:pt x="387" y="98"/>
                          <a:pt x="299" y="251"/>
                        </a:cubicBezTo>
                        <a:cubicBezTo>
                          <a:pt x="6" y="761"/>
                          <a:pt x="6" y="761"/>
                          <a:pt x="6" y="761"/>
                        </a:cubicBezTo>
                        <a:cubicBezTo>
                          <a:pt x="8" y="761"/>
                          <a:pt x="10" y="761"/>
                          <a:pt x="12" y="761"/>
                        </a:cubicBezTo>
                        <a:cubicBezTo>
                          <a:pt x="212" y="761"/>
                          <a:pt x="374" y="923"/>
                          <a:pt x="374" y="1123"/>
                        </a:cubicBezTo>
                        <a:cubicBezTo>
                          <a:pt x="374" y="1185"/>
                          <a:pt x="358" y="1246"/>
                          <a:pt x="328" y="1299"/>
                        </a:cubicBezTo>
                        <a:close/>
                      </a:path>
                    </a:pathLst>
                  </a:custGeom>
                  <a:grpFill/>
                  <a:ln w="19050"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2700000" scaled="1"/>
                      <a:tileRect/>
                    </a:gradFill>
                    <a:round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33" name="弦形 32"/>
                <p:cNvSpPr/>
                <p:nvPr/>
              </p:nvSpPr>
              <p:spPr>
                <a:xfrm rot="20385432">
                  <a:off x="3330883" y="1656813"/>
                  <a:ext cx="3385036" cy="1825204"/>
                </a:xfrm>
                <a:prstGeom prst="chord">
                  <a:avLst>
                    <a:gd name="adj1" fmla="val 4679799"/>
                    <a:gd name="adj2" fmla="val 11290326"/>
                  </a:avLst>
                </a:prstGeom>
                <a:gradFill flip="none" rotWithShape="1">
                  <a:gsLst>
                    <a:gs pos="54000">
                      <a:schemeClr val="tx1">
                        <a:alpha val="10000"/>
                      </a:schemeClr>
                    </a:gs>
                    <a:gs pos="0">
                      <a:schemeClr val="tx1">
                        <a:alpha val="30000"/>
                      </a:schemeClr>
                    </a:gs>
                    <a:gs pos="100000">
                      <a:srgbClr val="E6E6E6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" name="Freeform 10"/>
                <p:cNvSpPr/>
                <p:nvPr/>
              </p:nvSpPr>
              <p:spPr bwMode="auto">
                <a:xfrm>
                  <a:off x="5152718" y="2700230"/>
                  <a:ext cx="1957388" cy="1663700"/>
                </a:xfrm>
                <a:custGeom>
                  <a:avLst/>
                  <a:gdLst>
                    <a:gd name="T0" fmla="*/ 293 w 1233"/>
                    <a:gd name="T1" fmla="*/ 1048 h 1048"/>
                    <a:gd name="T2" fmla="*/ 0 w 1233"/>
                    <a:gd name="T3" fmla="*/ 554 h 1048"/>
                    <a:gd name="T4" fmla="*/ 321 w 1233"/>
                    <a:gd name="T5" fmla="*/ 0 h 1048"/>
                    <a:gd name="T6" fmla="*/ 913 w 1233"/>
                    <a:gd name="T7" fmla="*/ 0 h 1048"/>
                    <a:gd name="T8" fmla="*/ 1233 w 1233"/>
                    <a:gd name="T9" fmla="*/ 554 h 1048"/>
                    <a:gd name="T10" fmla="*/ 934 w 1233"/>
                    <a:gd name="T11" fmla="*/ 1048 h 1048"/>
                    <a:gd name="T12" fmla="*/ 293 w 1233"/>
                    <a:gd name="T13" fmla="*/ 1048 h 10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33" h="1048">
                      <a:moveTo>
                        <a:pt x="293" y="1048"/>
                      </a:moveTo>
                      <a:lnTo>
                        <a:pt x="0" y="554"/>
                      </a:lnTo>
                      <a:lnTo>
                        <a:pt x="321" y="0"/>
                      </a:lnTo>
                      <a:lnTo>
                        <a:pt x="913" y="0"/>
                      </a:lnTo>
                      <a:lnTo>
                        <a:pt x="1233" y="554"/>
                      </a:lnTo>
                      <a:lnTo>
                        <a:pt x="934" y="1048"/>
                      </a:lnTo>
                      <a:lnTo>
                        <a:pt x="293" y="1048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80000"/>
                      </a:schemeClr>
                    </a:gs>
                  </a:gsLst>
                  <a:lin ang="2700000" scaled="1"/>
                </a:gradFill>
                <a:ln w="76200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endParaRPr lang="zh-CN" altLang="en-US" sz="1015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35" name="组合 34"/>
                <p:cNvGrpSpPr/>
                <p:nvPr/>
              </p:nvGrpSpPr>
              <p:grpSpPr>
                <a:xfrm>
                  <a:off x="3453726" y="1402715"/>
                  <a:ext cx="2260181" cy="2114550"/>
                  <a:chOff x="2815057" y="1402715"/>
                  <a:chExt cx="2260181" cy="2114550"/>
                </a:xfrm>
              </p:grpSpPr>
              <p:sp>
                <p:nvSpPr>
                  <p:cNvPr id="55" name="Freeform 14"/>
                  <p:cNvSpPr/>
                  <p:nvPr/>
                </p:nvSpPr>
                <p:spPr bwMode="auto">
                  <a:xfrm>
                    <a:off x="2829560" y="1402715"/>
                    <a:ext cx="2230438" cy="2114550"/>
                  </a:xfrm>
                  <a:custGeom>
                    <a:avLst/>
                    <a:gdLst>
                      <a:gd name="T0" fmla="*/ 592 w 592"/>
                      <a:gd name="T1" fmla="*/ 385 h 561"/>
                      <a:gd name="T2" fmla="*/ 490 w 592"/>
                      <a:gd name="T3" fmla="*/ 561 h 561"/>
                      <a:gd name="T4" fmla="*/ 0 w 592"/>
                      <a:gd name="T5" fmla="*/ 465 h 561"/>
                      <a:gd name="T6" fmla="*/ 269 w 592"/>
                      <a:gd name="T7" fmla="*/ 0 h 561"/>
                      <a:gd name="T8" fmla="*/ 592 w 592"/>
                      <a:gd name="T9" fmla="*/ 385 h 5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92" h="561">
                        <a:moveTo>
                          <a:pt x="592" y="385"/>
                        </a:moveTo>
                        <a:cubicBezTo>
                          <a:pt x="490" y="561"/>
                          <a:pt x="490" y="561"/>
                          <a:pt x="490" y="561"/>
                        </a:cubicBezTo>
                        <a:cubicBezTo>
                          <a:pt x="313" y="481"/>
                          <a:pt x="146" y="447"/>
                          <a:pt x="0" y="465"/>
                        </a:cubicBezTo>
                        <a:cubicBezTo>
                          <a:pt x="269" y="0"/>
                          <a:pt x="269" y="0"/>
                          <a:pt x="269" y="0"/>
                        </a:cubicBezTo>
                        <a:cubicBezTo>
                          <a:pt x="325" y="136"/>
                          <a:pt x="434" y="271"/>
                          <a:pt x="592" y="385"/>
                        </a:cubicBezTo>
                        <a:close/>
                      </a:path>
                    </a:pathLst>
                  </a:custGeom>
                  <a:gradFill>
                    <a:gsLst>
                      <a:gs pos="72000">
                        <a:srgbClr val="DDDDDD">
                          <a:lumMod val="96000"/>
                          <a:lumOff val="4000"/>
                        </a:srgbClr>
                      </a:gs>
                      <a:gs pos="15000">
                        <a:schemeClr val="bg1">
                          <a:lumMod val="75000"/>
                        </a:schemeClr>
                      </a:gs>
                      <a:gs pos="0">
                        <a:schemeClr val="bg1">
                          <a:lumMod val="75000"/>
                        </a:schemeClr>
                      </a:gs>
                      <a:gs pos="44000">
                        <a:schemeClr val="bg1">
                          <a:lumMod val="9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040000" scaled="0"/>
                  </a:gradFill>
                  <a:ln>
                    <a:noFill/>
                  </a:ln>
                  <a:effectLst/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6" name="Freeform 26"/>
                  <p:cNvSpPr/>
                  <p:nvPr/>
                </p:nvSpPr>
                <p:spPr bwMode="auto">
                  <a:xfrm>
                    <a:off x="2815057" y="3110334"/>
                    <a:ext cx="1852613" cy="404812"/>
                  </a:xfrm>
                  <a:custGeom>
                    <a:avLst/>
                    <a:gdLst>
                      <a:gd name="T0" fmla="*/ 491 w 491"/>
                      <a:gd name="T1" fmla="*/ 105 h 105"/>
                      <a:gd name="T2" fmla="*/ 470 w 491"/>
                      <a:gd name="T3" fmla="*/ 97 h 105"/>
                      <a:gd name="T4" fmla="*/ 447 w 491"/>
                      <a:gd name="T5" fmla="*/ 88 h 105"/>
                      <a:gd name="T6" fmla="*/ 417 w 491"/>
                      <a:gd name="T7" fmla="*/ 77 h 105"/>
                      <a:gd name="T8" fmla="*/ 399 w 491"/>
                      <a:gd name="T9" fmla="*/ 71 h 105"/>
                      <a:gd name="T10" fmla="*/ 381 w 491"/>
                      <a:gd name="T11" fmla="*/ 64 h 105"/>
                      <a:gd name="T12" fmla="*/ 361 w 491"/>
                      <a:gd name="T13" fmla="*/ 58 h 105"/>
                      <a:gd name="T14" fmla="*/ 340 w 491"/>
                      <a:gd name="T15" fmla="*/ 52 h 105"/>
                      <a:gd name="T16" fmla="*/ 296 w 491"/>
                      <a:gd name="T17" fmla="*/ 39 h 105"/>
                      <a:gd name="T18" fmla="*/ 273 w 491"/>
                      <a:gd name="T19" fmla="*/ 33 h 105"/>
                      <a:gd name="T20" fmla="*/ 250 w 491"/>
                      <a:gd name="T21" fmla="*/ 28 h 105"/>
                      <a:gd name="T22" fmla="*/ 227 w 491"/>
                      <a:gd name="T23" fmla="*/ 23 h 105"/>
                      <a:gd name="T24" fmla="*/ 204 w 491"/>
                      <a:gd name="T25" fmla="*/ 19 h 105"/>
                      <a:gd name="T26" fmla="*/ 159 w 491"/>
                      <a:gd name="T27" fmla="*/ 13 h 105"/>
                      <a:gd name="T28" fmla="*/ 117 w 491"/>
                      <a:gd name="T29" fmla="*/ 8 h 105"/>
                      <a:gd name="T30" fmla="*/ 97 w 491"/>
                      <a:gd name="T31" fmla="*/ 7 h 105"/>
                      <a:gd name="T32" fmla="*/ 79 w 491"/>
                      <a:gd name="T33" fmla="*/ 7 h 105"/>
                      <a:gd name="T34" fmla="*/ 47 w 491"/>
                      <a:gd name="T35" fmla="*/ 7 h 105"/>
                      <a:gd name="T36" fmla="*/ 22 w 491"/>
                      <a:gd name="T37" fmla="*/ 7 h 105"/>
                      <a:gd name="T38" fmla="*/ 0 w 491"/>
                      <a:gd name="T39" fmla="*/ 9 h 105"/>
                      <a:gd name="T40" fmla="*/ 22 w 491"/>
                      <a:gd name="T41" fmla="*/ 5 h 105"/>
                      <a:gd name="T42" fmla="*/ 47 w 491"/>
                      <a:gd name="T43" fmla="*/ 3 h 105"/>
                      <a:gd name="T44" fmla="*/ 79 w 491"/>
                      <a:gd name="T45" fmla="*/ 1 h 105"/>
                      <a:gd name="T46" fmla="*/ 98 w 491"/>
                      <a:gd name="T47" fmla="*/ 1 h 105"/>
                      <a:gd name="T48" fmla="*/ 118 w 491"/>
                      <a:gd name="T49" fmla="*/ 1 h 105"/>
                      <a:gd name="T50" fmla="*/ 139 w 491"/>
                      <a:gd name="T51" fmla="*/ 2 h 105"/>
                      <a:gd name="T52" fmla="*/ 160 w 491"/>
                      <a:gd name="T53" fmla="*/ 4 h 105"/>
                      <a:gd name="T54" fmla="*/ 183 w 491"/>
                      <a:gd name="T55" fmla="*/ 6 h 105"/>
                      <a:gd name="T56" fmla="*/ 206 w 491"/>
                      <a:gd name="T57" fmla="*/ 10 h 105"/>
                      <a:gd name="T58" fmla="*/ 229 w 491"/>
                      <a:gd name="T59" fmla="*/ 14 h 105"/>
                      <a:gd name="T60" fmla="*/ 253 w 491"/>
                      <a:gd name="T61" fmla="*/ 18 h 105"/>
                      <a:gd name="T62" fmla="*/ 276 w 491"/>
                      <a:gd name="T63" fmla="*/ 24 h 105"/>
                      <a:gd name="T64" fmla="*/ 299 w 491"/>
                      <a:gd name="T65" fmla="*/ 30 h 105"/>
                      <a:gd name="T66" fmla="*/ 343 w 491"/>
                      <a:gd name="T67" fmla="*/ 43 h 105"/>
                      <a:gd name="T68" fmla="*/ 363 w 491"/>
                      <a:gd name="T69" fmla="*/ 50 h 105"/>
                      <a:gd name="T70" fmla="*/ 383 w 491"/>
                      <a:gd name="T71" fmla="*/ 57 h 105"/>
                      <a:gd name="T72" fmla="*/ 419 w 491"/>
                      <a:gd name="T73" fmla="*/ 71 h 105"/>
                      <a:gd name="T74" fmla="*/ 448 w 491"/>
                      <a:gd name="T75" fmla="*/ 84 h 105"/>
                      <a:gd name="T76" fmla="*/ 471 w 491"/>
                      <a:gd name="T77" fmla="*/ 95 h 105"/>
                      <a:gd name="T78" fmla="*/ 491 w 491"/>
                      <a:gd name="T79" fmla="*/ 105 h 1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91" h="105">
                        <a:moveTo>
                          <a:pt x="491" y="105"/>
                        </a:moveTo>
                        <a:cubicBezTo>
                          <a:pt x="491" y="105"/>
                          <a:pt x="483" y="102"/>
                          <a:pt x="470" y="97"/>
                        </a:cubicBezTo>
                        <a:cubicBezTo>
                          <a:pt x="464" y="94"/>
                          <a:pt x="456" y="91"/>
                          <a:pt x="447" y="88"/>
                        </a:cubicBezTo>
                        <a:cubicBezTo>
                          <a:pt x="438" y="85"/>
                          <a:pt x="428" y="81"/>
                          <a:pt x="417" y="77"/>
                        </a:cubicBezTo>
                        <a:cubicBezTo>
                          <a:pt x="411" y="75"/>
                          <a:pt x="405" y="73"/>
                          <a:pt x="399" y="71"/>
                        </a:cubicBezTo>
                        <a:cubicBezTo>
                          <a:pt x="393" y="69"/>
                          <a:pt x="387" y="66"/>
                          <a:pt x="381" y="64"/>
                        </a:cubicBezTo>
                        <a:cubicBezTo>
                          <a:pt x="374" y="62"/>
                          <a:pt x="367" y="60"/>
                          <a:pt x="361" y="58"/>
                        </a:cubicBezTo>
                        <a:cubicBezTo>
                          <a:pt x="354" y="56"/>
                          <a:pt x="347" y="54"/>
                          <a:pt x="340" y="52"/>
                        </a:cubicBezTo>
                        <a:cubicBezTo>
                          <a:pt x="326" y="47"/>
                          <a:pt x="311" y="43"/>
                          <a:pt x="296" y="39"/>
                        </a:cubicBezTo>
                        <a:cubicBezTo>
                          <a:pt x="289" y="37"/>
                          <a:pt x="281" y="35"/>
                          <a:pt x="273" y="33"/>
                        </a:cubicBezTo>
                        <a:cubicBezTo>
                          <a:pt x="266" y="32"/>
                          <a:pt x="258" y="30"/>
                          <a:pt x="250" y="28"/>
                        </a:cubicBezTo>
                        <a:cubicBezTo>
                          <a:pt x="243" y="27"/>
                          <a:pt x="235" y="25"/>
                          <a:pt x="227" y="23"/>
                        </a:cubicBezTo>
                        <a:cubicBezTo>
                          <a:pt x="220" y="22"/>
                          <a:pt x="212" y="21"/>
                          <a:pt x="204" y="19"/>
                        </a:cubicBezTo>
                        <a:cubicBezTo>
                          <a:pt x="189" y="17"/>
                          <a:pt x="174" y="14"/>
                          <a:pt x="159" y="13"/>
                        </a:cubicBezTo>
                        <a:cubicBezTo>
                          <a:pt x="145" y="11"/>
                          <a:pt x="131" y="10"/>
                          <a:pt x="117" y="8"/>
                        </a:cubicBezTo>
                        <a:cubicBezTo>
                          <a:pt x="110" y="8"/>
                          <a:pt x="104" y="8"/>
                          <a:pt x="97" y="7"/>
                        </a:cubicBezTo>
                        <a:cubicBezTo>
                          <a:pt x="91" y="7"/>
                          <a:pt x="85" y="7"/>
                          <a:pt x="79" y="7"/>
                        </a:cubicBezTo>
                        <a:cubicBezTo>
                          <a:pt x="67" y="7"/>
                          <a:pt x="56" y="6"/>
                          <a:pt x="47" y="7"/>
                        </a:cubicBezTo>
                        <a:cubicBezTo>
                          <a:pt x="37" y="7"/>
                          <a:pt x="29" y="7"/>
                          <a:pt x="22" y="7"/>
                        </a:cubicBezTo>
                        <a:cubicBezTo>
                          <a:pt x="8" y="8"/>
                          <a:pt x="0" y="9"/>
                          <a:pt x="0" y="9"/>
                        </a:cubicBezTo>
                        <a:cubicBezTo>
                          <a:pt x="0" y="9"/>
                          <a:pt x="8" y="7"/>
                          <a:pt x="22" y="5"/>
                        </a:cubicBezTo>
                        <a:cubicBezTo>
                          <a:pt x="29" y="4"/>
                          <a:pt x="37" y="4"/>
                          <a:pt x="47" y="3"/>
                        </a:cubicBezTo>
                        <a:cubicBezTo>
                          <a:pt x="56" y="2"/>
                          <a:pt x="67" y="1"/>
                          <a:pt x="79" y="1"/>
                        </a:cubicBezTo>
                        <a:cubicBezTo>
                          <a:pt x="85" y="0"/>
                          <a:pt x="91" y="1"/>
                          <a:pt x="98" y="1"/>
                        </a:cubicBezTo>
                        <a:cubicBezTo>
                          <a:pt x="104" y="1"/>
                          <a:pt x="111" y="1"/>
                          <a:pt x="118" y="1"/>
                        </a:cubicBezTo>
                        <a:cubicBezTo>
                          <a:pt x="124" y="1"/>
                          <a:pt x="131" y="2"/>
                          <a:pt x="139" y="2"/>
                        </a:cubicBezTo>
                        <a:cubicBezTo>
                          <a:pt x="146" y="2"/>
                          <a:pt x="153" y="3"/>
                          <a:pt x="160" y="4"/>
                        </a:cubicBezTo>
                        <a:cubicBezTo>
                          <a:pt x="168" y="4"/>
                          <a:pt x="175" y="5"/>
                          <a:pt x="183" y="6"/>
                        </a:cubicBezTo>
                        <a:cubicBezTo>
                          <a:pt x="191" y="7"/>
                          <a:pt x="198" y="8"/>
                          <a:pt x="206" y="10"/>
                        </a:cubicBezTo>
                        <a:cubicBezTo>
                          <a:pt x="214" y="11"/>
                          <a:pt x="221" y="12"/>
                          <a:pt x="229" y="14"/>
                        </a:cubicBezTo>
                        <a:cubicBezTo>
                          <a:pt x="237" y="15"/>
                          <a:pt x="245" y="17"/>
                          <a:pt x="253" y="18"/>
                        </a:cubicBezTo>
                        <a:cubicBezTo>
                          <a:pt x="260" y="20"/>
                          <a:pt x="268" y="22"/>
                          <a:pt x="276" y="24"/>
                        </a:cubicBezTo>
                        <a:cubicBezTo>
                          <a:pt x="283" y="26"/>
                          <a:pt x="291" y="28"/>
                          <a:pt x="299" y="30"/>
                        </a:cubicBezTo>
                        <a:cubicBezTo>
                          <a:pt x="314" y="34"/>
                          <a:pt x="328" y="38"/>
                          <a:pt x="343" y="43"/>
                        </a:cubicBezTo>
                        <a:cubicBezTo>
                          <a:pt x="350" y="45"/>
                          <a:pt x="357" y="48"/>
                          <a:pt x="363" y="50"/>
                        </a:cubicBezTo>
                        <a:cubicBezTo>
                          <a:pt x="370" y="52"/>
                          <a:pt x="377" y="55"/>
                          <a:pt x="383" y="57"/>
                        </a:cubicBezTo>
                        <a:cubicBezTo>
                          <a:pt x="396" y="62"/>
                          <a:pt x="408" y="67"/>
                          <a:pt x="419" y="71"/>
                        </a:cubicBezTo>
                        <a:cubicBezTo>
                          <a:pt x="430" y="76"/>
                          <a:pt x="440" y="80"/>
                          <a:pt x="448" y="84"/>
                        </a:cubicBezTo>
                        <a:cubicBezTo>
                          <a:pt x="457" y="88"/>
                          <a:pt x="465" y="92"/>
                          <a:pt x="471" y="95"/>
                        </a:cubicBezTo>
                        <a:cubicBezTo>
                          <a:pt x="483" y="101"/>
                          <a:pt x="491" y="105"/>
                          <a:pt x="491" y="10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81000"/>
                        </a:schemeClr>
                      </a:gs>
                      <a:gs pos="65000">
                        <a:srgbClr val="EFEFEF">
                          <a:lumMod val="99000"/>
                        </a:srgbClr>
                      </a:gs>
                      <a:gs pos="35000">
                        <a:schemeClr val="bg1">
                          <a:lumMod val="96000"/>
                          <a:lumOff val="4000"/>
                        </a:schemeClr>
                      </a:gs>
                      <a:gs pos="100000">
                        <a:schemeClr val="bg1">
                          <a:lumMod val="89000"/>
                        </a:schemeClr>
                      </a:gs>
                    </a:gsLst>
                    <a:lin ang="24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7" name="Freeform 30"/>
                  <p:cNvSpPr/>
                  <p:nvPr/>
                </p:nvSpPr>
                <p:spPr bwMode="auto">
                  <a:xfrm>
                    <a:off x="3848100" y="1414464"/>
                    <a:ext cx="1227138" cy="1450975"/>
                  </a:xfrm>
                  <a:custGeom>
                    <a:avLst/>
                    <a:gdLst>
                      <a:gd name="T0" fmla="*/ 0 w 324"/>
                      <a:gd name="T1" fmla="*/ 0 h 384"/>
                      <a:gd name="T2" fmla="*/ 10 w 324"/>
                      <a:gd name="T3" fmla="*/ 19 h 384"/>
                      <a:gd name="T4" fmla="*/ 22 w 324"/>
                      <a:gd name="T5" fmla="*/ 41 h 384"/>
                      <a:gd name="T6" fmla="*/ 38 w 324"/>
                      <a:gd name="T7" fmla="*/ 70 h 384"/>
                      <a:gd name="T8" fmla="*/ 47 w 324"/>
                      <a:gd name="T9" fmla="*/ 85 h 384"/>
                      <a:gd name="T10" fmla="*/ 58 w 324"/>
                      <a:gd name="T11" fmla="*/ 102 h 384"/>
                      <a:gd name="T12" fmla="*/ 82 w 324"/>
                      <a:gd name="T13" fmla="*/ 137 h 384"/>
                      <a:gd name="T14" fmla="*/ 110 w 324"/>
                      <a:gd name="T15" fmla="*/ 174 h 384"/>
                      <a:gd name="T16" fmla="*/ 140 w 324"/>
                      <a:gd name="T17" fmla="*/ 210 h 384"/>
                      <a:gd name="T18" fmla="*/ 171 w 324"/>
                      <a:gd name="T19" fmla="*/ 246 h 384"/>
                      <a:gd name="T20" fmla="*/ 203 w 324"/>
                      <a:gd name="T21" fmla="*/ 278 h 384"/>
                      <a:gd name="T22" fmla="*/ 219 w 324"/>
                      <a:gd name="T23" fmla="*/ 293 h 384"/>
                      <a:gd name="T24" fmla="*/ 234 w 324"/>
                      <a:gd name="T25" fmla="*/ 308 h 384"/>
                      <a:gd name="T26" fmla="*/ 249 w 324"/>
                      <a:gd name="T27" fmla="*/ 321 h 384"/>
                      <a:gd name="T28" fmla="*/ 263 w 324"/>
                      <a:gd name="T29" fmla="*/ 333 h 384"/>
                      <a:gd name="T30" fmla="*/ 276 w 324"/>
                      <a:gd name="T31" fmla="*/ 344 h 384"/>
                      <a:gd name="T32" fmla="*/ 288 w 324"/>
                      <a:gd name="T33" fmla="*/ 354 h 384"/>
                      <a:gd name="T34" fmla="*/ 307 w 324"/>
                      <a:gd name="T35" fmla="*/ 370 h 384"/>
                      <a:gd name="T36" fmla="*/ 324 w 324"/>
                      <a:gd name="T37" fmla="*/ 384 h 384"/>
                      <a:gd name="T38" fmla="*/ 306 w 324"/>
                      <a:gd name="T39" fmla="*/ 372 h 384"/>
                      <a:gd name="T40" fmla="*/ 285 w 324"/>
                      <a:gd name="T41" fmla="*/ 357 h 384"/>
                      <a:gd name="T42" fmla="*/ 259 w 324"/>
                      <a:gd name="T43" fmla="*/ 338 h 384"/>
                      <a:gd name="T44" fmla="*/ 229 w 324"/>
                      <a:gd name="T45" fmla="*/ 313 h 384"/>
                      <a:gd name="T46" fmla="*/ 213 w 324"/>
                      <a:gd name="T47" fmla="*/ 300 h 384"/>
                      <a:gd name="T48" fmla="*/ 197 w 324"/>
                      <a:gd name="T49" fmla="*/ 285 h 384"/>
                      <a:gd name="T50" fmla="*/ 164 w 324"/>
                      <a:gd name="T51" fmla="*/ 252 h 384"/>
                      <a:gd name="T52" fmla="*/ 132 w 324"/>
                      <a:gd name="T53" fmla="*/ 217 h 384"/>
                      <a:gd name="T54" fmla="*/ 102 w 324"/>
                      <a:gd name="T55" fmla="*/ 180 h 384"/>
                      <a:gd name="T56" fmla="*/ 88 w 324"/>
                      <a:gd name="T57" fmla="*/ 161 h 384"/>
                      <a:gd name="T58" fmla="*/ 75 w 324"/>
                      <a:gd name="T59" fmla="*/ 143 h 384"/>
                      <a:gd name="T60" fmla="*/ 63 w 324"/>
                      <a:gd name="T61" fmla="*/ 124 h 384"/>
                      <a:gd name="T62" fmla="*/ 52 w 324"/>
                      <a:gd name="T63" fmla="*/ 106 h 384"/>
                      <a:gd name="T64" fmla="*/ 42 w 324"/>
                      <a:gd name="T65" fmla="*/ 89 h 384"/>
                      <a:gd name="T66" fmla="*/ 33 w 324"/>
                      <a:gd name="T67" fmla="*/ 72 h 384"/>
                      <a:gd name="T68" fmla="*/ 18 w 324"/>
                      <a:gd name="T69" fmla="*/ 43 h 384"/>
                      <a:gd name="T70" fmla="*/ 8 w 324"/>
                      <a:gd name="T71" fmla="*/ 20 h 384"/>
                      <a:gd name="T72" fmla="*/ 0 w 324"/>
                      <a:gd name="T73" fmla="*/ 0 h 3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324" h="384">
                        <a:moveTo>
                          <a:pt x="0" y="0"/>
                        </a:moveTo>
                        <a:cubicBezTo>
                          <a:pt x="0" y="0"/>
                          <a:pt x="4" y="7"/>
                          <a:pt x="10" y="19"/>
                        </a:cubicBezTo>
                        <a:cubicBezTo>
                          <a:pt x="13" y="25"/>
                          <a:pt x="17" y="33"/>
                          <a:pt x="22" y="41"/>
                        </a:cubicBezTo>
                        <a:cubicBezTo>
                          <a:pt x="26" y="50"/>
                          <a:pt x="32" y="59"/>
                          <a:pt x="38" y="70"/>
                        </a:cubicBezTo>
                        <a:cubicBezTo>
                          <a:pt x="41" y="75"/>
                          <a:pt x="44" y="80"/>
                          <a:pt x="47" y="85"/>
                        </a:cubicBezTo>
                        <a:cubicBezTo>
                          <a:pt x="51" y="91"/>
                          <a:pt x="54" y="97"/>
                          <a:pt x="58" y="102"/>
                        </a:cubicBezTo>
                        <a:cubicBezTo>
                          <a:pt x="65" y="114"/>
                          <a:pt x="73" y="125"/>
                          <a:pt x="82" y="137"/>
                        </a:cubicBezTo>
                        <a:cubicBezTo>
                          <a:pt x="90" y="150"/>
                          <a:pt x="100" y="162"/>
                          <a:pt x="110" y="174"/>
                        </a:cubicBezTo>
                        <a:cubicBezTo>
                          <a:pt x="119" y="186"/>
                          <a:pt x="129" y="199"/>
                          <a:pt x="140" y="210"/>
                        </a:cubicBezTo>
                        <a:cubicBezTo>
                          <a:pt x="150" y="223"/>
                          <a:pt x="161" y="234"/>
                          <a:pt x="171" y="246"/>
                        </a:cubicBezTo>
                        <a:cubicBezTo>
                          <a:pt x="182" y="257"/>
                          <a:pt x="192" y="268"/>
                          <a:pt x="203" y="278"/>
                        </a:cubicBezTo>
                        <a:cubicBezTo>
                          <a:pt x="209" y="283"/>
                          <a:pt x="214" y="288"/>
                          <a:pt x="219" y="293"/>
                        </a:cubicBezTo>
                        <a:cubicBezTo>
                          <a:pt x="224" y="298"/>
                          <a:pt x="229" y="303"/>
                          <a:pt x="234" y="308"/>
                        </a:cubicBezTo>
                        <a:cubicBezTo>
                          <a:pt x="239" y="312"/>
                          <a:pt x="244" y="317"/>
                          <a:pt x="249" y="321"/>
                        </a:cubicBezTo>
                        <a:cubicBezTo>
                          <a:pt x="254" y="325"/>
                          <a:pt x="259" y="329"/>
                          <a:pt x="263" y="333"/>
                        </a:cubicBezTo>
                        <a:cubicBezTo>
                          <a:pt x="267" y="337"/>
                          <a:pt x="272" y="341"/>
                          <a:pt x="276" y="344"/>
                        </a:cubicBezTo>
                        <a:cubicBezTo>
                          <a:pt x="280" y="348"/>
                          <a:pt x="284" y="351"/>
                          <a:pt x="288" y="354"/>
                        </a:cubicBezTo>
                        <a:cubicBezTo>
                          <a:pt x="295" y="361"/>
                          <a:pt x="302" y="366"/>
                          <a:pt x="307" y="370"/>
                        </a:cubicBezTo>
                        <a:cubicBezTo>
                          <a:pt x="318" y="379"/>
                          <a:pt x="324" y="384"/>
                          <a:pt x="324" y="384"/>
                        </a:cubicBezTo>
                        <a:cubicBezTo>
                          <a:pt x="324" y="384"/>
                          <a:pt x="318" y="380"/>
                          <a:pt x="306" y="372"/>
                        </a:cubicBezTo>
                        <a:cubicBezTo>
                          <a:pt x="300" y="368"/>
                          <a:pt x="293" y="363"/>
                          <a:pt x="285" y="357"/>
                        </a:cubicBezTo>
                        <a:cubicBezTo>
                          <a:pt x="278" y="352"/>
                          <a:pt x="269" y="345"/>
                          <a:pt x="259" y="338"/>
                        </a:cubicBezTo>
                        <a:cubicBezTo>
                          <a:pt x="250" y="330"/>
                          <a:pt x="240" y="322"/>
                          <a:pt x="229" y="313"/>
                        </a:cubicBezTo>
                        <a:cubicBezTo>
                          <a:pt x="224" y="309"/>
                          <a:pt x="219" y="304"/>
                          <a:pt x="213" y="300"/>
                        </a:cubicBezTo>
                        <a:cubicBezTo>
                          <a:pt x="208" y="295"/>
                          <a:pt x="203" y="290"/>
                          <a:pt x="197" y="285"/>
                        </a:cubicBezTo>
                        <a:cubicBezTo>
                          <a:pt x="186" y="275"/>
                          <a:pt x="175" y="263"/>
                          <a:pt x="164" y="252"/>
                        </a:cubicBezTo>
                        <a:cubicBezTo>
                          <a:pt x="153" y="241"/>
                          <a:pt x="142" y="229"/>
                          <a:pt x="132" y="217"/>
                        </a:cubicBezTo>
                        <a:cubicBezTo>
                          <a:pt x="121" y="205"/>
                          <a:pt x="112" y="192"/>
                          <a:pt x="102" y="180"/>
                        </a:cubicBezTo>
                        <a:cubicBezTo>
                          <a:pt x="97" y="174"/>
                          <a:pt x="92" y="167"/>
                          <a:pt x="88" y="161"/>
                        </a:cubicBezTo>
                        <a:cubicBezTo>
                          <a:pt x="83" y="155"/>
                          <a:pt x="79" y="149"/>
                          <a:pt x="75" y="143"/>
                        </a:cubicBezTo>
                        <a:cubicBezTo>
                          <a:pt x="71" y="136"/>
                          <a:pt x="66" y="130"/>
                          <a:pt x="63" y="124"/>
                        </a:cubicBezTo>
                        <a:cubicBezTo>
                          <a:pt x="59" y="118"/>
                          <a:pt x="55" y="112"/>
                          <a:pt x="52" y="106"/>
                        </a:cubicBezTo>
                        <a:cubicBezTo>
                          <a:pt x="48" y="100"/>
                          <a:pt x="45" y="94"/>
                          <a:pt x="42" y="89"/>
                        </a:cubicBezTo>
                        <a:cubicBezTo>
                          <a:pt x="38" y="83"/>
                          <a:pt x="35" y="78"/>
                          <a:pt x="33" y="72"/>
                        </a:cubicBezTo>
                        <a:cubicBezTo>
                          <a:pt x="27" y="62"/>
                          <a:pt x="22" y="52"/>
                          <a:pt x="18" y="43"/>
                        </a:cubicBezTo>
                        <a:cubicBezTo>
                          <a:pt x="14" y="34"/>
                          <a:pt x="11" y="26"/>
                          <a:pt x="8" y="20"/>
                        </a:cubicBezTo>
                        <a:cubicBezTo>
                          <a:pt x="3" y="7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gradFill>
                    <a:gsLst>
                      <a:gs pos="72000">
                        <a:srgbClr val="DDDDDD">
                          <a:lumMod val="92000"/>
                          <a:lumOff val="8000"/>
                        </a:srgbClr>
                      </a:gs>
                      <a:gs pos="0">
                        <a:schemeClr val="bg1">
                          <a:lumMod val="79000"/>
                        </a:schemeClr>
                      </a:gs>
                      <a:gs pos="35000">
                        <a:schemeClr val="bg1">
                          <a:lumMod val="99000"/>
                          <a:lumOff val="1000"/>
                        </a:schemeClr>
                      </a:gs>
                      <a:gs pos="100000">
                        <a:schemeClr val="bg1">
                          <a:lumMod val="92000"/>
                        </a:schemeClr>
                      </a:gs>
                    </a:gsLst>
                    <a:lin ang="18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36" name="弦形 35"/>
                <p:cNvSpPr/>
                <p:nvPr/>
              </p:nvSpPr>
              <p:spPr>
                <a:xfrm rot="18713148">
                  <a:off x="6264863" y="1605737"/>
                  <a:ext cx="3418916" cy="1679242"/>
                </a:xfrm>
                <a:prstGeom prst="chord">
                  <a:avLst>
                    <a:gd name="adj1" fmla="val 4679799"/>
                    <a:gd name="adj2" fmla="val 11290326"/>
                  </a:avLst>
                </a:prstGeom>
                <a:gradFill flip="none" rotWithShape="1">
                  <a:gsLst>
                    <a:gs pos="54000">
                      <a:schemeClr val="tx1">
                        <a:alpha val="10000"/>
                      </a:schemeClr>
                    </a:gs>
                    <a:gs pos="0">
                      <a:schemeClr val="tx1">
                        <a:alpha val="30000"/>
                      </a:schemeClr>
                    </a:gs>
                    <a:gs pos="100000">
                      <a:srgbClr val="E6E6E6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弦形 36"/>
                <p:cNvSpPr/>
                <p:nvPr/>
              </p:nvSpPr>
              <p:spPr>
                <a:xfrm rot="13306308">
                  <a:off x="4066477" y="3923858"/>
                  <a:ext cx="3418916" cy="1679242"/>
                </a:xfrm>
                <a:prstGeom prst="chord">
                  <a:avLst>
                    <a:gd name="adj1" fmla="val 4679799"/>
                    <a:gd name="adj2" fmla="val 11290326"/>
                  </a:avLst>
                </a:prstGeom>
                <a:gradFill flip="none" rotWithShape="1">
                  <a:gsLst>
                    <a:gs pos="54000">
                      <a:schemeClr val="tx1">
                        <a:alpha val="10000"/>
                      </a:schemeClr>
                    </a:gs>
                    <a:gs pos="0">
                      <a:schemeClr val="tx1">
                        <a:alpha val="30000"/>
                      </a:schemeClr>
                    </a:gs>
                    <a:gs pos="100000">
                      <a:srgbClr val="E6E6E6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5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8" name="组合 37"/>
                <p:cNvGrpSpPr/>
                <p:nvPr/>
              </p:nvGrpSpPr>
              <p:grpSpPr>
                <a:xfrm flipH="1">
                  <a:off x="6559014" y="1412241"/>
                  <a:ext cx="2260181" cy="2114550"/>
                  <a:chOff x="2815057" y="1402715"/>
                  <a:chExt cx="2260181" cy="2114550"/>
                </a:xfrm>
              </p:grpSpPr>
              <p:sp>
                <p:nvSpPr>
                  <p:cNvPr id="52" name="Freeform 14"/>
                  <p:cNvSpPr/>
                  <p:nvPr/>
                </p:nvSpPr>
                <p:spPr bwMode="auto">
                  <a:xfrm>
                    <a:off x="2829560" y="1402715"/>
                    <a:ext cx="2230438" cy="2114550"/>
                  </a:xfrm>
                  <a:custGeom>
                    <a:avLst/>
                    <a:gdLst>
                      <a:gd name="T0" fmla="*/ 592 w 592"/>
                      <a:gd name="T1" fmla="*/ 385 h 561"/>
                      <a:gd name="T2" fmla="*/ 490 w 592"/>
                      <a:gd name="T3" fmla="*/ 561 h 561"/>
                      <a:gd name="T4" fmla="*/ 0 w 592"/>
                      <a:gd name="T5" fmla="*/ 465 h 561"/>
                      <a:gd name="T6" fmla="*/ 269 w 592"/>
                      <a:gd name="T7" fmla="*/ 0 h 561"/>
                      <a:gd name="T8" fmla="*/ 592 w 592"/>
                      <a:gd name="T9" fmla="*/ 385 h 5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92" h="561">
                        <a:moveTo>
                          <a:pt x="592" y="385"/>
                        </a:moveTo>
                        <a:cubicBezTo>
                          <a:pt x="490" y="561"/>
                          <a:pt x="490" y="561"/>
                          <a:pt x="490" y="561"/>
                        </a:cubicBezTo>
                        <a:cubicBezTo>
                          <a:pt x="313" y="481"/>
                          <a:pt x="146" y="447"/>
                          <a:pt x="0" y="465"/>
                        </a:cubicBezTo>
                        <a:cubicBezTo>
                          <a:pt x="269" y="0"/>
                          <a:pt x="269" y="0"/>
                          <a:pt x="269" y="0"/>
                        </a:cubicBezTo>
                        <a:cubicBezTo>
                          <a:pt x="325" y="136"/>
                          <a:pt x="434" y="271"/>
                          <a:pt x="592" y="385"/>
                        </a:cubicBezTo>
                        <a:close/>
                      </a:path>
                    </a:pathLst>
                  </a:custGeom>
                  <a:gradFill>
                    <a:gsLst>
                      <a:gs pos="72000">
                        <a:srgbClr val="DDDDDD">
                          <a:lumMod val="96000"/>
                          <a:lumOff val="4000"/>
                        </a:srgbClr>
                      </a:gs>
                      <a:gs pos="15000">
                        <a:schemeClr val="bg1">
                          <a:lumMod val="75000"/>
                        </a:schemeClr>
                      </a:gs>
                      <a:gs pos="0">
                        <a:schemeClr val="bg1">
                          <a:lumMod val="75000"/>
                        </a:schemeClr>
                      </a:gs>
                      <a:gs pos="44000">
                        <a:schemeClr val="bg1">
                          <a:lumMod val="9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040000" scaled="0"/>
                  </a:gradFill>
                  <a:ln>
                    <a:noFill/>
                  </a:ln>
                  <a:effectLst/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3" name="Freeform 26"/>
                  <p:cNvSpPr/>
                  <p:nvPr/>
                </p:nvSpPr>
                <p:spPr bwMode="auto">
                  <a:xfrm>
                    <a:off x="2815057" y="3110334"/>
                    <a:ext cx="1852613" cy="404812"/>
                  </a:xfrm>
                  <a:custGeom>
                    <a:avLst/>
                    <a:gdLst>
                      <a:gd name="T0" fmla="*/ 491 w 491"/>
                      <a:gd name="T1" fmla="*/ 105 h 105"/>
                      <a:gd name="T2" fmla="*/ 470 w 491"/>
                      <a:gd name="T3" fmla="*/ 97 h 105"/>
                      <a:gd name="T4" fmla="*/ 447 w 491"/>
                      <a:gd name="T5" fmla="*/ 88 h 105"/>
                      <a:gd name="T6" fmla="*/ 417 w 491"/>
                      <a:gd name="T7" fmla="*/ 77 h 105"/>
                      <a:gd name="T8" fmla="*/ 399 w 491"/>
                      <a:gd name="T9" fmla="*/ 71 h 105"/>
                      <a:gd name="T10" fmla="*/ 381 w 491"/>
                      <a:gd name="T11" fmla="*/ 64 h 105"/>
                      <a:gd name="T12" fmla="*/ 361 w 491"/>
                      <a:gd name="T13" fmla="*/ 58 h 105"/>
                      <a:gd name="T14" fmla="*/ 340 w 491"/>
                      <a:gd name="T15" fmla="*/ 52 h 105"/>
                      <a:gd name="T16" fmla="*/ 296 w 491"/>
                      <a:gd name="T17" fmla="*/ 39 h 105"/>
                      <a:gd name="T18" fmla="*/ 273 w 491"/>
                      <a:gd name="T19" fmla="*/ 33 h 105"/>
                      <a:gd name="T20" fmla="*/ 250 w 491"/>
                      <a:gd name="T21" fmla="*/ 28 h 105"/>
                      <a:gd name="T22" fmla="*/ 227 w 491"/>
                      <a:gd name="T23" fmla="*/ 23 h 105"/>
                      <a:gd name="T24" fmla="*/ 204 w 491"/>
                      <a:gd name="T25" fmla="*/ 19 h 105"/>
                      <a:gd name="T26" fmla="*/ 159 w 491"/>
                      <a:gd name="T27" fmla="*/ 13 h 105"/>
                      <a:gd name="T28" fmla="*/ 117 w 491"/>
                      <a:gd name="T29" fmla="*/ 8 h 105"/>
                      <a:gd name="T30" fmla="*/ 97 w 491"/>
                      <a:gd name="T31" fmla="*/ 7 h 105"/>
                      <a:gd name="T32" fmla="*/ 79 w 491"/>
                      <a:gd name="T33" fmla="*/ 7 h 105"/>
                      <a:gd name="T34" fmla="*/ 47 w 491"/>
                      <a:gd name="T35" fmla="*/ 7 h 105"/>
                      <a:gd name="T36" fmla="*/ 22 w 491"/>
                      <a:gd name="T37" fmla="*/ 7 h 105"/>
                      <a:gd name="T38" fmla="*/ 0 w 491"/>
                      <a:gd name="T39" fmla="*/ 9 h 105"/>
                      <a:gd name="T40" fmla="*/ 22 w 491"/>
                      <a:gd name="T41" fmla="*/ 5 h 105"/>
                      <a:gd name="T42" fmla="*/ 47 w 491"/>
                      <a:gd name="T43" fmla="*/ 3 h 105"/>
                      <a:gd name="T44" fmla="*/ 79 w 491"/>
                      <a:gd name="T45" fmla="*/ 1 h 105"/>
                      <a:gd name="T46" fmla="*/ 98 w 491"/>
                      <a:gd name="T47" fmla="*/ 1 h 105"/>
                      <a:gd name="T48" fmla="*/ 118 w 491"/>
                      <a:gd name="T49" fmla="*/ 1 h 105"/>
                      <a:gd name="T50" fmla="*/ 139 w 491"/>
                      <a:gd name="T51" fmla="*/ 2 h 105"/>
                      <a:gd name="T52" fmla="*/ 160 w 491"/>
                      <a:gd name="T53" fmla="*/ 4 h 105"/>
                      <a:gd name="T54" fmla="*/ 183 w 491"/>
                      <a:gd name="T55" fmla="*/ 6 h 105"/>
                      <a:gd name="T56" fmla="*/ 206 w 491"/>
                      <a:gd name="T57" fmla="*/ 10 h 105"/>
                      <a:gd name="T58" fmla="*/ 229 w 491"/>
                      <a:gd name="T59" fmla="*/ 14 h 105"/>
                      <a:gd name="T60" fmla="*/ 253 w 491"/>
                      <a:gd name="T61" fmla="*/ 18 h 105"/>
                      <a:gd name="T62" fmla="*/ 276 w 491"/>
                      <a:gd name="T63" fmla="*/ 24 h 105"/>
                      <a:gd name="T64" fmla="*/ 299 w 491"/>
                      <a:gd name="T65" fmla="*/ 30 h 105"/>
                      <a:gd name="T66" fmla="*/ 343 w 491"/>
                      <a:gd name="T67" fmla="*/ 43 h 105"/>
                      <a:gd name="T68" fmla="*/ 363 w 491"/>
                      <a:gd name="T69" fmla="*/ 50 h 105"/>
                      <a:gd name="T70" fmla="*/ 383 w 491"/>
                      <a:gd name="T71" fmla="*/ 57 h 105"/>
                      <a:gd name="T72" fmla="*/ 419 w 491"/>
                      <a:gd name="T73" fmla="*/ 71 h 105"/>
                      <a:gd name="T74" fmla="*/ 448 w 491"/>
                      <a:gd name="T75" fmla="*/ 84 h 105"/>
                      <a:gd name="T76" fmla="*/ 471 w 491"/>
                      <a:gd name="T77" fmla="*/ 95 h 105"/>
                      <a:gd name="T78" fmla="*/ 491 w 491"/>
                      <a:gd name="T79" fmla="*/ 105 h 1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91" h="105">
                        <a:moveTo>
                          <a:pt x="491" y="105"/>
                        </a:moveTo>
                        <a:cubicBezTo>
                          <a:pt x="491" y="105"/>
                          <a:pt x="483" y="102"/>
                          <a:pt x="470" y="97"/>
                        </a:cubicBezTo>
                        <a:cubicBezTo>
                          <a:pt x="464" y="94"/>
                          <a:pt x="456" y="91"/>
                          <a:pt x="447" y="88"/>
                        </a:cubicBezTo>
                        <a:cubicBezTo>
                          <a:pt x="438" y="85"/>
                          <a:pt x="428" y="81"/>
                          <a:pt x="417" y="77"/>
                        </a:cubicBezTo>
                        <a:cubicBezTo>
                          <a:pt x="411" y="75"/>
                          <a:pt x="405" y="73"/>
                          <a:pt x="399" y="71"/>
                        </a:cubicBezTo>
                        <a:cubicBezTo>
                          <a:pt x="393" y="69"/>
                          <a:pt x="387" y="66"/>
                          <a:pt x="381" y="64"/>
                        </a:cubicBezTo>
                        <a:cubicBezTo>
                          <a:pt x="374" y="62"/>
                          <a:pt x="367" y="60"/>
                          <a:pt x="361" y="58"/>
                        </a:cubicBezTo>
                        <a:cubicBezTo>
                          <a:pt x="354" y="56"/>
                          <a:pt x="347" y="54"/>
                          <a:pt x="340" y="52"/>
                        </a:cubicBezTo>
                        <a:cubicBezTo>
                          <a:pt x="326" y="47"/>
                          <a:pt x="311" y="43"/>
                          <a:pt x="296" y="39"/>
                        </a:cubicBezTo>
                        <a:cubicBezTo>
                          <a:pt x="289" y="37"/>
                          <a:pt x="281" y="35"/>
                          <a:pt x="273" y="33"/>
                        </a:cubicBezTo>
                        <a:cubicBezTo>
                          <a:pt x="266" y="32"/>
                          <a:pt x="258" y="30"/>
                          <a:pt x="250" y="28"/>
                        </a:cubicBezTo>
                        <a:cubicBezTo>
                          <a:pt x="243" y="27"/>
                          <a:pt x="235" y="25"/>
                          <a:pt x="227" y="23"/>
                        </a:cubicBezTo>
                        <a:cubicBezTo>
                          <a:pt x="220" y="22"/>
                          <a:pt x="212" y="21"/>
                          <a:pt x="204" y="19"/>
                        </a:cubicBezTo>
                        <a:cubicBezTo>
                          <a:pt x="189" y="17"/>
                          <a:pt x="174" y="14"/>
                          <a:pt x="159" y="13"/>
                        </a:cubicBezTo>
                        <a:cubicBezTo>
                          <a:pt x="145" y="11"/>
                          <a:pt x="131" y="10"/>
                          <a:pt x="117" y="8"/>
                        </a:cubicBezTo>
                        <a:cubicBezTo>
                          <a:pt x="110" y="8"/>
                          <a:pt x="104" y="8"/>
                          <a:pt x="97" y="7"/>
                        </a:cubicBezTo>
                        <a:cubicBezTo>
                          <a:pt x="91" y="7"/>
                          <a:pt x="85" y="7"/>
                          <a:pt x="79" y="7"/>
                        </a:cubicBezTo>
                        <a:cubicBezTo>
                          <a:pt x="67" y="7"/>
                          <a:pt x="56" y="6"/>
                          <a:pt x="47" y="7"/>
                        </a:cubicBezTo>
                        <a:cubicBezTo>
                          <a:pt x="37" y="7"/>
                          <a:pt x="29" y="7"/>
                          <a:pt x="22" y="7"/>
                        </a:cubicBezTo>
                        <a:cubicBezTo>
                          <a:pt x="8" y="8"/>
                          <a:pt x="0" y="9"/>
                          <a:pt x="0" y="9"/>
                        </a:cubicBezTo>
                        <a:cubicBezTo>
                          <a:pt x="0" y="9"/>
                          <a:pt x="8" y="7"/>
                          <a:pt x="22" y="5"/>
                        </a:cubicBezTo>
                        <a:cubicBezTo>
                          <a:pt x="29" y="4"/>
                          <a:pt x="37" y="4"/>
                          <a:pt x="47" y="3"/>
                        </a:cubicBezTo>
                        <a:cubicBezTo>
                          <a:pt x="56" y="2"/>
                          <a:pt x="67" y="1"/>
                          <a:pt x="79" y="1"/>
                        </a:cubicBezTo>
                        <a:cubicBezTo>
                          <a:pt x="85" y="0"/>
                          <a:pt x="91" y="1"/>
                          <a:pt x="98" y="1"/>
                        </a:cubicBezTo>
                        <a:cubicBezTo>
                          <a:pt x="104" y="1"/>
                          <a:pt x="111" y="1"/>
                          <a:pt x="118" y="1"/>
                        </a:cubicBezTo>
                        <a:cubicBezTo>
                          <a:pt x="124" y="1"/>
                          <a:pt x="131" y="2"/>
                          <a:pt x="139" y="2"/>
                        </a:cubicBezTo>
                        <a:cubicBezTo>
                          <a:pt x="146" y="2"/>
                          <a:pt x="153" y="3"/>
                          <a:pt x="160" y="4"/>
                        </a:cubicBezTo>
                        <a:cubicBezTo>
                          <a:pt x="168" y="4"/>
                          <a:pt x="175" y="5"/>
                          <a:pt x="183" y="6"/>
                        </a:cubicBezTo>
                        <a:cubicBezTo>
                          <a:pt x="191" y="7"/>
                          <a:pt x="198" y="8"/>
                          <a:pt x="206" y="10"/>
                        </a:cubicBezTo>
                        <a:cubicBezTo>
                          <a:pt x="214" y="11"/>
                          <a:pt x="221" y="12"/>
                          <a:pt x="229" y="14"/>
                        </a:cubicBezTo>
                        <a:cubicBezTo>
                          <a:pt x="237" y="15"/>
                          <a:pt x="245" y="17"/>
                          <a:pt x="253" y="18"/>
                        </a:cubicBezTo>
                        <a:cubicBezTo>
                          <a:pt x="260" y="20"/>
                          <a:pt x="268" y="22"/>
                          <a:pt x="276" y="24"/>
                        </a:cubicBezTo>
                        <a:cubicBezTo>
                          <a:pt x="283" y="26"/>
                          <a:pt x="291" y="28"/>
                          <a:pt x="299" y="30"/>
                        </a:cubicBezTo>
                        <a:cubicBezTo>
                          <a:pt x="314" y="34"/>
                          <a:pt x="328" y="38"/>
                          <a:pt x="343" y="43"/>
                        </a:cubicBezTo>
                        <a:cubicBezTo>
                          <a:pt x="350" y="45"/>
                          <a:pt x="357" y="48"/>
                          <a:pt x="363" y="50"/>
                        </a:cubicBezTo>
                        <a:cubicBezTo>
                          <a:pt x="370" y="52"/>
                          <a:pt x="377" y="55"/>
                          <a:pt x="383" y="57"/>
                        </a:cubicBezTo>
                        <a:cubicBezTo>
                          <a:pt x="396" y="62"/>
                          <a:pt x="408" y="67"/>
                          <a:pt x="419" y="71"/>
                        </a:cubicBezTo>
                        <a:cubicBezTo>
                          <a:pt x="430" y="76"/>
                          <a:pt x="440" y="80"/>
                          <a:pt x="448" y="84"/>
                        </a:cubicBezTo>
                        <a:cubicBezTo>
                          <a:pt x="457" y="88"/>
                          <a:pt x="465" y="92"/>
                          <a:pt x="471" y="95"/>
                        </a:cubicBezTo>
                        <a:cubicBezTo>
                          <a:pt x="483" y="101"/>
                          <a:pt x="491" y="105"/>
                          <a:pt x="491" y="10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81000"/>
                        </a:schemeClr>
                      </a:gs>
                      <a:gs pos="65000">
                        <a:srgbClr val="EFEFEF">
                          <a:lumMod val="99000"/>
                        </a:srgbClr>
                      </a:gs>
                      <a:gs pos="35000">
                        <a:schemeClr val="bg1">
                          <a:lumMod val="96000"/>
                          <a:lumOff val="4000"/>
                        </a:schemeClr>
                      </a:gs>
                      <a:gs pos="100000">
                        <a:schemeClr val="bg1">
                          <a:lumMod val="89000"/>
                        </a:schemeClr>
                      </a:gs>
                    </a:gsLst>
                    <a:lin ang="24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4" name="Freeform 30"/>
                  <p:cNvSpPr/>
                  <p:nvPr/>
                </p:nvSpPr>
                <p:spPr bwMode="auto">
                  <a:xfrm>
                    <a:off x="3848100" y="1414464"/>
                    <a:ext cx="1227138" cy="1450975"/>
                  </a:xfrm>
                  <a:custGeom>
                    <a:avLst/>
                    <a:gdLst>
                      <a:gd name="T0" fmla="*/ 0 w 324"/>
                      <a:gd name="T1" fmla="*/ 0 h 384"/>
                      <a:gd name="T2" fmla="*/ 10 w 324"/>
                      <a:gd name="T3" fmla="*/ 19 h 384"/>
                      <a:gd name="T4" fmla="*/ 22 w 324"/>
                      <a:gd name="T5" fmla="*/ 41 h 384"/>
                      <a:gd name="T6" fmla="*/ 38 w 324"/>
                      <a:gd name="T7" fmla="*/ 70 h 384"/>
                      <a:gd name="T8" fmla="*/ 47 w 324"/>
                      <a:gd name="T9" fmla="*/ 85 h 384"/>
                      <a:gd name="T10" fmla="*/ 58 w 324"/>
                      <a:gd name="T11" fmla="*/ 102 h 384"/>
                      <a:gd name="T12" fmla="*/ 82 w 324"/>
                      <a:gd name="T13" fmla="*/ 137 h 384"/>
                      <a:gd name="T14" fmla="*/ 110 w 324"/>
                      <a:gd name="T15" fmla="*/ 174 h 384"/>
                      <a:gd name="T16" fmla="*/ 140 w 324"/>
                      <a:gd name="T17" fmla="*/ 210 h 384"/>
                      <a:gd name="T18" fmla="*/ 171 w 324"/>
                      <a:gd name="T19" fmla="*/ 246 h 384"/>
                      <a:gd name="T20" fmla="*/ 203 w 324"/>
                      <a:gd name="T21" fmla="*/ 278 h 384"/>
                      <a:gd name="T22" fmla="*/ 219 w 324"/>
                      <a:gd name="T23" fmla="*/ 293 h 384"/>
                      <a:gd name="T24" fmla="*/ 234 w 324"/>
                      <a:gd name="T25" fmla="*/ 308 h 384"/>
                      <a:gd name="T26" fmla="*/ 249 w 324"/>
                      <a:gd name="T27" fmla="*/ 321 h 384"/>
                      <a:gd name="T28" fmla="*/ 263 w 324"/>
                      <a:gd name="T29" fmla="*/ 333 h 384"/>
                      <a:gd name="T30" fmla="*/ 276 w 324"/>
                      <a:gd name="T31" fmla="*/ 344 h 384"/>
                      <a:gd name="T32" fmla="*/ 288 w 324"/>
                      <a:gd name="T33" fmla="*/ 354 h 384"/>
                      <a:gd name="T34" fmla="*/ 307 w 324"/>
                      <a:gd name="T35" fmla="*/ 370 h 384"/>
                      <a:gd name="T36" fmla="*/ 324 w 324"/>
                      <a:gd name="T37" fmla="*/ 384 h 384"/>
                      <a:gd name="T38" fmla="*/ 306 w 324"/>
                      <a:gd name="T39" fmla="*/ 372 h 384"/>
                      <a:gd name="T40" fmla="*/ 285 w 324"/>
                      <a:gd name="T41" fmla="*/ 357 h 384"/>
                      <a:gd name="T42" fmla="*/ 259 w 324"/>
                      <a:gd name="T43" fmla="*/ 338 h 384"/>
                      <a:gd name="T44" fmla="*/ 229 w 324"/>
                      <a:gd name="T45" fmla="*/ 313 h 384"/>
                      <a:gd name="T46" fmla="*/ 213 w 324"/>
                      <a:gd name="T47" fmla="*/ 300 h 384"/>
                      <a:gd name="T48" fmla="*/ 197 w 324"/>
                      <a:gd name="T49" fmla="*/ 285 h 384"/>
                      <a:gd name="T50" fmla="*/ 164 w 324"/>
                      <a:gd name="T51" fmla="*/ 252 h 384"/>
                      <a:gd name="T52" fmla="*/ 132 w 324"/>
                      <a:gd name="T53" fmla="*/ 217 h 384"/>
                      <a:gd name="T54" fmla="*/ 102 w 324"/>
                      <a:gd name="T55" fmla="*/ 180 h 384"/>
                      <a:gd name="T56" fmla="*/ 88 w 324"/>
                      <a:gd name="T57" fmla="*/ 161 h 384"/>
                      <a:gd name="T58" fmla="*/ 75 w 324"/>
                      <a:gd name="T59" fmla="*/ 143 h 384"/>
                      <a:gd name="T60" fmla="*/ 63 w 324"/>
                      <a:gd name="T61" fmla="*/ 124 h 384"/>
                      <a:gd name="T62" fmla="*/ 52 w 324"/>
                      <a:gd name="T63" fmla="*/ 106 h 384"/>
                      <a:gd name="T64" fmla="*/ 42 w 324"/>
                      <a:gd name="T65" fmla="*/ 89 h 384"/>
                      <a:gd name="T66" fmla="*/ 33 w 324"/>
                      <a:gd name="T67" fmla="*/ 72 h 384"/>
                      <a:gd name="T68" fmla="*/ 18 w 324"/>
                      <a:gd name="T69" fmla="*/ 43 h 384"/>
                      <a:gd name="T70" fmla="*/ 8 w 324"/>
                      <a:gd name="T71" fmla="*/ 20 h 384"/>
                      <a:gd name="T72" fmla="*/ 0 w 324"/>
                      <a:gd name="T73" fmla="*/ 0 h 3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324" h="384">
                        <a:moveTo>
                          <a:pt x="0" y="0"/>
                        </a:moveTo>
                        <a:cubicBezTo>
                          <a:pt x="0" y="0"/>
                          <a:pt x="4" y="7"/>
                          <a:pt x="10" y="19"/>
                        </a:cubicBezTo>
                        <a:cubicBezTo>
                          <a:pt x="13" y="25"/>
                          <a:pt x="17" y="33"/>
                          <a:pt x="22" y="41"/>
                        </a:cubicBezTo>
                        <a:cubicBezTo>
                          <a:pt x="26" y="50"/>
                          <a:pt x="32" y="59"/>
                          <a:pt x="38" y="70"/>
                        </a:cubicBezTo>
                        <a:cubicBezTo>
                          <a:pt x="41" y="75"/>
                          <a:pt x="44" y="80"/>
                          <a:pt x="47" y="85"/>
                        </a:cubicBezTo>
                        <a:cubicBezTo>
                          <a:pt x="51" y="91"/>
                          <a:pt x="54" y="97"/>
                          <a:pt x="58" y="102"/>
                        </a:cubicBezTo>
                        <a:cubicBezTo>
                          <a:pt x="65" y="114"/>
                          <a:pt x="73" y="125"/>
                          <a:pt x="82" y="137"/>
                        </a:cubicBezTo>
                        <a:cubicBezTo>
                          <a:pt x="90" y="150"/>
                          <a:pt x="100" y="162"/>
                          <a:pt x="110" y="174"/>
                        </a:cubicBezTo>
                        <a:cubicBezTo>
                          <a:pt x="119" y="186"/>
                          <a:pt x="129" y="199"/>
                          <a:pt x="140" y="210"/>
                        </a:cubicBezTo>
                        <a:cubicBezTo>
                          <a:pt x="150" y="223"/>
                          <a:pt x="161" y="234"/>
                          <a:pt x="171" y="246"/>
                        </a:cubicBezTo>
                        <a:cubicBezTo>
                          <a:pt x="182" y="257"/>
                          <a:pt x="192" y="268"/>
                          <a:pt x="203" y="278"/>
                        </a:cubicBezTo>
                        <a:cubicBezTo>
                          <a:pt x="209" y="283"/>
                          <a:pt x="214" y="288"/>
                          <a:pt x="219" y="293"/>
                        </a:cubicBezTo>
                        <a:cubicBezTo>
                          <a:pt x="224" y="298"/>
                          <a:pt x="229" y="303"/>
                          <a:pt x="234" y="308"/>
                        </a:cubicBezTo>
                        <a:cubicBezTo>
                          <a:pt x="239" y="312"/>
                          <a:pt x="244" y="317"/>
                          <a:pt x="249" y="321"/>
                        </a:cubicBezTo>
                        <a:cubicBezTo>
                          <a:pt x="254" y="325"/>
                          <a:pt x="259" y="329"/>
                          <a:pt x="263" y="333"/>
                        </a:cubicBezTo>
                        <a:cubicBezTo>
                          <a:pt x="267" y="337"/>
                          <a:pt x="272" y="341"/>
                          <a:pt x="276" y="344"/>
                        </a:cubicBezTo>
                        <a:cubicBezTo>
                          <a:pt x="280" y="348"/>
                          <a:pt x="284" y="351"/>
                          <a:pt x="288" y="354"/>
                        </a:cubicBezTo>
                        <a:cubicBezTo>
                          <a:pt x="295" y="361"/>
                          <a:pt x="302" y="366"/>
                          <a:pt x="307" y="370"/>
                        </a:cubicBezTo>
                        <a:cubicBezTo>
                          <a:pt x="318" y="379"/>
                          <a:pt x="324" y="384"/>
                          <a:pt x="324" y="384"/>
                        </a:cubicBezTo>
                        <a:cubicBezTo>
                          <a:pt x="324" y="384"/>
                          <a:pt x="318" y="380"/>
                          <a:pt x="306" y="372"/>
                        </a:cubicBezTo>
                        <a:cubicBezTo>
                          <a:pt x="300" y="368"/>
                          <a:pt x="293" y="363"/>
                          <a:pt x="285" y="357"/>
                        </a:cubicBezTo>
                        <a:cubicBezTo>
                          <a:pt x="278" y="352"/>
                          <a:pt x="269" y="345"/>
                          <a:pt x="259" y="338"/>
                        </a:cubicBezTo>
                        <a:cubicBezTo>
                          <a:pt x="250" y="330"/>
                          <a:pt x="240" y="322"/>
                          <a:pt x="229" y="313"/>
                        </a:cubicBezTo>
                        <a:cubicBezTo>
                          <a:pt x="224" y="309"/>
                          <a:pt x="219" y="304"/>
                          <a:pt x="213" y="300"/>
                        </a:cubicBezTo>
                        <a:cubicBezTo>
                          <a:pt x="208" y="295"/>
                          <a:pt x="203" y="290"/>
                          <a:pt x="197" y="285"/>
                        </a:cubicBezTo>
                        <a:cubicBezTo>
                          <a:pt x="186" y="275"/>
                          <a:pt x="175" y="263"/>
                          <a:pt x="164" y="252"/>
                        </a:cubicBezTo>
                        <a:cubicBezTo>
                          <a:pt x="153" y="241"/>
                          <a:pt x="142" y="229"/>
                          <a:pt x="132" y="217"/>
                        </a:cubicBezTo>
                        <a:cubicBezTo>
                          <a:pt x="121" y="205"/>
                          <a:pt x="112" y="192"/>
                          <a:pt x="102" y="180"/>
                        </a:cubicBezTo>
                        <a:cubicBezTo>
                          <a:pt x="97" y="174"/>
                          <a:pt x="92" y="167"/>
                          <a:pt x="88" y="161"/>
                        </a:cubicBezTo>
                        <a:cubicBezTo>
                          <a:pt x="83" y="155"/>
                          <a:pt x="79" y="149"/>
                          <a:pt x="75" y="143"/>
                        </a:cubicBezTo>
                        <a:cubicBezTo>
                          <a:pt x="71" y="136"/>
                          <a:pt x="66" y="130"/>
                          <a:pt x="63" y="124"/>
                        </a:cubicBezTo>
                        <a:cubicBezTo>
                          <a:pt x="59" y="118"/>
                          <a:pt x="55" y="112"/>
                          <a:pt x="52" y="106"/>
                        </a:cubicBezTo>
                        <a:cubicBezTo>
                          <a:pt x="48" y="100"/>
                          <a:pt x="45" y="94"/>
                          <a:pt x="42" y="89"/>
                        </a:cubicBezTo>
                        <a:cubicBezTo>
                          <a:pt x="38" y="83"/>
                          <a:pt x="35" y="78"/>
                          <a:pt x="33" y="72"/>
                        </a:cubicBezTo>
                        <a:cubicBezTo>
                          <a:pt x="27" y="62"/>
                          <a:pt x="22" y="52"/>
                          <a:pt x="18" y="43"/>
                        </a:cubicBezTo>
                        <a:cubicBezTo>
                          <a:pt x="14" y="34"/>
                          <a:pt x="11" y="26"/>
                          <a:pt x="8" y="20"/>
                        </a:cubicBezTo>
                        <a:cubicBezTo>
                          <a:pt x="3" y="7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gradFill>
                    <a:gsLst>
                      <a:gs pos="72000">
                        <a:srgbClr val="DDDDDD">
                          <a:lumMod val="92000"/>
                          <a:lumOff val="8000"/>
                        </a:srgbClr>
                      </a:gs>
                      <a:gs pos="0">
                        <a:schemeClr val="bg1">
                          <a:lumMod val="79000"/>
                        </a:schemeClr>
                      </a:gs>
                      <a:gs pos="35000">
                        <a:schemeClr val="bg1">
                          <a:lumMod val="99000"/>
                          <a:lumOff val="1000"/>
                        </a:schemeClr>
                      </a:gs>
                      <a:gs pos="100000">
                        <a:schemeClr val="bg1">
                          <a:lumMod val="92000"/>
                        </a:schemeClr>
                      </a:gs>
                    </a:gsLst>
                    <a:lin ang="18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39" name="组合 38"/>
                <p:cNvGrpSpPr/>
                <p:nvPr/>
              </p:nvGrpSpPr>
              <p:grpSpPr>
                <a:xfrm rot="14400000">
                  <a:off x="4846123" y="4365834"/>
                  <a:ext cx="2260181" cy="2114550"/>
                  <a:chOff x="2815057" y="1402715"/>
                  <a:chExt cx="2260181" cy="2114550"/>
                </a:xfrm>
              </p:grpSpPr>
              <p:sp>
                <p:nvSpPr>
                  <p:cNvPr id="49" name="Freeform 14"/>
                  <p:cNvSpPr/>
                  <p:nvPr/>
                </p:nvSpPr>
                <p:spPr bwMode="auto">
                  <a:xfrm>
                    <a:off x="2829560" y="1402715"/>
                    <a:ext cx="2230438" cy="2114550"/>
                  </a:xfrm>
                  <a:custGeom>
                    <a:avLst/>
                    <a:gdLst>
                      <a:gd name="T0" fmla="*/ 592 w 592"/>
                      <a:gd name="T1" fmla="*/ 385 h 561"/>
                      <a:gd name="T2" fmla="*/ 490 w 592"/>
                      <a:gd name="T3" fmla="*/ 561 h 561"/>
                      <a:gd name="T4" fmla="*/ 0 w 592"/>
                      <a:gd name="T5" fmla="*/ 465 h 561"/>
                      <a:gd name="T6" fmla="*/ 269 w 592"/>
                      <a:gd name="T7" fmla="*/ 0 h 561"/>
                      <a:gd name="T8" fmla="*/ 592 w 592"/>
                      <a:gd name="T9" fmla="*/ 385 h 5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92" h="561">
                        <a:moveTo>
                          <a:pt x="592" y="385"/>
                        </a:moveTo>
                        <a:cubicBezTo>
                          <a:pt x="490" y="561"/>
                          <a:pt x="490" y="561"/>
                          <a:pt x="490" y="561"/>
                        </a:cubicBezTo>
                        <a:cubicBezTo>
                          <a:pt x="313" y="481"/>
                          <a:pt x="146" y="447"/>
                          <a:pt x="0" y="465"/>
                        </a:cubicBezTo>
                        <a:cubicBezTo>
                          <a:pt x="269" y="0"/>
                          <a:pt x="269" y="0"/>
                          <a:pt x="269" y="0"/>
                        </a:cubicBezTo>
                        <a:cubicBezTo>
                          <a:pt x="325" y="136"/>
                          <a:pt x="434" y="271"/>
                          <a:pt x="592" y="385"/>
                        </a:cubicBezTo>
                        <a:close/>
                      </a:path>
                    </a:pathLst>
                  </a:custGeom>
                  <a:gradFill>
                    <a:gsLst>
                      <a:gs pos="72000">
                        <a:srgbClr val="DDDDDD">
                          <a:lumMod val="96000"/>
                          <a:lumOff val="4000"/>
                        </a:srgbClr>
                      </a:gs>
                      <a:gs pos="15000">
                        <a:schemeClr val="bg1">
                          <a:lumMod val="75000"/>
                        </a:schemeClr>
                      </a:gs>
                      <a:gs pos="0">
                        <a:schemeClr val="bg1">
                          <a:lumMod val="75000"/>
                        </a:schemeClr>
                      </a:gs>
                      <a:gs pos="44000">
                        <a:schemeClr val="bg1">
                          <a:lumMod val="9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860000" scaled="0"/>
                  </a:gradFill>
                  <a:ln>
                    <a:noFill/>
                  </a:ln>
                  <a:effectLst/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0" name="Freeform 26"/>
                  <p:cNvSpPr/>
                  <p:nvPr/>
                </p:nvSpPr>
                <p:spPr bwMode="auto">
                  <a:xfrm>
                    <a:off x="2815057" y="3110334"/>
                    <a:ext cx="1852613" cy="404812"/>
                  </a:xfrm>
                  <a:custGeom>
                    <a:avLst/>
                    <a:gdLst>
                      <a:gd name="T0" fmla="*/ 491 w 491"/>
                      <a:gd name="T1" fmla="*/ 105 h 105"/>
                      <a:gd name="T2" fmla="*/ 470 w 491"/>
                      <a:gd name="T3" fmla="*/ 97 h 105"/>
                      <a:gd name="T4" fmla="*/ 447 w 491"/>
                      <a:gd name="T5" fmla="*/ 88 h 105"/>
                      <a:gd name="T6" fmla="*/ 417 w 491"/>
                      <a:gd name="T7" fmla="*/ 77 h 105"/>
                      <a:gd name="T8" fmla="*/ 399 w 491"/>
                      <a:gd name="T9" fmla="*/ 71 h 105"/>
                      <a:gd name="T10" fmla="*/ 381 w 491"/>
                      <a:gd name="T11" fmla="*/ 64 h 105"/>
                      <a:gd name="T12" fmla="*/ 361 w 491"/>
                      <a:gd name="T13" fmla="*/ 58 h 105"/>
                      <a:gd name="T14" fmla="*/ 340 w 491"/>
                      <a:gd name="T15" fmla="*/ 52 h 105"/>
                      <a:gd name="T16" fmla="*/ 296 w 491"/>
                      <a:gd name="T17" fmla="*/ 39 h 105"/>
                      <a:gd name="T18" fmla="*/ 273 w 491"/>
                      <a:gd name="T19" fmla="*/ 33 h 105"/>
                      <a:gd name="T20" fmla="*/ 250 w 491"/>
                      <a:gd name="T21" fmla="*/ 28 h 105"/>
                      <a:gd name="T22" fmla="*/ 227 w 491"/>
                      <a:gd name="T23" fmla="*/ 23 h 105"/>
                      <a:gd name="T24" fmla="*/ 204 w 491"/>
                      <a:gd name="T25" fmla="*/ 19 h 105"/>
                      <a:gd name="T26" fmla="*/ 159 w 491"/>
                      <a:gd name="T27" fmla="*/ 13 h 105"/>
                      <a:gd name="T28" fmla="*/ 117 w 491"/>
                      <a:gd name="T29" fmla="*/ 8 h 105"/>
                      <a:gd name="T30" fmla="*/ 97 w 491"/>
                      <a:gd name="T31" fmla="*/ 7 h 105"/>
                      <a:gd name="T32" fmla="*/ 79 w 491"/>
                      <a:gd name="T33" fmla="*/ 7 h 105"/>
                      <a:gd name="T34" fmla="*/ 47 w 491"/>
                      <a:gd name="T35" fmla="*/ 7 h 105"/>
                      <a:gd name="T36" fmla="*/ 22 w 491"/>
                      <a:gd name="T37" fmla="*/ 7 h 105"/>
                      <a:gd name="T38" fmla="*/ 0 w 491"/>
                      <a:gd name="T39" fmla="*/ 9 h 105"/>
                      <a:gd name="T40" fmla="*/ 22 w 491"/>
                      <a:gd name="T41" fmla="*/ 5 h 105"/>
                      <a:gd name="T42" fmla="*/ 47 w 491"/>
                      <a:gd name="T43" fmla="*/ 3 h 105"/>
                      <a:gd name="T44" fmla="*/ 79 w 491"/>
                      <a:gd name="T45" fmla="*/ 1 h 105"/>
                      <a:gd name="T46" fmla="*/ 98 w 491"/>
                      <a:gd name="T47" fmla="*/ 1 h 105"/>
                      <a:gd name="T48" fmla="*/ 118 w 491"/>
                      <a:gd name="T49" fmla="*/ 1 h 105"/>
                      <a:gd name="T50" fmla="*/ 139 w 491"/>
                      <a:gd name="T51" fmla="*/ 2 h 105"/>
                      <a:gd name="T52" fmla="*/ 160 w 491"/>
                      <a:gd name="T53" fmla="*/ 4 h 105"/>
                      <a:gd name="T54" fmla="*/ 183 w 491"/>
                      <a:gd name="T55" fmla="*/ 6 h 105"/>
                      <a:gd name="T56" fmla="*/ 206 w 491"/>
                      <a:gd name="T57" fmla="*/ 10 h 105"/>
                      <a:gd name="T58" fmla="*/ 229 w 491"/>
                      <a:gd name="T59" fmla="*/ 14 h 105"/>
                      <a:gd name="T60" fmla="*/ 253 w 491"/>
                      <a:gd name="T61" fmla="*/ 18 h 105"/>
                      <a:gd name="T62" fmla="*/ 276 w 491"/>
                      <a:gd name="T63" fmla="*/ 24 h 105"/>
                      <a:gd name="T64" fmla="*/ 299 w 491"/>
                      <a:gd name="T65" fmla="*/ 30 h 105"/>
                      <a:gd name="T66" fmla="*/ 343 w 491"/>
                      <a:gd name="T67" fmla="*/ 43 h 105"/>
                      <a:gd name="T68" fmla="*/ 363 w 491"/>
                      <a:gd name="T69" fmla="*/ 50 h 105"/>
                      <a:gd name="T70" fmla="*/ 383 w 491"/>
                      <a:gd name="T71" fmla="*/ 57 h 105"/>
                      <a:gd name="T72" fmla="*/ 419 w 491"/>
                      <a:gd name="T73" fmla="*/ 71 h 105"/>
                      <a:gd name="T74" fmla="*/ 448 w 491"/>
                      <a:gd name="T75" fmla="*/ 84 h 105"/>
                      <a:gd name="T76" fmla="*/ 471 w 491"/>
                      <a:gd name="T77" fmla="*/ 95 h 105"/>
                      <a:gd name="T78" fmla="*/ 491 w 491"/>
                      <a:gd name="T79" fmla="*/ 105 h 1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91" h="105">
                        <a:moveTo>
                          <a:pt x="491" y="105"/>
                        </a:moveTo>
                        <a:cubicBezTo>
                          <a:pt x="491" y="105"/>
                          <a:pt x="483" y="102"/>
                          <a:pt x="470" y="97"/>
                        </a:cubicBezTo>
                        <a:cubicBezTo>
                          <a:pt x="464" y="94"/>
                          <a:pt x="456" y="91"/>
                          <a:pt x="447" y="88"/>
                        </a:cubicBezTo>
                        <a:cubicBezTo>
                          <a:pt x="438" y="85"/>
                          <a:pt x="428" y="81"/>
                          <a:pt x="417" y="77"/>
                        </a:cubicBezTo>
                        <a:cubicBezTo>
                          <a:pt x="411" y="75"/>
                          <a:pt x="405" y="73"/>
                          <a:pt x="399" y="71"/>
                        </a:cubicBezTo>
                        <a:cubicBezTo>
                          <a:pt x="393" y="69"/>
                          <a:pt x="387" y="66"/>
                          <a:pt x="381" y="64"/>
                        </a:cubicBezTo>
                        <a:cubicBezTo>
                          <a:pt x="374" y="62"/>
                          <a:pt x="367" y="60"/>
                          <a:pt x="361" y="58"/>
                        </a:cubicBezTo>
                        <a:cubicBezTo>
                          <a:pt x="354" y="56"/>
                          <a:pt x="347" y="54"/>
                          <a:pt x="340" y="52"/>
                        </a:cubicBezTo>
                        <a:cubicBezTo>
                          <a:pt x="326" y="47"/>
                          <a:pt x="311" y="43"/>
                          <a:pt x="296" y="39"/>
                        </a:cubicBezTo>
                        <a:cubicBezTo>
                          <a:pt x="289" y="37"/>
                          <a:pt x="281" y="35"/>
                          <a:pt x="273" y="33"/>
                        </a:cubicBezTo>
                        <a:cubicBezTo>
                          <a:pt x="266" y="32"/>
                          <a:pt x="258" y="30"/>
                          <a:pt x="250" y="28"/>
                        </a:cubicBezTo>
                        <a:cubicBezTo>
                          <a:pt x="243" y="27"/>
                          <a:pt x="235" y="25"/>
                          <a:pt x="227" y="23"/>
                        </a:cubicBezTo>
                        <a:cubicBezTo>
                          <a:pt x="220" y="22"/>
                          <a:pt x="212" y="21"/>
                          <a:pt x="204" y="19"/>
                        </a:cubicBezTo>
                        <a:cubicBezTo>
                          <a:pt x="189" y="17"/>
                          <a:pt x="174" y="14"/>
                          <a:pt x="159" y="13"/>
                        </a:cubicBezTo>
                        <a:cubicBezTo>
                          <a:pt x="145" y="11"/>
                          <a:pt x="131" y="10"/>
                          <a:pt x="117" y="8"/>
                        </a:cubicBezTo>
                        <a:cubicBezTo>
                          <a:pt x="110" y="8"/>
                          <a:pt x="104" y="8"/>
                          <a:pt x="97" y="7"/>
                        </a:cubicBezTo>
                        <a:cubicBezTo>
                          <a:pt x="91" y="7"/>
                          <a:pt x="85" y="7"/>
                          <a:pt x="79" y="7"/>
                        </a:cubicBezTo>
                        <a:cubicBezTo>
                          <a:pt x="67" y="7"/>
                          <a:pt x="56" y="6"/>
                          <a:pt x="47" y="7"/>
                        </a:cubicBezTo>
                        <a:cubicBezTo>
                          <a:pt x="37" y="7"/>
                          <a:pt x="29" y="7"/>
                          <a:pt x="22" y="7"/>
                        </a:cubicBezTo>
                        <a:cubicBezTo>
                          <a:pt x="8" y="8"/>
                          <a:pt x="0" y="9"/>
                          <a:pt x="0" y="9"/>
                        </a:cubicBezTo>
                        <a:cubicBezTo>
                          <a:pt x="0" y="9"/>
                          <a:pt x="8" y="7"/>
                          <a:pt x="22" y="5"/>
                        </a:cubicBezTo>
                        <a:cubicBezTo>
                          <a:pt x="29" y="4"/>
                          <a:pt x="37" y="4"/>
                          <a:pt x="47" y="3"/>
                        </a:cubicBezTo>
                        <a:cubicBezTo>
                          <a:pt x="56" y="2"/>
                          <a:pt x="67" y="1"/>
                          <a:pt x="79" y="1"/>
                        </a:cubicBezTo>
                        <a:cubicBezTo>
                          <a:pt x="85" y="0"/>
                          <a:pt x="91" y="1"/>
                          <a:pt x="98" y="1"/>
                        </a:cubicBezTo>
                        <a:cubicBezTo>
                          <a:pt x="104" y="1"/>
                          <a:pt x="111" y="1"/>
                          <a:pt x="118" y="1"/>
                        </a:cubicBezTo>
                        <a:cubicBezTo>
                          <a:pt x="124" y="1"/>
                          <a:pt x="131" y="2"/>
                          <a:pt x="139" y="2"/>
                        </a:cubicBezTo>
                        <a:cubicBezTo>
                          <a:pt x="146" y="2"/>
                          <a:pt x="153" y="3"/>
                          <a:pt x="160" y="4"/>
                        </a:cubicBezTo>
                        <a:cubicBezTo>
                          <a:pt x="168" y="4"/>
                          <a:pt x="175" y="5"/>
                          <a:pt x="183" y="6"/>
                        </a:cubicBezTo>
                        <a:cubicBezTo>
                          <a:pt x="191" y="7"/>
                          <a:pt x="198" y="8"/>
                          <a:pt x="206" y="10"/>
                        </a:cubicBezTo>
                        <a:cubicBezTo>
                          <a:pt x="214" y="11"/>
                          <a:pt x="221" y="12"/>
                          <a:pt x="229" y="14"/>
                        </a:cubicBezTo>
                        <a:cubicBezTo>
                          <a:pt x="237" y="15"/>
                          <a:pt x="245" y="17"/>
                          <a:pt x="253" y="18"/>
                        </a:cubicBezTo>
                        <a:cubicBezTo>
                          <a:pt x="260" y="20"/>
                          <a:pt x="268" y="22"/>
                          <a:pt x="276" y="24"/>
                        </a:cubicBezTo>
                        <a:cubicBezTo>
                          <a:pt x="283" y="26"/>
                          <a:pt x="291" y="28"/>
                          <a:pt x="299" y="30"/>
                        </a:cubicBezTo>
                        <a:cubicBezTo>
                          <a:pt x="314" y="34"/>
                          <a:pt x="328" y="38"/>
                          <a:pt x="343" y="43"/>
                        </a:cubicBezTo>
                        <a:cubicBezTo>
                          <a:pt x="350" y="45"/>
                          <a:pt x="357" y="48"/>
                          <a:pt x="363" y="50"/>
                        </a:cubicBezTo>
                        <a:cubicBezTo>
                          <a:pt x="370" y="52"/>
                          <a:pt x="377" y="55"/>
                          <a:pt x="383" y="57"/>
                        </a:cubicBezTo>
                        <a:cubicBezTo>
                          <a:pt x="396" y="62"/>
                          <a:pt x="408" y="67"/>
                          <a:pt x="419" y="71"/>
                        </a:cubicBezTo>
                        <a:cubicBezTo>
                          <a:pt x="430" y="76"/>
                          <a:pt x="440" y="80"/>
                          <a:pt x="448" y="84"/>
                        </a:cubicBezTo>
                        <a:cubicBezTo>
                          <a:pt x="457" y="88"/>
                          <a:pt x="465" y="92"/>
                          <a:pt x="471" y="95"/>
                        </a:cubicBezTo>
                        <a:cubicBezTo>
                          <a:pt x="483" y="101"/>
                          <a:pt x="491" y="105"/>
                          <a:pt x="491" y="10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81000"/>
                        </a:schemeClr>
                      </a:gs>
                      <a:gs pos="65000">
                        <a:srgbClr val="EFEFEF">
                          <a:lumMod val="99000"/>
                        </a:srgbClr>
                      </a:gs>
                      <a:gs pos="35000">
                        <a:schemeClr val="bg1">
                          <a:lumMod val="96000"/>
                          <a:lumOff val="4000"/>
                        </a:schemeClr>
                      </a:gs>
                      <a:gs pos="100000">
                        <a:schemeClr val="bg1">
                          <a:lumMod val="89000"/>
                        </a:schemeClr>
                      </a:gs>
                    </a:gsLst>
                    <a:lin ang="24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1" name="Freeform 30"/>
                  <p:cNvSpPr/>
                  <p:nvPr/>
                </p:nvSpPr>
                <p:spPr bwMode="auto">
                  <a:xfrm>
                    <a:off x="3848100" y="1414464"/>
                    <a:ext cx="1227138" cy="1450975"/>
                  </a:xfrm>
                  <a:custGeom>
                    <a:avLst/>
                    <a:gdLst>
                      <a:gd name="T0" fmla="*/ 0 w 324"/>
                      <a:gd name="T1" fmla="*/ 0 h 384"/>
                      <a:gd name="T2" fmla="*/ 10 w 324"/>
                      <a:gd name="T3" fmla="*/ 19 h 384"/>
                      <a:gd name="T4" fmla="*/ 22 w 324"/>
                      <a:gd name="T5" fmla="*/ 41 h 384"/>
                      <a:gd name="T6" fmla="*/ 38 w 324"/>
                      <a:gd name="T7" fmla="*/ 70 h 384"/>
                      <a:gd name="T8" fmla="*/ 47 w 324"/>
                      <a:gd name="T9" fmla="*/ 85 h 384"/>
                      <a:gd name="T10" fmla="*/ 58 w 324"/>
                      <a:gd name="T11" fmla="*/ 102 h 384"/>
                      <a:gd name="T12" fmla="*/ 82 w 324"/>
                      <a:gd name="T13" fmla="*/ 137 h 384"/>
                      <a:gd name="T14" fmla="*/ 110 w 324"/>
                      <a:gd name="T15" fmla="*/ 174 h 384"/>
                      <a:gd name="T16" fmla="*/ 140 w 324"/>
                      <a:gd name="T17" fmla="*/ 210 h 384"/>
                      <a:gd name="T18" fmla="*/ 171 w 324"/>
                      <a:gd name="T19" fmla="*/ 246 h 384"/>
                      <a:gd name="T20" fmla="*/ 203 w 324"/>
                      <a:gd name="T21" fmla="*/ 278 h 384"/>
                      <a:gd name="T22" fmla="*/ 219 w 324"/>
                      <a:gd name="T23" fmla="*/ 293 h 384"/>
                      <a:gd name="T24" fmla="*/ 234 w 324"/>
                      <a:gd name="T25" fmla="*/ 308 h 384"/>
                      <a:gd name="T26" fmla="*/ 249 w 324"/>
                      <a:gd name="T27" fmla="*/ 321 h 384"/>
                      <a:gd name="T28" fmla="*/ 263 w 324"/>
                      <a:gd name="T29" fmla="*/ 333 h 384"/>
                      <a:gd name="T30" fmla="*/ 276 w 324"/>
                      <a:gd name="T31" fmla="*/ 344 h 384"/>
                      <a:gd name="T32" fmla="*/ 288 w 324"/>
                      <a:gd name="T33" fmla="*/ 354 h 384"/>
                      <a:gd name="T34" fmla="*/ 307 w 324"/>
                      <a:gd name="T35" fmla="*/ 370 h 384"/>
                      <a:gd name="T36" fmla="*/ 324 w 324"/>
                      <a:gd name="T37" fmla="*/ 384 h 384"/>
                      <a:gd name="T38" fmla="*/ 306 w 324"/>
                      <a:gd name="T39" fmla="*/ 372 h 384"/>
                      <a:gd name="T40" fmla="*/ 285 w 324"/>
                      <a:gd name="T41" fmla="*/ 357 h 384"/>
                      <a:gd name="T42" fmla="*/ 259 w 324"/>
                      <a:gd name="T43" fmla="*/ 338 h 384"/>
                      <a:gd name="T44" fmla="*/ 229 w 324"/>
                      <a:gd name="T45" fmla="*/ 313 h 384"/>
                      <a:gd name="T46" fmla="*/ 213 w 324"/>
                      <a:gd name="T47" fmla="*/ 300 h 384"/>
                      <a:gd name="T48" fmla="*/ 197 w 324"/>
                      <a:gd name="T49" fmla="*/ 285 h 384"/>
                      <a:gd name="T50" fmla="*/ 164 w 324"/>
                      <a:gd name="T51" fmla="*/ 252 h 384"/>
                      <a:gd name="T52" fmla="*/ 132 w 324"/>
                      <a:gd name="T53" fmla="*/ 217 h 384"/>
                      <a:gd name="T54" fmla="*/ 102 w 324"/>
                      <a:gd name="T55" fmla="*/ 180 h 384"/>
                      <a:gd name="T56" fmla="*/ 88 w 324"/>
                      <a:gd name="T57" fmla="*/ 161 h 384"/>
                      <a:gd name="T58" fmla="*/ 75 w 324"/>
                      <a:gd name="T59" fmla="*/ 143 h 384"/>
                      <a:gd name="T60" fmla="*/ 63 w 324"/>
                      <a:gd name="T61" fmla="*/ 124 h 384"/>
                      <a:gd name="T62" fmla="*/ 52 w 324"/>
                      <a:gd name="T63" fmla="*/ 106 h 384"/>
                      <a:gd name="T64" fmla="*/ 42 w 324"/>
                      <a:gd name="T65" fmla="*/ 89 h 384"/>
                      <a:gd name="T66" fmla="*/ 33 w 324"/>
                      <a:gd name="T67" fmla="*/ 72 h 384"/>
                      <a:gd name="T68" fmla="*/ 18 w 324"/>
                      <a:gd name="T69" fmla="*/ 43 h 384"/>
                      <a:gd name="T70" fmla="*/ 8 w 324"/>
                      <a:gd name="T71" fmla="*/ 20 h 384"/>
                      <a:gd name="T72" fmla="*/ 0 w 324"/>
                      <a:gd name="T73" fmla="*/ 0 h 3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324" h="384">
                        <a:moveTo>
                          <a:pt x="0" y="0"/>
                        </a:moveTo>
                        <a:cubicBezTo>
                          <a:pt x="0" y="0"/>
                          <a:pt x="4" y="7"/>
                          <a:pt x="10" y="19"/>
                        </a:cubicBezTo>
                        <a:cubicBezTo>
                          <a:pt x="13" y="25"/>
                          <a:pt x="17" y="33"/>
                          <a:pt x="22" y="41"/>
                        </a:cubicBezTo>
                        <a:cubicBezTo>
                          <a:pt x="26" y="50"/>
                          <a:pt x="32" y="59"/>
                          <a:pt x="38" y="70"/>
                        </a:cubicBezTo>
                        <a:cubicBezTo>
                          <a:pt x="41" y="75"/>
                          <a:pt x="44" y="80"/>
                          <a:pt x="47" y="85"/>
                        </a:cubicBezTo>
                        <a:cubicBezTo>
                          <a:pt x="51" y="91"/>
                          <a:pt x="54" y="97"/>
                          <a:pt x="58" y="102"/>
                        </a:cubicBezTo>
                        <a:cubicBezTo>
                          <a:pt x="65" y="114"/>
                          <a:pt x="73" y="125"/>
                          <a:pt x="82" y="137"/>
                        </a:cubicBezTo>
                        <a:cubicBezTo>
                          <a:pt x="90" y="150"/>
                          <a:pt x="100" y="162"/>
                          <a:pt x="110" y="174"/>
                        </a:cubicBezTo>
                        <a:cubicBezTo>
                          <a:pt x="119" y="186"/>
                          <a:pt x="129" y="199"/>
                          <a:pt x="140" y="210"/>
                        </a:cubicBezTo>
                        <a:cubicBezTo>
                          <a:pt x="150" y="223"/>
                          <a:pt x="161" y="234"/>
                          <a:pt x="171" y="246"/>
                        </a:cubicBezTo>
                        <a:cubicBezTo>
                          <a:pt x="182" y="257"/>
                          <a:pt x="192" y="268"/>
                          <a:pt x="203" y="278"/>
                        </a:cubicBezTo>
                        <a:cubicBezTo>
                          <a:pt x="209" y="283"/>
                          <a:pt x="214" y="288"/>
                          <a:pt x="219" y="293"/>
                        </a:cubicBezTo>
                        <a:cubicBezTo>
                          <a:pt x="224" y="298"/>
                          <a:pt x="229" y="303"/>
                          <a:pt x="234" y="308"/>
                        </a:cubicBezTo>
                        <a:cubicBezTo>
                          <a:pt x="239" y="312"/>
                          <a:pt x="244" y="317"/>
                          <a:pt x="249" y="321"/>
                        </a:cubicBezTo>
                        <a:cubicBezTo>
                          <a:pt x="254" y="325"/>
                          <a:pt x="259" y="329"/>
                          <a:pt x="263" y="333"/>
                        </a:cubicBezTo>
                        <a:cubicBezTo>
                          <a:pt x="267" y="337"/>
                          <a:pt x="272" y="341"/>
                          <a:pt x="276" y="344"/>
                        </a:cubicBezTo>
                        <a:cubicBezTo>
                          <a:pt x="280" y="348"/>
                          <a:pt x="284" y="351"/>
                          <a:pt x="288" y="354"/>
                        </a:cubicBezTo>
                        <a:cubicBezTo>
                          <a:pt x="295" y="361"/>
                          <a:pt x="302" y="366"/>
                          <a:pt x="307" y="370"/>
                        </a:cubicBezTo>
                        <a:cubicBezTo>
                          <a:pt x="318" y="379"/>
                          <a:pt x="324" y="384"/>
                          <a:pt x="324" y="384"/>
                        </a:cubicBezTo>
                        <a:cubicBezTo>
                          <a:pt x="324" y="384"/>
                          <a:pt x="318" y="380"/>
                          <a:pt x="306" y="372"/>
                        </a:cubicBezTo>
                        <a:cubicBezTo>
                          <a:pt x="300" y="368"/>
                          <a:pt x="293" y="363"/>
                          <a:pt x="285" y="357"/>
                        </a:cubicBezTo>
                        <a:cubicBezTo>
                          <a:pt x="278" y="352"/>
                          <a:pt x="269" y="345"/>
                          <a:pt x="259" y="338"/>
                        </a:cubicBezTo>
                        <a:cubicBezTo>
                          <a:pt x="250" y="330"/>
                          <a:pt x="240" y="322"/>
                          <a:pt x="229" y="313"/>
                        </a:cubicBezTo>
                        <a:cubicBezTo>
                          <a:pt x="224" y="309"/>
                          <a:pt x="219" y="304"/>
                          <a:pt x="213" y="300"/>
                        </a:cubicBezTo>
                        <a:cubicBezTo>
                          <a:pt x="208" y="295"/>
                          <a:pt x="203" y="290"/>
                          <a:pt x="197" y="285"/>
                        </a:cubicBezTo>
                        <a:cubicBezTo>
                          <a:pt x="186" y="275"/>
                          <a:pt x="175" y="263"/>
                          <a:pt x="164" y="252"/>
                        </a:cubicBezTo>
                        <a:cubicBezTo>
                          <a:pt x="153" y="241"/>
                          <a:pt x="142" y="229"/>
                          <a:pt x="132" y="217"/>
                        </a:cubicBezTo>
                        <a:cubicBezTo>
                          <a:pt x="121" y="205"/>
                          <a:pt x="112" y="192"/>
                          <a:pt x="102" y="180"/>
                        </a:cubicBezTo>
                        <a:cubicBezTo>
                          <a:pt x="97" y="174"/>
                          <a:pt x="92" y="167"/>
                          <a:pt x="88" y="161"/>
                        </a:cubicBezTo>
                        <a:cubicBezTo>
                          <a:pt x="83" y="155"/>
                          <a:pt x="79" y="149"/>
                          <a:pt x="75" y="143"/>
                        </a:cubicBezTo>
                        <a:cubicBezTo>
                          <a:pt x="71" y="136"/>
                          <a:pt x="66" y="130"/>
                          <a:pt x="63" y="124"/>
                        </a:cubicBezTo>
                        <a:cubicBezTo>
                          <a:pt x="59" y="118"/>
                          <a:pt x="55" y="112"/>
                          <a:pt x="52" y="106"/>
                        </a:cubicBezTo>
                        <a:cubicBezTo>
                          <a:pt x="48" y="100"/>
                          <a:pt x="45" y="94"/>
                          <a:pt x="42" y="89"/>
                        </a:cubicBezTo>
                        <a:cubicBezTo>
                          <a:pt x="38" y="83"/>
                          <a:pt x="35" y="78"/>
                          <a:pt x="33" y="72"/>
                        </a:cubicBezTo>
                        <a:cubicBezTo>
                          <a:pt x="27" y="62"/>
                          <a:pt x="22" y="52"/>
                          <a:pt x="18" y="43"/>
                        </a:cubicBezTo>
                        <a:cubicBezTo>
                          <a:pt x="14" y="34"/>
                          <a:pt x="11" y="26"/>
                          <a:pt x="8" y="20"/>
                        </a:cubicBezTo>
                        <a:cubicBezTo>
                          <a:pt x="3" y="7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gradFill>
                    <a:gsLst>
                      <a:gs pos="72000">
                        <a:srgbClr val="DDDDDD">
                          <a:lumMod val="92000"/>
                          <a:lumOff val="8000"/>
                        </a:srgbClr>
                      </a:gs>
                      <a:gs pos="0">
                        <a:schemeClr val="bg1">
                          <a:lumMod val="79000"/>
                        </a:schemeClr>
                      </a:gs>
                      <a:gs pos="35000">
                        <a:schemeClr val="bg1">
                          <a:lumMod val="99000"/>
                          <a:lumOff val="1000"/>
                        </a:schemeClr>
                      </a:gs>
                      <a:gs pos="100000">
                        <a:schemeClr val="bg1">
                          <a:lumMod val="92000"/>
                        </a:schemeClr>
                      </a:gs>
                    </a:gsLst>
                    <a:lin ang="18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0" name="组合 39"/>
                <p:cNvGrpSpPr/>
                <p:nvPr/>
              </p:nvGrpSpPr>
              <p:grpSpPr>
                <a:xfrm>
                  <a:off x="5146674" y="2706825"/>
                  <a:ext cx="573273" cy="881611"/>
                  <a:chOff x="4455614" y="2706825"/>
                  <a:chExt cx="573273" cy="881611"/>
                </a:xfrm>
              </p:grpSpPr>
              <p:sp>
                <p:nvSpPr>
                  <p:cNvPr id="47" name="Freeform 39"/>
                  <p:cNvSpPr/>
                  <p:nvPr/>
                </p:nvSpPr>
                <p:spPr bwMode="auto">
                  <a:xfrm>
                    <a:off x="4455614" y="3475723"/>
                    <a:ext cx="157163" cy="112713"/>
                  </a:xfrm>
                  <a:custGeom>
                    <a:avLst/>
                    <a:gdLst>
                      <a:gd name="T0" fmla="*/ 39 w 39"/>
                      <a:gd name="T1" fmla="*/ 10 h 27"/>
                      <a:gd name="T2" fmla="*/ 0 w 39"/>
                      <a:gd name="T3" fmla="*/ 26 h 27"/>
                      <a:gd name="T4" fmla="*/ 15 w 39"/>
                      <a:gd name="T5" fmla="*/ 0 h 27"/>
                      <a:gd name="T6" fmla="*/ 39 w 39"/>
                      <a:gd name="T7" fmla="*/ 1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27">
                        <a:moveTo>
                          <a:pt x="39" y="10"/>
                        </a:moveTo>
                        <a:cubicBezTo>
                          <a:pt x="39" y="10"/>
                          <a:pt x="25" y="27"/>
                          <a:pt x="0" y="26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33" y="7"/>
                          <a:pt x="39" y="1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8" name="Freeform 39"/>
                  <p:cNvSpPr/>
                  <p:nvPr/>
                </p:nvSpPr>
                <p:spPr bwMode="auto">
                  <a:xfrm rot="3597006" flipV="1">
                    <a:off x="4893949" y="2729050"/>
                    <a:ext cx="157163" cy="112713"/>
                  </a:xfrm>
                  <a:custGeom>
                    <a:avLst/>
                    <a:gdLst>
                      <a:gd name="T0" fmla="*/ 39 w 39"/>
                      <a:gd name="T1" fmla="*/ 10 h 27"/>
                      <a:gd name="T2" fmla="*/ 0 w 39"/>
                      <a:gd name="T3" fmla="*/ 26 h 27"/>
                      <a:gd name="T4" fmla="*/ 15 w 39"/>
                      <a:gd name="T5" fmla="*/ 0 h 27"/>
                      <a:gd name="T6" fmla="*/ 39 w 39"/>
                      <a:gd name="T7" fmla="*/ 1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27">
                        <a:moveTo>
                          <a:pt x="39" y="10"/>
                        </a:moveTo>
                        <a:cubicBezTo>
                          <a:pt x="39" y="10"/>
                          <a:pt x="25" y="27"/>
                          <a:pt x="0" y="26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33" y="7"/>
                          <a:pt x="39" y="1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1" name="组合 40"/>
                <p:cNvGrpSpPr/>
                <p:nvPr/>
              </p:nvGrpSpPr>
              <p:grpSpPr>
                <a:xfrm flipH="1">
                  <a:off x="6546854" y="2710728"/>
                  <a:ext cx="573273" cy="881611"/>
                  <a:chOff x="4455614" y="2706825"/>
                  <a:chExt cx="573273" cy="881611"/>
                </a:xfrm>
              </p:grpSpPr>
              <p:sp>
                <p:nvSpPr>
                  <p:cNvPr id="45" name="Freeform 39"/>
                  <p:cNvSpPr/>
                  <p:nvPr/>
                </p:nvSpPr>
                <p:spPr bwMode="auto">
                  <a:xfrm>
                    <a:off x="4455614" y="3475723"/>
                    <a:ext cx="157163" cy="112713"/>
                  </a:xfrm>
                  <a:custGeom>
                    <a:avLst/>
                    <a:gdLst>
                      <a:gd name="T0" fmla="*/ 39 w 39"/>
                      <a:gd name="T1" fmla="*/ 10 h 27"/>
                      <a:gd name="T2" fmla="*/ 0 w 39"/>
                      <a:gd name="T3" fmla="*/ 26 h 27"/>
                      <a:gd name="T4" fmla="*/ 15 w 39"/>
                      <a:gd name="T5" fmla="*/ 0 h 27"/>
                      <a:gd name="T6" fmla="*/ 39 w 39"/>
                      <a:gd name="T7" fmla="*/ 1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27">
                        <a:moveTo>
                          <a:pt x="39" y="10"/>
                        </a:moveTo>
                        <a:cubicBezTo>
                          <a:pt x="39" y="10"/>
                          <a:pt x="25" y="27"/>
                          <a:pt x="0" y="26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33" y="7"/>
                          <a:pt x="39" y="1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6" name="Freeform 39"/>
                  <p:cNvSpPr/>
                  <p:nvPr/>
                </p:nvSpPr>
                <p:spPr bwMode="auto">
                  <a:xfrm rot="3597006" flipV="1">
                    <a:off x="4893949" y="2729050"/>
                    <a:ext cx="157163" cy="112713"/>
                  </a:xfrm>
                  <a:custGeom>
                    <a:avLst/>
                    <a:gdLst>
                      <a:gd name="T0" fmla="*/ 39 w 39"/>
                      <a:gd name="T1" fmla="*/ 10 h 27"/>
                      <a:gd name="T2" fmla="*/ 0 w 39"/>
                      <a:gd name="T3" fmla="*/ 26 h 27"/>
                      <a:gd name="T4" fmla="*/ 15 w 39"/>
                      <a:gd name="T5" fmla="*/ 0 h 27"/>
                      <a:gd name="T6" fmla="*/ 39 w 39"/>
                      <a:gd name="T7" fmla="*/ 1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27">
                        <a:moveTo>
                          <a:pt x="39" y="10"/>
                        </a:moveTo>
                        <a:cubicBezTo>
                          <a:pt x="39" y="10"/>
                          <a:pt x="25" y="27"/>
                          <a:pt x="0" y="26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33" y="7"/>
                          <a:pt x="39" y="1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2" name="组合 41"/>
                <p:cNvGrpSpPr/>
                <p:nvPr/>
              </p:nvGrpSpPr>
              <p:grpSpPr>
                <a:xfrm rot="7200000" flipH="1">
                  <a:off x="5853056" y="3898235"/>
                  <a:ext cx="573273" cy="881611"/>
                  <a:chOff x="4455614" y="2706825"/>
                  <a:chExt cx="573273" cy="881611"/>
                </a:xfrm>
              </p:grpSpPr>
              <p:sp>
                <p:nvSpPr>
                  <p:cNvPr id="43" name="Freeform 39"/>
                  <p:cNvSpPr/>
                  <p:nvPr/>
                </p:nvSpPr>
                <p:spPr bwMode="auto">
                  <a:xfrm>
                    <a:off x="4455614" y="3475723"/>
                    <a:ext cx="157163" cy="112713"/>
                  </a:xfrm>
                  <a:custGeom>
                    <a:avLst/>
                    <a:gdLst>
                      <a:gd name="T0" fmla="*/ 39 w 39"/>
                      <a:gd name="T1" fmla="*/ 10 h 27"/>
                      <a:gd name="T2" fmla="*/ 0 w 39"/>
                      <a:gd name="T3" fmla="*/ 26 h 27"/>
                      <a:gd name="T4" fmla="*/ 15 w 39"/>
                      <a:gd name="T5" fmla="*/ 0 h 27"/>
                      <a:gd name="T6" fmla="*/ 39 w 39"/>
                      <a:gd name="T7" fmla="*/ 1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27">
                        <a:moveTo>
                          <a:pt x="39" y="10"/>
                        </a:moveTo>
                        <a:cubicBezTo>
                          <a:pt x="39" y="10"/>
                          <a:pt x="25" y="27"/>
                          <a:pt x="0" y="26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33" y="7"/>
                          <a:pt x="39" y="1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4" name="Freeform 39"/>
                  <p:cNvSpPr/>
                  <p:nvPr/>
                </p:nvSpPr>
                <p:spPr bwMode="auto">
                  <a:xfrm rot="3597006" flipV="1">
                    <a:off x="4893949" y="2729050"/>
                    <a:ext cx="157163" cy="112713"/>
                  </a:xfrm>
                  <a:custGeom>
                    <a:avLst/>
                    <a:gdLst>
                      <a:gd name="T0" fmla="*/ 39 w 39"/>
                      <a:gd name="T1" fmla="*/ 10 h 27"/>
                      <a:gd name="T2" fmla="*/ 0 w 39"/>
                      <a:gd name="T3" fmla="*/ 26 h 27"/>
                      <a:gd name="T4" fmla="*/ 15 w 39"/>
                      <a:gd name="T5" fmla="*/ 0 h 27"/>
                      <a:gd name="T6" fmla="*/ 39 w 39"/>
                      <a:gd name="T7" fmla="*/ 1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27">
                        <a:moveTo>
                          <a:pt x="39" y="10"/>
                        </a:moveTo>
                        <a:cubicBezTo>
                          <a:pt x="39" y="10"/>
                          <a:pt x="25" y="27"/>
                          <a:pt x="0" y="26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33" y="7"/>
                          <a:pt x="39" y="1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/>
                  <a:lstStyle/>
                  <a:p>
                    <a:endParaRPr lang="zh-CN" altLang="en-US" sz="1015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sp>
            <p:nvSpPr>
              <p:cNvPr id="22" name="Freeform 76"/>
              <p:cNvSpPr>
                <a:spLocks noEditPoints="1"/>
              </p:cNvSpPr>
              <p:nvPr/>
            </p:nvSpPr>
            <p:spPr bwMode="auto">
              <a:xfrm>
                <a:off x="5946778" y="3775361"/>
                <a:ext cx="370518" cy="501288"/>
              </a:xfrm>
              <a:custGeom>
                <a:avLst/>
                <a:gdLst>
                  <a:gd name="T0" fmla="*/ 51 w 141"/>
                  <a:gd name="T1" fmla="*/ 186 h 192"/>
                  <a:gd name="T2" fmla="*/ 60 w 141"/>
                  <a:gd name="T3" fmla="*/ 185 h 192"/>
                  <a:gd name="T4" fmla="*/ 60 w 141"/>
                  <a:gd name="T5" fmla="*/ 185 h 192"/>
                  <a:gd name="T6" fmla="*/ 71 w 141"/>
                  <a:gd name="T7" fmla="*/ 192 h 192"/>
                  <a:gd name="T8" fmla="*/ 81 w 141"/>
                  <a:gd name="T9" fmla="*/ 182 h 192"/>
                  <a:gd name="T10" fmla="*/ 81 w 141"/>
                  <a:gd name="T11" fmla="*/ 182 h 192"/>
                  <a:gd name="T12" fmla="*/ 90 w 141"/>
                  <a:gd name="T13" fmla="*/ 181 h 192"/>
                  <a:gd name="T14" fmla="*/ 96 w 141"/>
                  <a:gd name="T15" fmla="*/ 172 h 192"/>
                  <a:gd name="T16" fmla="*/ 45 w 141"/>
                  <a:gd name="T17" fmla="*/ 179 h 192"/>
                  <a:gd name="T18" fmla="*/ 51 w 141"/>
                  <a:gd name="T19" fmla="*/ 186 h 192"/>
                  <a:gd name="T20" fmla="*/ 95 w 141"/>
                  <a:gd name="T21" fmla="*/ 160 h 192"/>
                  <a:gd name="T22" fmla="*/ 46 w 141"/>
                  <a:gd name="T23" fmla="*/ 166 h 192"/>
                  <a:gd name="T24" fmla="*/ 42 w 141"/>
                  <a:gd name="T25" fmla="*/ 171 h 192"/>
                  <a:gd name="T26" fmla="*/ 46 w 141"/>
                  <a:gd name="T27" fmla="*/ 175 h 192"/>
                  <a:gd name="T28" fmla="*/ 95 w 141"/>
                  <a:gd name="T29" fmla="*/ 169 h 192"/>
                  <a:gd name="T30" fmla="*/ 99 w 141"/>
                  <a:gd name="T31" fmla="*/ 164 h 192"/>
                  <a:gd name="T32" fmla="*/ 95 w 141"/>
                  <a:gd name="T33" fmla="*/ 160 h 192"/>
                  <a:gd name="T34" fmla="*/ 98 w 141"/>
                  <a:gd name="T35" fmla="*/ 146 h 192"/>
                  <a:gd name="T36" fmla="*/ 43 w 141"/>
                  <a:gd name="T37" fmla="*/ 153 h 192"/>
                  <a:gd name="T38" fmla="*/ 40 w 141"/>
                  <a:gd name="T39" fmla="*/ 158 h 192"/>
                  <a:gd name="T40" fmla="*/ 43 w 141"/>
                  <a:gd name="T41" fmla="*/ 163 h 192"/>
                  <a:gd name="T42" fmla="*/ 98 w 141"/>
                  <a:gd name="T43" fmla="*/ 156 h 192"/>
                  <a:gd name="T44" fmla="*/ 101 w 141"/>
                  <a:gd name="T45" fmla="*/ 150 h 192"/>
                  <a:gd name="T46" fmla="*/ 98 w 141"/>
                  <a:gd name="T47" fmla="*/ 146 h 192"/>
                  <a:gd name="T48" fmla="*/ 71 w 141"/>
                  <a:gd name="T49" fmla="*/ 0 h 192"/>
                  <a:gd name="T50" fmla="*/ 0 w 141"/>
                  <a:gd name="T51" fmla="*/ 71 h 192"/>
                  <a:gd name="T52" fmla="*/ 42 w 141"/>
                  <a:gd name="T53" fmla="*/ 136 h 192"/>
                  <a:gd name="T54" fmla="*/ 42 w 141"/>
                  <a:gd name="T55" fmla="*/ 148 h 192"/>
                  <a:gd name="T56" fmla="*/ 99 w 141"/>
                  <a:gd name="T57" fmla="*/ 141 h 192"/>
                  <a:gd name="T58" fmla="*/ 99 w 141"/>
                  <a:gd name="T59" fmla="*/ 136 h 192"/>
                  <a:gd name="T60" fmla="*/ 141 w 141"/>
                  <a:gd name="T61" fmla="*/ 71 h 192"/>
                  <a:gd name="T62" fmla="*/ 71 w 141"/>
                  <a:gd name="T63" fmla="*/ 0 h 192"/>
                  <a:gd name="T64" fmla="*/ 126 w 141"/>
                  <a:gd name="T65" fmla="*/ 79 h 192"/>
                  <a:gd name="T66" fmla="*/ 121 w 141"/>
                  <a:gd name="T67" fmla="*/ 73 h 192"/>
                  <a:gd name="T68" fmla="*/ 68 w 141"/>
                  <a:gd name="T69" fmla="*/ 20 h 192"/>
                  <a:gd name="T70" fmla="*/ 62 w 141"/>
                  <a:gd name="T71" fmla="*/ 15 h 192"/>
                  <a:gd name="T72" fmla="*/ 68 w 141"/>
                  <a:gd name="T73" fmla="*/ 9 h 192"/>
                  <a:gd name="T74" fmla="*/ 132 w 141"/>
                  <a:gd name="T75" fmla="*/ 73 h 192"/>
                  <a:gd name="T76" fmla="*/ 126 w 141"/>
                  <a:gd name="T77" fmla="*/ 79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1" h="192">
                    <a:moveTo>
                      <a:pt x="51" y="186"/>
                    </a:move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8"/>
                      <a:pt x="65" y="192"/>
                      <a:pt x="71" y="192"/>
                    </a:cubicBezTo>
                    <a:cubicBezTo>
                      <a:pt x="76" y="191"/>
                      <a:pt x="81" y="185"/>
                      <a:pt x="81" y="182"/>
                    </a:cubicBezTo>
                    <a:cubicBezTo>
                      <a:pt x="81" y="182"/>
                      <a:pt x="81" y="182"/>
                      <a:pt x="81" y="182"/>
                    </a:cubicBezTo>
                    <a:cubicBezTo>
                      <a:pt x="90" y="181"/>
                      <a:pt x="90" y="181"/>
                      <a:pt x="90" y="181"/>
                    </a:cubicBezTo>
                    <a:cubicBezTo>
                      <a:pt x="92" y="181"/>
                      <a:pt x="96" y="175"/>
                      <a:pt x="96" y="172"/>
                    </a:cubicBezTo>
                    <a:cubicBezTo>
                      <a:pt x="45" y="179"/>
                      <a:pt x="45" y="179"/>
                      <a:pt x="45" y="179"/>
                    </a:cubicBezTo>
                    <a:cubicBezTo>
                      <a:pt x="45" y="182"/>
                      <a:pt x="49" y="186"/>
                      <a:pt x="51" y="186"/>
                    </a:cubicBezTo>
                    <a:close/>
                    <a:moveTo>
                      <a:pt x="95" y="160"/>
                    </a:moveTo>
                    <a:cubicBezTo>
                      <a:pt x="46" y="166"/>
                      <a:pt x="46" y="166"/>
                      <a:pt x="46" y="166"/>
                    </a:cubicBezTo>
                    <a:cubicBezTo>
                      <a:pt x="44" y="166"/>
                      <a:pt x="42" y="168"/>
                      <a:pt x="42" y="171"/>
                    </a:cubicBezTo>
                    <a:cubicBezTo>
                      <a:pt x="42" y="173"/>
                      <a:pt x="44" y="175"/>
                      <a:pt x="46" y="175"/>
                    </a:cubicBezTo>
                    <a:cubicBezTo>
                      <a:pt x="95" y="169"/>
                      <a:pt x="95" y="169"/>
                      <a:pt x="95" y="169"/>
                    </a:cubicBezTo>
                    <a:cubicBezTo>
                      <a:pt x="97" y="168"/>
                      <a:pt x="99" y="166"/>
                      <a:pt x="99" y="164"/>
                    </a:cubicBezTo>
                    <a:cubicBezTo>
                      <a:pt x="99" y="161"/>
                      <a:pt x="97" y="159"/>
                      <a:pt x="95" y="160"/>
                    </a:cubicBezTo>
                    <a:close/>
                    <a:moveTo>
                      <a:pt x="98" y="146"/>
                    </a:moveTo>
                    <a:cubicBezTo>
                      <a:pt x="43" y="153"/>
                      <a:pt x="43" y="153"/>
                      <a:pt x="43" y="153"/>
                    </a:cubicBezTo>
                    <a:cubicBezTo>
                      <a:pt x="41" y="153"/>
                      <a:pt x="40" y="155"/>
                      <a:pt x="40" y="158"/>
                    </a:cubicBezTo>
                    <a:cubicBezTo>
                      <a:pt x="40" y="161"/>
                      <a:pt x="41" y="163"/>
                      <a:pt x="43" y="163"/>
                    </a:cubicBezTo>
                    <a:cubicBezTo>
                      <a:pt x="98" y="156"/>
                      <a:pt x="98" y="156"/>
                      <a:pt x="98" y="156"/>
                    </a:cubicBezTo>
                    <a:cubicBezTo>
                      <a:pt x="100" y="155"/>
                      <a:pt x="101" y="153"/>
                      <a:pt x="101" y="150"/>
                    </a:cubicBezTo>
                    <a:cubicBezTo>
                      <a:pt x="101" y="148"/>
                      <a:pt x="100" y="146"/>
                      <a:pt x="98" y="146"/>
                    </a:cubicBezTo>
                    <a:close/>
                    <a:moveTo>
                      <a:pt x="71" y="0"/>
                    </a:moveTo>
                    <a:cubicBezTo>
                      <a:pt x="31" y="0"/>
                      <a:pt x="0" y="32"/>
                      <a:pt x="0" y="71"/>
                    </a:cubicBezTo>
                    <a:cubicBezTo>
                      <a:pt x="0" y="100"/>
                      <a:pt x="17" y="125"/>
                      <a:pt x="42" y="136"/>
                    </a:cubicBezTo>
                    <a:cubicBezTo>
                      <a:pt x="42" y="148"/>
                      <a:pt x="42" y="148"/>
                      <a:pt x="42" y="148"/>
                    </a:cubicBezTo>
                    <a:cubicBezTo>
                      <a:pt x="99" y="141"/>
                      <a:pt x="99" y="141"/>
                      <a:pt x="99" y="141"/>
                    </a:cubicBezTo>
                    <a:cubicBezTo>
                      <a:pt x="99" y="136"/>
                      <a:pt x="99" y="136"/>
                      <a:pt x="99" y="136"/>
                    </a:cubicBezTo>
                    <a:cubicBezTo>
                      <a:pt x="124" y="125"/>
                      <a:pt x="141" y="100"/>
                      <a:pt x="141" y="71"/>
                    </a:cubicBezTo>
                    <a:cubicBezTo>
                      <a:pt x="141" y="32"/>
                      <a:pt x="110" y="0"/>
                      <a:pt x="71" y="0"/>
                    </a:cubicBezTo>
                    <a:close/>
                    <a:moveTo>
                      <a:pt x="126" y="79"/>
                    </a:moveTo>
                    <a:cubicBezTo>
                      <a:pt x="123" y="79"/>
                      <a:pt x="121" y="76"/>
                      <a:pt x="121" y="73"/>
                    </a:cubicBezTo>
                    <a:cubicBezTo>
                      <a:pt x="121" y="44"/>
                      <a:pt x="97" y="20"/>
                      <a:pt x="68" y="20"/>
                    </a:cubicBezTo>
                    <a:cubicBezTo>
                      <a:pt x="65" y="20"/>
                      <a:pt x="62" y="18"/>
                      <a:pt x="62" y="15"/>
                    </a:cubicBezTo>
                    <a:cubicBezTo>
                      <a:pt x="62" y="12"/>
                      <a:pt x="65" y="9"/>
                      <a:pt x="68" y="9"/>
                    </a:cubicBezTo>
                    <a:cubicBezTo>
                      <a:pt x="103" y="9"/>
                      <a:pt x="132" y="38"/>
                      <a:pt x="132" y="73"/>
                    </a:cubicBezTo>
                    <a:cubicBezTo>
                      <a:pt x="132" y="76"/>
                      <a:pt x="130" y="79"/>
                      <a:pt x="126" y="7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84"/>
              <p:cNvSpPr>
                <a:spLocks noEditPoints="1"/>
              </p:cNvSpPr>
              <p:nvPr/>
            </p:nvSpPr>
            <p:spPr bwMode="auto">
              <a:xfrm>
                <a:off x="4930194" y="3306490"/>
                <a:ext cx="270260" cy="268081"/>
              </a:xfrm>
              <a:custGeom>
                <a:avLst/>
                <a:gdLst>
                  <a:gd name="T0" fmla="*/ 98 w 102"/>
                  <a:gd name="T1" fmla="*/ 0 h 101"/>
                  <a:gd name="T2" fmla="*/ 86 w 102"/>
                  <a:gd name="T3" fmla="*/ 0 h 101"/>
                  <a:gd name="T4" fmla="*/ 84 w 102"/>
                  <a:gd name="T5" fmla="*/ 1 h 101"/>
                  <a:gd name="T6" fmla="*/ 40 w 102"/>
                  <a:gd name="T7" fmla="*/ 39 h 101"/>
                  <a:gd name="T8" fmla="*/ 32 w 102"/>
                  <a:gd name="T9" fmla="*/ 38 h 101"/>
                  <a:gd name="T10" fmla="*/ 0 w 102"/>
                  <a:gd name="T11" fmla="*/ 70 h 101"/>
                  <a:gd name="T12" fmla="*/ 32 w 102"/>
                  <a:gd name="T13" fmla="*/ 101 h 101"/>
                  <a:gd name="T14" fmla="*/ 64 w 102"/>
                  <a:gd name="T15" fmla="*/ 70 h 101"/>
                  <a:gd name="T16" fmla="*/ 61 w 102"/>
                  <a:gd name="T17" fmla="*/ 58 h 101"/>
                  <a:gd name="T18" fmla="*/ 72 w 102"/>
                  <a:gd name="T19" fmla="*/ 54 h 101"/>
                  <a:gd name="T20" fmla="*/ 74 w 102"/>
                  <a:gd name="T21" fmla="*/ 51 h 101"/>
                  <a:gd name="T22" fmla="*/ 74 w 102"/>
                  <a:gd name="T23" fmla="*/ 39 h 101"/>
                  <a:gd name="T24" fmla="*/ 86 w 102"/>
                  <a:gd name="T25" fmla="*/ 38 h 101"/>
                  <a:gd name="T26" fmla="*/ 89 w 102"/>
                  <a:gd name="T27" fmla="*/ 35 h 101"/>
                  <a:gd name="T28" fmla="*/ 90 w 102"/>
                  <a:gd name="T29" fmla="*/ 21 h 101"/>
                  <a:gd name="T30" fmla="*/ 99 w 102"/>
                  <a:gd name="T31" fmla="*/ 19 h 101"/>
                  <a:gd name="T32" fmla="*/ 102 w 102"/>
                  <a:gd name="T33" fmla="*/ 16 h 101"/>
                  <a:gd name="T34" fmla="*/ 102 w 102"/>
                  <a:gd name="T35" fmla="*/ 3 h 101"/>
                  <a:gd name="T36" fmla="*/ 98 w 102"/>
                  <a:gd name="T37" fmla="*/ 0 h 101"/>
                  <a:gd name="T38" fmla="*/ 22 w 102"/>
                  <a:gd name="T39" fmla="*/ 70 h 101"/>
                  <a:gd name="T40" fmla="*/ 31 w 102"/>
                  <a:gd name="T41" fmla="*/ 75 h 101"/>
                  <a:gd name="T42" fmla="*/ 32 w 102"/>
                  <a:gd name="T43" fmla="*/ 79 h 101"/>
                  <a:gd name="T44" fmla="*/ 22 w 102"/>
                  <a:gd name="T45" fmla="*/ 89 h 101"/>
                  <a:gd name="T46" fmla="*/ 13 w 102"/>
                  <a:gd name="T47" fmla="*/ 79 h 101"/>
                  <a:gd name="T48" fmla="*/ 22 w 102"/>
                  <a:gd name="T49" fmla="*/ 7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" h="101">
                    <a:moveTo>
                      <a:pt x="98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0"/>
                      <a:pt x="84" y="0"/>
                      <a:pt x="84" y="1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38" y="39"/>
                      <a:pt x="34" y="38"/>
                      <a:pt x="32" y="38"/>
                    </a:cubicBezTo>
                    <a:cubicBezTo>
                      <a:pt x="14" y="38"/>
                      <a:pt x="0" y="52"/>
                      <a:pt x="0" y="70"/>
                    </a:cubicBezTo>
                    <a:cubicBezTo>
                      <a:pt x="0" y="87"/>
                      <a:pt x="14" y="101"/>
                      <a:pt x="32" y="101"/>
                    </a:cubicBezTo>
                    <a:cubicBezTo>
                      <a:pt x="49" y="101"/>
                      <a:pt x="64" y="87"/>
                      <a:pt x="64" y="70"/>
                    </a:cubicBezTo>
                    <a:cubicBezTo>
                      <a:pt x="64" y="64"/>
                      <a:pt x="63" y="61"/>
                      <a:pt x="61" y="58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74" y="54"/>
                      <a:pt x="74" y="53"/>
                      <a:pt x="74" y="51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8" y="38"/>
                      <a:pt x="89" y="37"/>
                      <a:pt x="89" y="35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9" y="19"/>
                      <a:pt x="99" y="19"/>
                      <a:pt x="99" y="19"/>
                    </a:cubicBezTo>
                    <a:cubicBezTo>
                      <a:pt x="101" y="19"/>
                      <a:pt x="102" y="17"/>
                      <a:pt x="102" y="16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2" y="1"/>
                      <a:pt x="100" y="0"/>
                      <a:pt x="98" y="0"/>
                    </a:cubicBezTo>
                    <a:moveTo>
                      <a:pt x="22" y="70"/>
                    </a:moveTo>
                    <a:cubicBezTo>
                      <a:pt x="26" y="70"/>
                      <a:pt x="29" y="72"/>
                      <a:pt x="31" y="75"/>
                    </a:cubicBezTo>
                    <a:cubicBezTo>
                      <a:pt x="32" y="76"/>
                      <a:pt x="32" y="78"/>
                      <a:pt x="32" y="79"/>
                    </a:cubicBezTo>
                    <a:cubicBezTo>
                      <a:pt x="32" y="84"/>
                      <a:pt x="28" y="89"/>
                      <a:pt x="22" y="89"/>
                    </a:cubicBezTo>
                    <a:cubicBezTo>
                      <a:pt x="17" y="89"/>
                      <a:pt x="13" y="84"/>
                      <a:pt x="13" y="79"/>
                    </a:cubicBezTo>
                    <a:cubicBezTo>
                      <a:pt x="13" y="74"/>
                      <a:pt x="17" y="70"/>
                      <a:pt x="22" y="7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88"/>
              <p:cNvSpPr>
                <a:spLocks noEditPoints="1"/>
              </p:cNvSpPr>
              <p:nvPr/>
            </p:nvSpPr>
            <p:spPr bwMode="auto">
              <a:xfrm>
                <a:off x="7005851" y="3277709"/>
                <a:ext cx="247376" cy="326927"/>
              </a:xfrm>
              <a:custGeom>
                <a:avLst/>
                <a:gdLst>
                  <a:gd name="T0" fmla="*/ 48 w 93"/>
                  <a:gd name="T1" fmla="*/ 67 h 124"/>
                  <a:gd name="T2" fmla="*/ 47 w 93"/>
                  <a:gd name="T3" fmla="*/ 64 h 124"/>
                  <a:gd name="T4" fmla="*/ 44 w 93"/>
                  <a:gd name="T5" fmla="*/ 65 h 124"/>
                  <a:gd name="T6" fmla="*/ 44 w 93"/>
                  <a:gd name="T7" fmla="*/ 61 h 124"/>
                  <a:gd name="T8" fmla="*/ 40 w 93"/>
                  <a:gd name="T9" fmla="*/ 62 h 124"/>
                  <a:gd name="T10" fmla="*/ 38 w 93"/>
                  <a:gd name="T11" fmla="*/ 70 h 124"/>
                  <a:gd name="T12" fmla="*/ 40 w 93"/>
                  <a:gd name="T13" fmla="*/ 72 h 124"/>
                  <a:gd name="T14" fmla="*/ 48 w 93"/>
                  <a:gd name="T15" fmla="*/ 67 h 124"/>
                  <a:gd name="T16" fmla="*/ 38 w 93"/>
                  <a:gd name="T17" fmla="*/ 71 h 124"/>
                  <a:gd name="T18" fmla="*/ 36 w 93"/>
                  <a:gd name="T19" fmla="*/ 75 h 124"/>
                  <a:gd name="T20" fmla="*/ 40 w 93"/>
                  <a:gd name="T21" fmla="*/ 73 h 124"/>
                  <a:gd name="T22" fmla="*/ 38 w 93"/>
                  <a:gd name="T23" fmla="*/ 71 h 124"/>
                  <a:gd name="T24" fmla="*/ 68 w 93"/>
                  <a:gd name="T25" fmla="*/ 110 h 124"/>
                  <a:gd name="T26" fmla="*/ 12 w 93"/>
                  <a:gd name="T27" fmla="*/ 110 h 124"/>
                  <a:gd name="T28" fmla="*/ 12 w 93"/>
                  <a:gd name="T29" fmla="*/ 33 h 124"/>
                  <a:gd name="T30" fmla="*/ 55 w 93"/>
                  <a:gd name="T31" fmla="*/ 33 h 124"/>
                  <a:gd name="T32" fmla="*/ 65 w 93"/>
                  <a:gd name="T33" fmla="*/ 19 h 124"/>
                  <a:gd name="T34" fmla="*/ 12 w 93"/>
                  <a:gd name="T35" fmla="*/ 19 h 124"/>
                  <a:gd name="T36" fmla="*/ 0 w 93"/>
                  <a:gd name="T37" fmla="*/ 30 h 124"/>
                  <a:gd name="T38" fmla="*/ 0 w 93"/>
                  <a:gd name="T39" fmla="*/ 113 h 124"/>
                  <a:gd name="T40" fmla="*/ 12 w 93"/>
                  <a:gd name="T41" fmla="*/ 124 h 124"/>
                  <a:gd name="T42" fmla="*/ 67 w 93"/>
                  <a:gd name="T43" fmla="*/ 124 h 124"/>
                  <a:gd name="T44" fmla="*/ 79 w 93"/>
                  <a:gd name="T45" fmla="*/ 113 h 124"/>
                  <a:gd name="T46" fmla="*/ 79 w 93"/>
                  <a:gd name="T47" fmla="*/ 33 h 124"/>
                  <a:gd name="T48" fmla="*/ 68 w 93"/>
                  <a:gd name="T49" fmla="*/ 49 h 124"/>
                  <a:gd name="T50" fmla="*/ 68 w 93"/>
                  <a:gd name="T51" fmla="*/ 110 h 124"/>
                  <a:gd name="T52" fmla="*/ 77 w 93"/>
                  <a:gd name="T53" fmla="*/ 11 h 124"/>
                  <a:gd name="T54" fmla="*/ 85 w 93"/>
                  <a:gd name="T55" fmla="*/ 16 h 124"/>
                  <a:gd name="T56" fmla="*/ 86 w 93"/>
                  <a:gd name="T57" fmla="*/ 14 h 124"/>
                  <a:gd name="T58" fmla="*/ 79 w 93"/>
                  <a:gd name="T59" fmla="*/ 9 h 124"/>
                  <a:gd name="T60" fmla="*/ 77 w 93"/>
                  <a:gd name="T61" fmla="*/ 11 h 124"/>
                  <a:gd name="T62" fmla="*/ 85 w 93"/>
                  <a:gd name="T63" fmla="*/ 0 h 124"/>
                  <a:gd name="T64" fmla="*/ 82 w 93"/>
                  <a:gd name="T65" fmla="*/ 4 h 124"/>
                  <a:gd name="T66" fmla="*/ 90 w 93"/>
                  <a:gd name="T67" fmla="*/ 9 h 124"/>
                  <a:gd name="T68" fmla="*/ 93 w 93"/>
                  <a:gd name="T69" fmla="*/ 5 h 124"/>
                  <a:gd name="T70" fmla="*/ 85 w 93"/>
                  <a:gd name="T71" fmla="*/ 0 h 124"/>
                  <a:gd name="T72" fmla="*/ 41 w 93"/>
                  <a:gd name="T73" fmla="*/ 61 h 124"/>
                  <a:gd name="T74" fmla="*/ 44 w 93"/>
                  <a:gd name="T75" fmla="*/ 61 h 124"/>
                  <a:gd name="T76" fmla="*/ 44 w 93"/>
                  <a:gd name="T77" fmla="*/ 64 h 124"/>
                  <a:gd name="T78" fmla="*/ 48 w 93"/>
                  <a:gd name="T79" fmla="*/ 64 h 124"/>
                  <a:gd name="T80" fmla="*/ 48 w 93"/>
                  <a:gd name="T81" fmla="*/ 67 h 124"/>
                  <a:gd name="T82" fmla="*/ 84 w 93"/>
                  <a:gd name="T83" fmla="*/ 17 h 124"/>
                  <a:gd name="T84" fmla="*/ 76 w 93"/>
                  <a:gd name="T85" fmla="*/ 12 h 124"/>
                  <a:gd name="T86" fmla="*/ 41 w 93"/>
                  <a:gd name="T87" fmla="*/ 61 h 124"/>
                  <a:gd name="T88" fmla="*/ 79 w 93"/>
                  <a:gd name="T89" fmla="*/ 8 h 124"/>
                  <a:gd name="T90" fmla="*/ 87 w 93"/>
                  <a:gd name="T91" fmla="*/ 13 h 124"/>
                  <a:gd name="T92" fmla="*/ 89 w 93"/>
                  <a:gd name="T93" fmla="*/ 10 h 124"/>
                  <a:gd name="T94" fmla="*/ 82 w 93"/>
                  <a:gd name="T95" fmla="*/ 4 h 124"/>
                  <a:gd name="T96" fmla="*/ 79 w 93"/>
                  <a:gd name="T97" fmla="*/ 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3" h="124">
                    <a:moveTo>
                      <a:pt x="48" y="67"/>
                    </a:moveTo>
                    <a:cubicBezTo>
                      <a:pt x="47" y="64"/>
                      <a:pt x="47" y="64"/>
                      <a:pt x="47" y="64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0" y="62"/>
                      <a:pt x="40" y="62"/>
                      <a:pt x="40" y="62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39" y="71"/>
                      <a:pt x="40" y="71"/>
                      <a:pt x="40" y="72"/>
                    </a:cubicBezTo>
                    <a:lnTo>
                      <a:pt x="48" y="67"/>
                    </a:lnTo>
                    <a:close/>
                    <a:moveTo>
                      <a:pt x="38" y="71"/>
                    </a:moveTo>
                    <a:cubicBezTo>
                      <a:pt x="36" y="75"/>
                      <a:pt x="36" y="75"/>
                      <a:pt x="36" y="75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39" y="72"/>
                      <a:pt x="39" y="71"/>
                      <a:pt x="38" y="71"/>
                    </a:cubicBezTo>
                    <a:close/>
                    <a:moveTo>
                      <a:pt x="68" y="110"/>
                    </a:moveTo>
                    <a:cubicBezTo>
                      <a:pt x="12" y="110"/>
                      <a:pt x="12" y="110"/>
                      <a:pt x="12" y="110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55" y="33"/>
                      <a:pt x="55" y="33"/>
                      <a:pt x="55" y="33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6" y="19"/>
                      <a:pt x="0" y="24"/>
                      <a:pt x="0" y="3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9"/>
                      <a:pt x="6" y="124"/>
                      <a:pt x="12" y="124"/>
                    </a:cubicBezTo>
                    <a:cubicBezTo>
                      <a:pt x="67" y="124"/>
                      <a:pt x="67" y="124"/>
                      <a:pt x="67" y="124"/>
                    </a:cubicBezTo>
                    <a:cubicBezTo>
                      <a:pt x="74" y="124"/>
                      <a:pt x="79" y="119"/>
                      <a:pt x="79" y="113"/>
                    </a:cubicBezTo>
                    <a:cubicBezTo>
                      <a:pt x="79" y="33"/>
                      <a:pt x="79" y="33"/>
                      <a:pt x="79" y="33"/>
                    </a:cubicBezTo>
                    <a:cubicBezTo>
                      <a:pt x="68" y="49"/>
                      <a:pt x="68" y="49"/>
                      <a:pt x="68" y="49"/>
                    </a:cubicBezTo>
                    <a:lnTo>
                      <a:pt x="68" y="110"/>
                    </a:lnTo>
                    <a:close/>
                    <a:moveTo>
                      <a:pt x="77" y="11"/>
                    </a:moveTo>
                    <a:cubicBezTo>
                      <a:pt x="85" y="16"/>
                      <a:pt x="85" y="16"/>
                      <a:pt x="85" y="16"/>
                    </a:cubicBezTo>
                    <a:cubicBezTo>
                      <a:pt x="86" y="14"/>
                      <a:pt x="86" y="14"/>
                      <a:pt x="86" y="14"/>
                    </a:cubicBezTo>
                    <a:cubicBezTo>
                      <a:pt x="79" y="9"/>
                      <a:pt x="79" y="9"/>
                      <a:pt x="79" y="9"/>
                    </a:cubicBezTo>
                    <a:lnTo>
                      <a:pt x="77" y="11"/>
                    </a:lnTo>
                    <a:close/>
                    <a:moveTo>
                      <a:pt x="85" y="0"/>
                    </a:moveTo>
                    <a:cubicBezTo>
                      <a:pt x="82" y="4"/>
                      <a:pt x="82" y="4"/>
                      <a:pt x="82" y="4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3" y="5"/>
                      <a:pt x="93" y="5"/>
                      <a:pt x="93" y="5"/>
                    </a:cubicBezTo>
                    <a:lnTo>
                      <a:pt x="85" y="0"/>
                    </a:lnTo>
                    <a:close/>
                    <a:moveTo>
                      <a:pt x="41" y="61"/>
                    </a:move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84" y="17"/>
                      <a:pt x="84" y="17"/>
                      <a:pt x="84" y="17"/>
                    </a:cubicBezTo>
                    <a:cubicBezTo>
                      <a:pt x="76" y="12"/>
                      <a:pt x="76" y="12"/>
                      <a:pt x="76" y="12"/>
                    </a:cubicBezTo>
                    <a:lnTo>
                      <a:pt x="41" y="61"/>
                    </a:lnTo>
                    <a:close/>
                    <a:moveTo>
                      <a:pt x="79" y="8"/>
                    </a:moveTo>
                    <a:cubicBezTo>
                      <a:pt x="87" y="13"/>
                      <a:pt x="87" y="13"/>
                      <a:pt x="87" y="13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2" y="4"/>
                      <a:pt x="82" y="4"/>
                      <a:pt x="82" y="4"/>
                    </a:cubicBezTo>
                    <a:lnTo>
                      <a:pt x="79" y="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92"/>
              <p:cNvSpPr>
                <a:spLocks noEditPoints="1"/>
              </p:cNvSpPr>
              <p:nvPr/>
            </p:nvSpPr>
            <p:spPr bwMode="auto">
              <a:xfrm>
                <a:off x="6033956" y="4887922"/>
                <a:ext cx="192887" cy="396673"/>
              </a:xfrm>
              <a:custGeom>
                <a:avLst/>
                <a:gdLst>
                  <a:gd name="T0" fmla="*/ 33 w 72"/>
                  <a:gd name="T1" fmla="*/ 50 h 151"/>
                  <a:gd name="T2" fmla="*/ 33 w 72"/>
                  <a:gd name="T3" fmla="*/ 48 h 151"/>
                  <a:gd name="T4" fmla="*/ 24 w 72"/>
                  <a:gd name="T5" fmla="*/ 49 h 151"/>
                  <a:gd name="T6" fmla="*/ 62 w 72"/>
                  <a:gd name="T7" fmla="*/ 3 h 151"/>
                  <a:gd name="T8" fmla="*/ 28 w 72"/>
                  <a:gd name="T9" fmla="*/ 2 h 151"/>
                  <a:gd name="T10" fmla="*/ 25 w 72"/>
                  <a:gd name="T11" fmla="*/ 3 h 151"/>
                  <a:gd name="T12" fmla="*/ 61 w 72"/>
                  <a:gd name="T13" fmla="*/ 7 h 151"/>
                  <a:gd name="T14" fmla="*/ 49 w 72"/>
                  <a:gd name="T15" fmla="*/ 28 h 151"/>
                  <a:gd name="T16" fmla="*/ 28 w 72"/>
                  <a:gd name="T17" fmla="*/ 42 h 151"/>
                  <a:gd name="T18" fmla="*/ 24 w 72"/>
                  <a:gd name="T19" fmla="*/ 43 h 151"/>
                  <a:gd name="T20" fmla="*/ 33 w 72"/>
                  <a:gd name="T21" fmla="*/ 45 h 151"/>
                  <a:gd name="T22" fmla="*/ 33 w 72"/>
                  <a:gd name="T23" fmla="*/ 42 h 151"/>
                  <a:gd name="T24" fmla="*/ 35 w 72"/>
                  <a:gd name="T25" fmla="*/ 34 h 151"/>
                  <a:gd name="T26" fmla="*/ 70 w 72"/>
                  <a:gd name="T27" fmla="*/ 19 h 151"/>
                  <a:gd name="T28" fmla="*/ 25 w 72"/>
                  <a:gd name="T29" fmla="*/ 47 h 151"/>
                  <a:gd name="T30" fmla="*/ 34 w 72"/>
                  <a:gd name="T31" fmla="*/ 46 h 151"/>
                  <a:gd name="T32" fmla="*/ 25 w 72"/>
                  <a:gd name="T33" fmla="*/ 45 h 151"/>
                  <a:gd name="T34" fmla="*/ 25 w 72"/>
                  <a:gd name="T35" fmla="*/ 47 h 151"/>
                  <a:gd name="T36" fmla="*/ 31 w 72"/>
                  <a:gd name="T37" fmla="*/ 94 h 151"/>
                  <a:gd name="T38" fmla="*/ 51 w 72"/>
                  <a:gd name="T39" fmla="*/ 59 h 151"/>
                  <a:gd name="T40" fmla="*/ 31 w 72"/>
                  <a:gd name="T41" fmla="*/ 63 h 151"/>
                  <a:gd name="T42" fmla="*/ 31 w 72"/>
                  <a:gd name="T43" fmla="*/ 83 h 151"/>
                  <a:gd name="T44" fmla="*/ 33 w 72"/>
                  <a:gd name="T45" fmla="*/ 53 h 151"/>
                  <a:gd name="T46" fmla="*/ 33 w 72"/>
                  <a:gd name="T47" fmla="*/ 51 h 151"/>
                  <a:gd name="T48" fmla="*/ 24 w 72"/>
                  <a:gd name="T49" fmla="*/ 52 h 151"/>
                  <a:gd name="T50" fmla="*/ 54 w 72"/>
                  <a:gd name="T51" fmla="*/ 62 h 151"/>
                  <a:gd name="T52" fmla="*/ 4 w 72"/>
                  <a:gd name="T53" fmla="*/ 62 h 151"/>
                  <a:gd name="T54" fmla="*/ 0 w 72"/>
                  <a:gd name="T55" fmla="*/ 65 h 151"/>
                  <a:gd name="T56" fmla="*/ 29 w 72"/>
                  <a:gd name="T57" fmla="*/ 151 h 151"/>
                  <a:gd name="T58" fmla="*/ 58 w 72"/>
                  <a:gd name="T59" fmla="*/ 65 h 151"/>
                  <a:gd name="T60" fmla="*/ 54 w 72"/>
                  <a:gd name="T61" fmla="*/ 62 h 151"/>
                  <a:gd name="T62" fmla="*/ 27 w 72"/>
                  <a:gd name="T63" fmla="*/ 83 h 151"/>
                  <a:gd name="T64" fmla="*/ 27 w 72"/>
                  <a:gd name="T65" fmla="*/ 63 h 151"/>
                  <a:gd name="T66" fmla="*/ 7 w 72"/>
                  <a:gd name="T67" fmla="*/ 59 h 151"/>
                  <a:gd name="T68" fmla="*/ 27 w 72"/>
                  <a:gd name="T69" fmla="*/ 9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151">
                    <a:moveTo>
                      <a:pt x="25" y="50"/>
                    </a:moveTo>
                    <a:cubicBezTo>
                      <a:pt x="33" y="50"/>
                      <a:pt x="33" y="50"/>
                      <a:pt x="33" y="50"/>
                    </a:cubicBezTo>
                    <a:cubicBezTo>
                      <a:pt x="33" y="50"/>
                      <a:pt x="34" y="50"/>
                      <a:pt x="34" y="49"/>
                    </a:cubicBezTo>
                    <a:cubicBezTo>
                      <a:pt x="34" y="49"/>
                      <a:pt x="33" y="48"/>
                      <a:pt x="33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4" y="49"/>
                      <a:pt x="24" y="49"/>
                    </a:cubicBezTo>
                    <a:cubicBezTo>
                      <a:pt x="24" y="50"/>
                      <a:pt x="25" y="50"/>
                      <a:pt x="25" y="50"/>
                    </a:cubicBezTo>
                    <a:close/>
                    <a:moveTo>
                      <a:pt x="62" y="3"/>
                    </a:moveTo>
                    <a:cubicBezTo>
                      <a:pt x="56" y="1"/>
                      <a:pt x="50" y="3"/>
                      <a:pt x="44" y="5"/>
                    </a:cubicBezTo>
                    <a:cubicBezTo>
                      <a:pt x="37" y="8"/>
                      <a:pt x="32" y="10"/>
                      <a:pt x="28" y="2"/>
                    </a:cubicBezTo>
                    <a:cubicBezTo>
                      <a:pt x="27" y="1"/>
                      <a:pt x="26" y="0"/>
                      <a:pt x="25" y="1"/>
                    </a:cubicBezTo>
                    <a:cubicBezTo>
                      <a:pt x="25" y="1"/>
                      <a:pt x="24" y="2"/>
                      <a:pt x="25" y="3"/>
                    </a:cubicBezTo>
                    <a:cubicBezTo>
                      <a:pt x="30" y="14"/>
                      <a:pt x="38" y="11"/>
                      <a:pt x="45" y="8"/>
                    </a:cubicBezTo>
                    <a:cubicBezTo>
                      <a:pt x="50" y="6"/>
                      <a:pt x="56" y="4"/>
                      <a:pt x="61" y="7"/>
                    </a:cubicBezTo>
                    <a:cubicBezTo>
                      <a:pt x="67" y="9"/>
                      <a:pt x="68" y="14"/>
                      <a:pt x="66" y="18"/>
                    </a:cubicBezTo>
                    <a:cubicBezTo>
                      <a:pt x="65" y="25"/>
                      <a:pt x="58" y="30"/>
                      <a:pt x="49" y="28"/>
                    </a:cubicBezTo>
                    <a:cubicBezTo>
                      <a:pt x="42" y="27"/>
                      <a:pt x="37" y="28"/>
                      <a:pt x="33" y="31"/>
                    </a:cubicBezTo>
                    <a:cubicBezTo>
                      <a:pt x="28" y="35"/>
                      <a:pt x="28" y="41"/>
                      <a:pt x="28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4" y="43"/>
                      <a:pt x="24" y="43"/>
                    </a:cubicBezTo>
                    <a:cubicBezTo>
                      <a:pt x="24" y="44"/>
                      <a:pt x="25" y="45"/>
                      <a:pt x="25" y="45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3" y="45"/>
                      <a:pt x="34" y="44"/>
                      <a:pt x="34" y="43"/>
                    </a:cubicBezTo>
                    <a:cubicBezTo>
                      <a:pt x="34" y="43"/>
                      <a:pt x="33" y="42"/>
                      <a:pt x="33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1"/>
                      <a:pt x="32" y="37"/>
                      <a:pt x="35" y="34"/>
                    </a:cubicBezTo>
                    <a:cubicBezTo>
                      <a:pt x="38" y="31"/>
                      <a:pt x="42" y="31"/>
                      <a:pt x="48" y="32"/>
                    </a:cubicBezTo>
                    <a:cubicBezTo>
                      <a:pt x="59" y="34"/>
                      <a:pt x="67" y="27"/>
                      <a:pt x="70" y="19"/>
                    </a:cubicBezTo>
                    <a:cubicBezTo>
                      <a:pt x="72" y="12"/>
                      <a:pt x="69" y="6"/>
                      <a:pt x="62" y="3"/>
                    </a:cubicBezTo>
                    <a:close/>
                    <a:moveTo>
                      <a:pt x="25" y="47"/>
                    </a:move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4" y="47"/>
                      <a:pt x="34" y="46"/>
                    </a:cubicBezTo>
                    <a:cubicBezTo>
                      <a:pt x="34" y="46"/>
                      <a:pt x="33" y="45"/>
                      <a:pt x="33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4" y="46"/>
                      <a:pt x="24" y="46"/>
                    </a:cubicBezTo>
                    <a:cubicBezTo>
                      <a:pt x="24" y="47"/>
                      <a:pt x="25" y="47"/>
                      <a:pt x="25" y="47"/>
                    </a:cubicBezTo>
                    <a:close/>
                    <a:moveTo>
                      <a:pt x="31" y="83"/>
                    </a:moveTo>
                    <a:cubicBezTo>
                      <a:pt x="31" y="94"/>
                      <a:pt x="31" y="94"/>
                      <a:pt x="31" y="94"/>
                    </a:cubicBezTo>
                    <a:cubicBezTo>
                      <a:pt x="42" y="93"/>
                      <a:pt x="51" y="79"/>
                      <a:pt x="51" y="62"/>
                    </a:cubicBezTo>
                    <a:cubicBezTo>
                      <a:pt x="51" y="61"/>
                      <a:pt x="51" y="60"/>
                      <a:pt x="51" y="59"/>
                    </a:cubicBezTo>
                    <a:cubicBezTo>
                      <a:pt x="51" y="59"/>
                      <a:pt x="40" y="55"/>
                      <a:pt x="31" y="54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3" y="65"/>
                      <a:pt x="34" y="69"/>
                      <a:pt x="34" y="73"/>
                    </a:cubicBezTo>
                    <a:cubicBezTo>
                      <a:pt x="34" y="78"/>
                      <a:pt x="33" y="82"/>
                      <a:pt x="31" y="83"/>
                    </a:cubicBezTo>
                    <a:close/>
                    <a:moveTo>
                      <a:pt x="25" y="53"/>
                    </a:move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2"/>
                    </a:cubicBezTo>
                    <a:cubicBezTo>
                      <a:pt x="34" y="52"/>
                      <a:pt x="33" y="51"/>
                      <a:pt x="33" y="51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1"/>
                      <a:pt x="24" y="52"/>
                      <a:pt x="24" y="52"/>
                    </a:cubicBezTo>
                    <a:cubicBezTo>
                      <a:pt x="24" y="53"/>
                      <a:pt x="25" y="53"/>
                      <a:pt x="25" y="53"/>
                    </a:cubicBezTo>
                    <a:close/>
                    <a:moveTo>
                      <a:pt x="54" y="62"/>
                    </a:moveTo>
                    <a:cubicBezTo>
                      <a:pt x="54" y="82"/>
                      <a:pt x="43" y="98"/>
                      <a:pt x="29" y="98"/>
                    </a:cubicBezTo>
                    <a:cubicBezTo>
                      <a:pt x="15" y="98"/>
                      <a:pt x="4" y="82"/>
                      <a:pt x="4" y="62"/>
                    </a:cubicBezTo>
                    <a:cubicBezTo>
                      <a:pt x="4" y="61"/>
                      <a:pt x="4" y="60"/>
                      <a:pt x="4" y="59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37"/>
                      <a:pt x="13" y="151"/>
                      <a:pt x="29" y="151"/>
                    </a:cubicBezTo>
                    <a:cubicBezTo>
                      <a:pt x="45" y="151"/>
                      <a:pt x="58" y="137"/>
                      <a:pt x="58" y="119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4" y="60"/>
                      <a:pt x="54" y="61"/>
                      <a:pt x="54" y="62"/>
                    </a:cubicBezTo>
                    <a:close/>
                    <a:moveTo>
                      <a:pt x="27" y="94"/>
                    </a:moveTo>
                    <a:cubicBezTo>
                      <a:pt x="27" y="83"/>
                      <a:pt x="27" y="83"/>
                      <a:pt x="27" y="83"/>
                    </a:cubicBezTo>
                    <a:cubicBezTo>
                      <a:pt x="25" y="82"/>
                      <a:pt x="24" y="78"/>
                      <a:pt x="24" y="73"/>
                    </a:cubicBezTo>
                    <a:cubicBezTo>
                      <a:pt x="24" y="69"/>
                      <a:pt x="25" y="65"/>
                      <a:pt x="27" y="63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18" y="55"/>
                      <a:pt x="7" y="59"/>
                      <a:pt x="7" y="59"/>
                    </a:cubicBezTo>
                    <a:cubicBezTo>
                      <a:pt x="7" y="60"/>
                      <a:pt x="7" y="61"/>
                      <a:pt x="7" y="62"/>
                    </a:cubicBezTo>
                    <a:cubicBezTo>
                      <a:pt x="7" y="79"/>
                      <a:pt x="16" y="93"/>
                      <a:pt x="27" y="9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6" name="Group 111"/>
          <p:cNvGrpSpPr>
            <a:grpSpLocks noChangeAspect="1"/>
          </p:cNvGrpSpPr>
          <p:nvPr/>
        </p:nvGrpSpPr>
        <p:grpSpPr bwMode="auto">
          <a:xfrm>
            <a:off x="4414642" y="2616634"/>
            <a:ext cx="318796" cy="39222"/>
            <a:chOff x="3557" y="1318"/>
            <a:chExt cx="390" cy="48"/>
          </a:xfrm>
          <a:solidFill>
            <a:schemeClr val="bg1">
              <a:lumMod val="65000"/>
            </a:schemeClr>
          </a:solidFill>
        </p:grpSpPr>
        <p:sp>
          <p:nvSpPr>
            <p:cNvPr id="67" name="Freeform 112"/>
            <p:cNvSpPr/>
            <p:nvPr/>
          </p:nvSpPr>
          <p:spPr bwMode="auto">
            <a:xfrm>
              <a:off x="3557" y="1318"/>
              <a:ext cx="40" cy="48"/>
            </a:xfrm>
            <a:custGeom>
              <a:avLst/>
              <a:gdLst>
                <a:gd name="T0" fmla="*/ 10 w 17"/>
                <a:gd name="T1" fmla="*/ 1 h 17"/>
                <a:gd name="T2" fmla="*/ 11 w 17"/>
                <a:gd name="T3" fmla="*/ 4 h 17"/>
                <a:gd name="T4" fmla="*/ 12 w 17"/>
                <a:gd name="T5" fmla="*/ 5 h 17"/>
                <a:gd name="T6" fmla="*/ 15 w 17"/>
                <a:gd name="T7" fmla="*/ 5 h 17"/>
                <a:gd name="T8" fmla="*/ 16 w 17"/>
                <a:gd name="T9" fmla="*/ 8 h 17"/>
                <a:gd name="T10" fmla="*/ 14 w 17"/>
                <a:gd name="T11" fmla="*/ 10 h 17"/>
                <a:gd name="T12" fmla="*/ 14 w 17"/>
                <a:gd name="T13" fmla="*/ 11 h 17"/>
                <a:gd name="T14" fmla="*/ 14 w 17"/>
                <a:gd name="T15" fmla="*/ 14 h 17"/>
                <a:gd name="T16" fmla="*/ 12 w 17"/>
                <a:gd name="T17" fmla="*/ 16 h 17"/>
                <a:gd name="T18" fmla="*/ 9 w 17"/>
                <a:gd name="T19" fmla="*/ 15 h 17"/>
                <a:gd name="T20" fmla="*/ 8 w 17"/>
                <a:gd name="T21" fmla="*/ 15 h 17"/>
                <a:gd name="T22" fmla="*/ 5 w 17"/>
                <a:gd name="T23" fmla="*/ 16 h 17"/>
                <a:gd name="T24" fmla="*/ 3 w 17"/>
                <a:gd name="T25" fmla="*/ 14 h 17"/>
                <a:gd name="T26" fmla="*/ 3 w 17"/>
                <a:gd name="T27" fmla="*/ 11 h 17"/>
                <a:gd name="T28" fmla="*/ 3 w 17"/>
                <a:gd name="T29" fmla="*/ 10 h 17"/>
                <a:gd name="T30" fmla="*/ 1 w 17"/>
                <a:gd name="T31" fmla="*/ 8 h 17"/>
                <a:gd name="T32" fmla="*/ 1 w 17"/>
                <a:gd name="T33" fmla="*/ 5 h 17"/>
                <a:gd name="T34" fmla="*/ 4 w 17"/>
                <a:gd name="T35" fmla="*/ 5 h 17"/>
                <a:gd name="T36" fmla="*/ 6 w 17"/>
                <a:gd name="T37" fmla="*/ 4 h 17"/>
                <a:gd name="T38" fmla="*/ 7 w 17"/>
                <a:gd name="T39" fmla="*/ 1 h 17"/>
                <a:gd name="T40" fmla="*/ 10 w 17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10" y="1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2" y="5"/>
                    <a:pt x="12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7" y="5"/>
                    <a:pt x="17" y="7"/>
                    <a:pt x="16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1"/>
                    <a:pt x="14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6"/>
                    <a:pt x="13" y="17"/>
                    <a:pt x="12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8" y="14"/>
                    <a:pt x="8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2" y="16"/>
                    <a:pt x="3" y="1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1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6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9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8" name="Freeform 113"/>
            <p:cNvSpPr/>
            <p:nvPr/>
          </p:nvSpPr>
          <p:spPr bwMode="auto">
            <a:xfrm>
              <a:off x="3605" y="1318"/>
              <a:ext cx="43" cy="48"/>
            </a:xfrm>
            <a:custGeom>
              <a:avLst/>
              <a:gdLst>
                <a:gd name="T0" fmla="*/ 10 w 18"/>
                <a:gd name="T1" fmla="*/ 1 h 17"/>
                <a:gd name="T2" fmla="*/ 12 w 18"/>
                <a:gd name="T3" fmla="*/ 4 h 17"/>
                <a:gd name="T4" fmla="*/ 13 w 18"/>
                <a:gd name="T5" fmla="*/ 5 h 17"/>
                <a:gd name="T6" fmla="*/ 16 w 18"/>
                <a:gd name="T7" fmla="*/ 5 h 17"/>
                <a:gd name="T8" fmla="*/ 17 w 18"/>
                <a:gd name="T9" fmla="*/ 8 h 17"/>
                <a:gd name="T10" fmla="*/ 15 w 18"/>
                <a:gd name="T11" fmla="*/ 10 h 17"/>
                <a:gd name="T12" fmla="*/ 14 w 18"/>
                <a:gd name="T13" fmla="*/ 11 h 17"/>
                <a:gd name="T14" fmla="*/ 15 w 18"/>
                <a:gd name="T15" fmla="*/ 14 h 17"/>
                <a:gd name="T16" fmla="*/ 13 w 18"/>
                <a:gd name="T17" fmla="*/ 16 h 17"/>
                <a:gd name="T18" fmla="*/ 10 w 18"/>
                <a:gd name="T19" fmla="*/ 15 h 17"/>
                <a:gd name="T20" fmla="*/ 8 w 18"/>
                <a:gd name="T21" fmla="*/ 15 h 17"/>
                <a:gd name="T22" fmla="*/ 6 w 18"/>
                <a:gd name="T23" fmla="*/ 16 h 17"/>
                <a:gd name="T24" fmla="*/ 3 w 18"/>
                <a:gd name="T25" fmla="*/ 14 h 17"/>
                <a:gd name="T26" fmla="*/ 4 w 18"/>
                <a:gd name="T27" fmla="*/ 11 h 17"/>
                <a:gd name="T28" fmla="*/ 3 w 18"/>
                <a:gd name="T29" fmla="*/ 10 h 17"/>
                <a:gd name="T30" fmla="*/ 1 w 18"/>
                <a:gd name="T31" fmla="*/ 8 h 17"/>
                <a:gd name="T32" fmla="*/ 2 w 18"/>
                <a:gd name="T33" fmla="*/ 5 h 17"/>
                <a:gd name="T34" fmla="*/ 5 w 18"/>
                <a:gd name="T35" fmla="*/ 5 h 17"/>
                <a:gd name="T36" fmla="*/ 6 w 18"/>
                <a:gd name="T37" fmla="*/ 4 h 17"/>
                <a:gd name="T38" fmla="*/ 8 w 18"/>
                <a:gd name="T39" fmla="*/ 1 h 17"/>
                <a:gd name="T40" fmla="*/ 10 w 18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17">
                  <a:moveTo>
                    <a:pt x="10" y="1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5"/>
                    <a:pt x="13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7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6"/>
                    <a:pt x="14" y="17"/>
                    <a:pt x="13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4"/>
                    <a:pt x="9" y="14"/>
                    <a:pt x="8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7"/>
                    <a:pt x="3" y="16"/>
                    <a:pt x="3" y="14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1" y="5"/>
                    <a:pt x="2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69" name="Freeform 114"/>
            <p:cNvSpPr/>
            <p:nvPr/>
          </p:nvSpPr>
          <p:spPr bwMode="auto">
            <a:xfrm>
              <a:off x="3655" y="1318"/>
              <a:ext cx="44" cy="48"/>
            </a:xfrm>
            <a:custGeom>
              <a:avLst/>
              <a:gdLst>
                <a:gd name="T0" fmla="*/ 10 w 18"/>
                <a:gd name="T1" fmla="*/ 1 h 17"/>
                <a:gd name="T2" fmla="*/ 12 w 18"/>
                <a:gd name="T3" fmla="*/ 4 h 17"/>
                <a:gd name="T4" fmla="*/ 13 w 18"/>
                <a:gd name="T5" fmla="*/ 5 h 17"/>
                <a:gd name="T6" fmla="*/ 16 w 18"/>
                <a:gd name="T7" fmla="*/ 5 h 17"/>
                <a:gd name="T8" fmla="*/ 17 w 18"/>
                <a:gd name="T9" fmla="*/ 8 h 17"/>
                <a:gd name="T10" fmla="*/ 15 w 18"/>
                <a:gd name="T11" fmla="*/ 10 h 17"/>
                <a:gd name="T12" fmla="*/ 14 w 18"/>
                <a:gd name="T13" fmla="*/ 11 h 17"/>
                <a:gd name="T14" fmla="*/ 15 w 18"/>
                <a:gd name="T15" fmla="*/ 14 h 17"/>
                <a:gd name="T16" fmla="*/ 12 w 18"/>
                <a:gd name="T17" fmla="*/ 16 h 17"/>
                <a:gd name="T18" fmla="*/ 10 w 18"/>
                <a:gd name="T19" fmla="*/ 15 h 17"/>
                <a:gd name="T20" fmla="*/ 8 w 18"/>
                <a:gd name="T21" fmla="*/ 15 h 17"/>
                <a:gd name="T22" fmla="*/ 5 w 18"/>
                <a:gd name="T23" fmla="*/ 16 h 17"/>
                <a:gd name="T24" fmla="*/ 3 w 18"/>
                <a:gd name="T25" fmla="*/ 14 h 17"/>
                <a:gd name="T26" fmla="*/ 4 w 18"/>
                <a:gd name="T27" fmla="*/ 11 h 17"/>
                <a:gd name="T28" fmla="*/ 3 w 18"/>
                <a:gd name="T29" fmla="*/ 10 h 17"/>
                <a:gd name="T30" fmla="*/ 1 w 18"/>
                <a:gd name="T31" fmla="*/ 8 h 17"/>
                <a:gd name="T32" fmla="*/ 2 w 18"/>
                <a:gd name="T33" fmla="*/ 5 h 17"/>
                <a:gd name="T34" fmla="*/ 5 w 18"/>
                <a:gd name="T35" fmla="*/ 5 h 17"/>
                <a:gd name="T36" fmla="*/ 6 w 18"/>
                <a:gd name="T37" fmla="*/ 4 h 17"/>
                <a:gd name="T38" fmla="*/ 8 w 18"/>
                <a:gd name="T39" fmla="*/ 1 h 17"/>
                <a:gd name="T40" fmla="*/ 10 w 18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17">
                  <a:moveTo>
                    <a:pt x="10" y="1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3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7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6"/>
                    <a:pt x="13" y="17"/>
                    <a:pt x="12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4"/>
                    <a:pt x="9" y="14"/>
                    <a:pt x="8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3" y="16"/>
                    <a:pt x="3" y="14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1" y="5"/>
                    <a:pt x="2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70" name="Freeform 115"/>
            <p:cNvSpPr/>
            <p:nvPr/>
          </p:nvSpPr>
          <p:spPr bwMode="auto">
            <a:xfrm>
              <a:off x="3706" y="1318"/>
              <a:ext cx="41" cy="48"/>
            </a:xfrm>
            <a:custGeom>
              <a:avLst/>
              <a:gdLst>
                <a:gd name="T0" fmla="*/ 10 w 17"/>
                <a:gd name="T1" fmla="*/ 1 h 17"/>
                <a:gd name="T2" fmla="*/ 11 w 17"/>
                <a:gd name="T3" fmla="*/ 4 h 17"/>
                <a:gd name="T4" fmla="*/ 13 w 17"/>
                <a:gd name="T5" fmla="*/ 5 h 17"/>
                <a:gd name="T6" fmla="*/ 16 w 17"/>
                <a:gd name="T7" fmla="*/ 5 h 17"/>
                <a:gd name="T8" fmla="*/ 17 w 17"/>
                <a:gd name="T9" fmla="*/ 8 h 17"/>
                <a:gd name="T10" fmla="*/ 14 w 17"/>
                <a:gd name="T11" fmla="*/ 10 h 17"/>
                <a:gd name="T12" fmla="*/ 14 w 17"/>
                <a:gd name="T13" fmla="*/ 11 h 17"/>
                <a:gd name="T14" fmla="*/ 14 w 17"/>
                <a:gd name="T15" fmla="*/ 14 h 17"/>
                <a:gd name="T16" fmla="*/ 12 w 17"/>
                <a:gd name="T17" fmla="*/ 16 h 17"/>
                <a:gd name="T18" fmla="*/ 9 w 17"/>
                <a:gd name="T19" fmla="*/ 15 h 17"/>
                <a:gd name="T20" fmla="*/ 8 w 17"/>
                <a:gd name="T21" fmla="*/ 15 h 17"/>
                <a:gd name="T22" fmla="*/ 5 w 17"/>
                <a:gd name="T23" fmla="*/ 16 h 17"/>
                <a:gd name="T24" fmla="*/ 3 w 17"/>
                <a:gd name="T25" fmla="*/ 14 h 17"/>
                <a:gd name="T26" fmla="*/ 3 w 17"/>
                <a:gd name="T27" fmla="*/ 11 h 17"/>
                <a:gd name="T28" fmla="*/ 3 w 17"/>
                <a:gd name="T29" fmla="*/ 10 h 17"/>
                <a:gd name="T30" fmla="*/ 1 w 17"/>
                <a:gd name="T31" fmla="*/ 8 h 17"/>
                <a:gd name="T32" fmla="*/ 2 w 17"/>
                <a:gd name="T33" fmla="*/ 5 h 17"/>
                <a:gd name="T34" fmla="*/ 5 w 17"/>
                <a:gd name="T35" fmla="*/ 5 h 17"/>
                <a:gd name="T36" fmla="*/ 6 w 17"/>
                <a:gd name="T37" fmla="*/ 4 h 17"/>
                <a:gd name="T38" fmla="*/ 7 w 17"/>
                <a:gd name="T39" fmla="*/ 1 h 17"/>
                <a:gd name="T40" fmla="*/ 10 w 17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10" y="1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5"/>
                    <a:pt x="13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7"/>
                    <a:pt x="17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6"/>
                    <a:pt x="13" y="17"/>
                    <a:pt x="12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8" y="14"/>
                    <a:pt x="8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3" y="16"/>
                    <a:pt x="3" y="1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3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2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9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71" name="Freeform 116"/>
            <p:cNvSpPr/>
            <p:nvPr/>
          </p:nvSpPr>
          <p:spPr bwMode="auto">
            <a:xfrm>
              <a:off x="3756" y="1318"/>
              <a:ext cx="41" cy="48"/>
            </a:xfrm>
            <a:custGeom>
              <a:avLst/>
              <a:gdLst>
                <a:gd name="T0" fmla="*/ 10 w 17"/>
                <a:gd name="T1" fmla="*/ 1 h 17"/>
                <a:gd name="T2" fmla="*/ 11 w 17"/>
                <a:gd name="T3" fmla="*/ 4 h 17"/>
                <a:gd name="T4" fmla="*/ 12 w 17"/>
                <a:gd name="T5" fmla="*/ 5 h 17"/>
                <a:gd name="T6" fmla="*/ 15 w 17"/>
                <a:gd name="T7" fmla="*/ 5 h 17"/>
                <a:gd name="T8" fmla="*/ 16 w 17"/>
                <a:gd name="T9" fmla="*/ 8 h 17"/>
                <a:gd name="T10" fmla="*/ 14 w 17"/>
                <a:gd name="T11" fmla="*/ 10 h 17"/>
                <a:gd name="T12" fmla="*/ 14 w 17"/>
                <a:gd name="T13" fmla="*/ 11 h 17"/>
                <a:gd name="T14" fmla="*/ 14 w 17"/>
                <a:gd name="T15" fmla="*/ 14 h 17"/>
                <a:gd name="T16" fmla="*/ 12 w 17"/>
                <a:gd name="T17" fmla="*/ 16 h 17"/>
                <a:gd name="T18" fmla="*/ 9 w 17"/>
                <a:gd name="T19" fmla="*/ 15 h 17"/>
                <a:gd name="T20" fmla="*/ 8 w 17"/>
                <a:gd name="T21" fmla="*/ 15 h 17"/>
                <a:gd name="T22" fmla="*/ 5 w 17"/>
                <a:gd name="T23" fmla="*/ 16 h 17"/>
                <a:gd name="T24" fmla="*/ 3 w 17"/>
                <a:gd name="T25" fmla="*/ 14 h 17"/>
                <a:gd name="T26" fmla="*/ 3 w 17"/>
                <a:gd name="T27" fmla="*/ 11 h 17"/>
                <a:gd name="T28" fmla="*/ 3 w 17"/>
                <a:gd name="T29" fmla="*/ 10 h 17"/>
                <a:gd name="T30" fmla="*/ 1 w 17"/>
                <a:gd name="T31" fmla="*/ 8 h 17"/>
                <a:gd name="T32" fmla="*/ 1 w 17"/>
                <a:gd name="T33" fmla="*/ 5 h 17"/>
                <a:gd name="T34" fmla="*/ 5 w 17"/>
                <a:gd name="T35" fmla="*/ 5 h 17"/>
                <a:gd name="T36" fmla="*/ 6 w 17"/>
                <a:gd name="T37" fmla="*/ 4 h 17"/>
                <a:gd name="T38" fmla="*/ 7 w 17"/>
                <a:gd name="T39" fmla="*/ 1 h 17"/>
                <a:gd name="T40" fmla="*/ 10 w 17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10" y="1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2" y="5"/>
                    <a:pt x="12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7" y="5"/>
                    <a:pt x="17" y="7"/>
                    <a:pt x="16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6"/>
                    <a:pt x="13" y="17"/>
                    <a:pt x="12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8" y="14"/>
                    <a:pt x="8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3" y="16"/>
                    <a:pt x="3" y="1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1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4"/>
                    <a:pt x="6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9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72" name="Freeform 117"/>
            <p:cNvSpPr/>
            <p:nvPr/>
          </p:nvSpPr>
          <p:spPr bwMode="auto">
            <a:xfrm>
              <a:off x="3807" y="1318"/>
              <a:ext cx="41" cy="48"/>
            </a:xfrm>
            <a:custGeom>
              <a:avLst/>
              <a:gdLst>
                <a:gd name="T0" fmla="*/ 10 w 17"/>
                <a:gd name="T1" fmla="*/ 1 h 17"/>
                <a:gd name="T2" fmla="*/ 11 w 17"/>
                <a:gd name="T3" fmla="*/ 4 h 17"/>
                <a:gd name="T4" fmla="*/ 12 w 17"/>
                <a:gd name="T5" fmla="*/ 5 h 17"/>
                <a:gd name="T6" fmla="*/ 15 w 17"/>
                <a:gd name="T7" fmla="*/ 5 h 17"/>
                <a:gd name="T8" fmla="*/ 16 w 17"/>
                <a:gd name="T9" fmla="*/ 8 h 17"/>
                <a:gd name="T10" fmla="*/ 14 w 17"/>
                <a:gd name="T11" fmla="*/ 10 h 17"/>
                <a:gd name="T12" fmla="*/ 13 w 17"/>
                <a:gd name="T13" fmla="*/ 11 h 17"/>
                <a:gd name="T14" fmla="*/ 14 w 17"/>
                <a:gd name="T15" fmla="*/ 14 h 17"/>
                <a:gd name="T16" fmla="*/ 12 w 17"/>
                <a:gd name="T17" fmla="*/ 16 h 17"/>
                <a:gd name="T18" fmla="*/ 9 w 17"/>
                <a:gd name="T19" fmla="*/ 15 h 17"/>
                <a:gd name="T20" fmla="*/ 8 w 17"/>
                <a:gd name="T21" fmla="*/ 15 h 17"/>
                <a:gd name="T22" fmla="*/ 5 w 17"/>
                <a:gd name="T23" fmla="*/ 16 h 17"/>
                <a:gd name="T24" fmla="*/ 3 w 17"/>
                <a:gd name="T25" fmla="*/ 14 h 17"/>
                <a:gd name="T26" fmla="*/ 3 w 17"/>
                <a:gd name="T27" fmla="*/ 11 h 17"/>
                <a:gd name="T28" fmla="*/ 3 w 17"/>
                <a:gd name="T29" fmla="*/ 10 h 17"/>
                <a:gd name="T30" fmla="*/ 0 w 17"/>
                <a:gd name="T31" fmla="*/ 8 h 17"/>
                <a:gd name="T32" fmla="*/ 1 w 17"/>
                <a:gd name="T33" fmla="*/ 5 h 17"/>
                <a:gd name="T34" fmla="*/ 4 w 17"/>
                <a:gd name="T35" fmla="*/ 5 h 17"/>
                <a:gd name="T36" fmla="*/ 5 w 17"/>
                <a:gd name="T37" fmla="*/ 4 h 17"/>
                <a:gd name="T38" fmla="*/ 7 w 17"/>
                <a:gd name="T39" fmla="*/ 1 h 17"/>
                <a:gd name="T40" fmla="*/ 10 w 17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10" y="1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2" y="5"/>
                    <a:pt x="12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7"/>
                    <a:pt x="16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1"/>
                    <a:pt x="13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6"/>
                    <a:pt x="13" y="17"/>
                    <a:pt x="12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4"/>
                    <a:pt x="8" y="14"/>
                    <a:pt x="8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2" y="16"/>
                    <a:pt x="3" y="1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0"/>
                    <a:pt x="3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5"/>
                    <a:pt x="1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73" name="Freeform 118"/>
            <p:cNvSpPr/>
            <p:nvPr/>
          </p:nvSpPr>
          <p:spPr bwMode="auto">
            <a:xfrm>
              <a:off x="3855" y="1318"/>
              <a:ext cx="43" cy="48"/>
            </a:xfrm>
            <a:custGeom>
              <a:avLst/>
              <a:gdLst>
                <a:gd name="T0" fmla="*/ 10 w 18"/>
                <a:gd name="T1" fmla="*/ 1 h 17"/>
                <a:gd name="T2" fmla="*/ 12 w 18"/>
                <a:gd name="T3" fmla="*/ 4 h 17"/>
                <a:gd name="T4" fmla="*/ 13 w 18"/>
                <a:gd name="T5" fmla="*/ 5 h 17"/>
                <a:gd name="T6" fmla="*/ 16 w 18"/>
                <a:gd name="T7" fmla="*/ 5 h 17"/>
                <a:gd name="T8" fmla="*/ 17 w 18"/>
                <a:gd name="T9" fmla="*/ 8 h 17"/>
                <a:gd name="T10" fmla="*/ 15 w 18"/>
                <a:gd name="T11" fmla="*/ 10 h 17"/>
                <a:gd name="T12" fmla="*/ 14 w 18"/>
                <a:gd name="T13" fmla="*/ 11 h 17"/>
                <a:gd name="T14" fmla="*/ 15 w 18"/>
                <a:gd name="T15" fmla="*/ 14 h 17"/>
                <a:gd name="T16" fmla="*/ 12 w 18"/>
                <a:gd name="T17" fmla="*/ 16 h 17"/>
                <a:gd name="T18" fmla="*/ 10 w 18"/>
                <a:gd name="T19" fmla="*/ 15 h 17"/>
                <a:gd name="T20" fmla="*/ 8 w 18"/>
                <a:gd name="T21" fmla="*/ 15 h 17"/>
                <a:gd name="T22" fmla="*/ 6 w 18"/>
                <a:gd name="T23" fmla="*/ 16 h 17"/>
                <a:gd name="T24" fmla="*/ 3 w 18"/>
                <a:gd name="T25" fmla="*/ 14 h 17"/>
                <a:gd name="T26" fmla="*/ 4 w 18"/>
                <a:gd name="T27" fmla="*/ 11 h 17"/>
                <a:gd name="T28" fmla="*/ 3 w 18"/>
                <a:gd name="T29" fmla="*/ 10 h 17"/>
                <a:gd name="T30" fmla="*/ 1 w 18"/>
                <a:gd name="T31" fmla="*/ 8 h 17"/>
                <a:gd name="T32" fmla="*/ 2 w 18"/>
                <a:gd name="T33" fmla="*/ 5 h 17"/>
                <a:gd name="T34" fmla="*/ 5 w 18"/>
                <a:gd name="T35" fmla="*/ 5 h 17"/>
                <a:gd name="T36" fmla="*/ 6 w 18"/>
                <a:gd name="T37" fmla="*/ 4 h 17"/>
                <a:gd name="T38" fmla="*/ 8 w 18"/>
                <a:gd name="T39" fmla="*/ 1 h 17"/>
                <a:gd name="T40" fmla="*/ 10 w 18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17">
                  <a:moveTo>
                    <a:pt x="10" y="1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3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7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6"/>
                    <a:pt x="14" y="17"/>
                    <a:pt x="12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4"/>
                    <a:pt x="9" y="14"/>
                    <a:pt x="8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7"/>
                    <a:pt x="3" y="16"/>
                    <a:pt x="3" y="14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1" y="5"/>
                    <a:pt x="2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74" name="Freeform 119"/>
            <p:cNvSpPr/>
            <p:nvPr/>
          </p:nvSpPr>
          <p:spPr bwMode="auto">
            <a:xfrm>
              <a:off x="3906" y="1318"/>
              <a:ext cx="41" cy="48"/>
            </a:xfrm>
            <a:custGeom>
              <a:avLst/>
              <a:gdLst>
                <a:gd name="T0" fmla="*/ 10 w 17"/>
                <a:gd name="T1" fmla="*/ 1 h 17"/>
                <a:gd name="T2" fmla="*/ 12 w 17"/>
                <a:gd name="T3" fmla="*/ 4 h 17"/>
                <a:gd name="T4" fmla="*/ 13 w 17"/>
                <a:gd name="T5" fmla="*/ 5 h 17"/>
                <a:gd name="T6" fmla="*/ 16 w 17"/>
                <a:gd name="T7" fmla="*/ 5 h 17"/>
                <a:gd name="T8" fmla="*/ 17 w 17"/>
                <a:gd name="T9" fmla="*/ 8 h 17"/>
                <a:gd name="T10" fmla="*/ 14 w 17"/>
                <a:gd name="T11" fmla="*/ 10 h 17"/>
                <a:gd name="T12" fmla="*/ 14 w 17"/>
                <a:gd name="T13" fmla="*/ 11 h 17"/>
                <a:gd name="T14" fmla="*/ 14 w 17"/>
                <a:gd name="T15" fmla="*/ 14 h 17"/>
                <a:gd name="T16" fmla="*/ 12 w 17"/>
                <a:gd name="T17" fmla="*/ 16 h 17"/>
                <a:gd name="T18" fmla="*/ 9 w 17"/>
                <a:gd name="T19" fmla="*/ 15 h 17"/>
                <a:gd name="T20" fmla="*/ 8 w 17"/>
                <a:gd name="T21" fmla="*/ 15 h 17"/>
                <a:gd name="T22" fmla="*/ 5 w 17"/>
                <a:gd name="T23" fmla="*/ 16 h 17"/>
                <a:gd name="T24" fmla="*/ 3 w 17"/>
                <a:gd name="T25" fmla="*/ 14 h 17"/>
                <a:gd name="T26" fmla="*/ 4 w 17"/>
                <a:gd name="T27" fmla="*/ 11 h 17"/>
                <a:gd name="T28" fmla="*/ 3 w 17"/>
                <a:gd name="T29" fmla="*/ 10 h 17"/>
                <a:gd name="T30" fmla="*/ 1 w 17"/>
                <a:gd name="T31" fmla="*/ 8 h 17"/>
                <a:gd name="T32" fmla="*/ 2 w 17"/>
                <a:gd name="T33" fmla="*/ 5 h 17"/>
                <a:gd name="T34" fmla="*/ 5 w 17"/>
                <a:gd name="T35" fmla="*/ 5 h 17"/>
                <a:gd name="T36" fmla="*/ 6 w 17"/>
                <a:gd name="T37" fmla="*/ 4 h 17"/>
                <a:gd name="T38" fmla="*/ 7 w 17"/>
                <a:gd name="T39" fmla="*/ 1 h 17"/>
                <a:gd name="T40" fmla="*/ 10 w 17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10" y="1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3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7"/>
                    <a:pt x="17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6"/>
                    <a:pt x="13" y="17"/>
                    <a:pt x="12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9" y="14"/>
                    <a:pt x="8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3" y="16"/>
                    <a:pt x="3" y="14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3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1" y="5"/>
                    <a:pt x="2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</p:grpSp>
      <p:sp>
        <p:nvSpPr>
          <p:cNvPr id="75" name="文本框 178"/>
          <p:cNvSpPr txBox="1"/>
          <p:nvPr/>
        </p:nvSpPr>
        <p:spPr>
          <a:xfrm>
            <a:off x="3645333" y="2239362"/>
            <a:ext cx="185496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5" dirty="0">
                <a:solidFill>
                  <a:prstClr val="black">
                    <a:lumMod val="65000"/>
                    <a:lumOff val="35000"/>
                  </a:prstClr>
                </a:solidFill>
                <a:effectLst>
                  <a:innerShdw blurRad="38100" dist="50800" dir="13500000">
                    <a:prstClr val="black">
                      <a:alpha val="6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1015" dirty="0">
              <a:solidFill>
                <a:prstClr val="black">
                  <a:lumMod val="65000"/>
                  <a:lumOff val="35000"/>
                </a:prstClr>
              </a:solidFill>
              <a:effectLst>
                <a:innerShdw blurRad="38100" dist="50800" dir="13500000">
                  <a:prstClr val="black">
                    <a:alpha val="6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2520160" y="3461866"/>
            <a:ext cx="1259652" cy="1257563"/>
            <a:chOff x="3393886" y="4318414"/>
            <a:chExt cx="1679317" cy="1677138"/>
          </a:xfrm>
        </p:grpSpPr>
        <p:grpSp>
          <p:nvGrpSpPr>
            <p:cNvPr id="77" name="组合 76"/>
            <p:cNvGrpSpPr/>
            <p:nvPr/>
          </p:nvGrpSpPr>
          <p:grpSpPr>
            <a:xfrm>
              <a:off x="3393886" y="4318414"/>
              <a:ext cx="1679317" cy="1677138"/>
              <a:chOff x="2097688" y="3956967"/>
              <a:chExt cx="2446337" cy="2443163"/>
            </a:xfrm>
          </p:grpSpPr>
          <p:sp>
            <p:nvSpPr>
              <p:cNvPr id="80" name="Oval 52"/>
              <p:cNvSpPr>
                <a:spLocks noChangeArrowheads="1"/>
              </p:cNvSpPr>
              <p:nvPr/>
            </p:nvSpPr>
            <p:spPr bwMode="auto">
              <a:xfrm>
                <a:off x="2097688" y="3956967"/>
                <a:ext cx="2446337" cy="2443163"/>
              </a:xfrm>
              <a:prstGeom prst="ellipse">
                <a:avLst/>
              </a:prstGeom>
              <a:gradFill flip="none" rotWithShape="1">
                <a:gsLst>
                  <a:gs pos="69000">
                    <a:srgbClr val="CCCCCC"/>
                  </a:gs>
                  <a:gs pos="49000">
                    <a:schemeClr val="bg1"/>
                  </a:gs>
                  <a:gs pos="33000">
                    <a:schemeClr val="bg1">
                      <a:lumMod val="85000"/>
                    </a:schemeClr>
                  </a:gs>
                  <a:gs pos="16000">
                    <a:schemeClr val="bg1"/>
                  </a:gs>
                  <a:gs pos="9100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215900" dist="889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Oval 62"/>
              <p:cNvSpPr>
                <a:spLocks noChangeArrowheads="1"/>
              </p:cNvSpPr>
              <p:nvPr/>
            </p:nvSpPr>
            <p:spPr bwMode="auto">
              <a:xfrm>
                <a:off x="2184213" y="4033557"/>
                <a:ext cx="2284413" cy="2284413"/>
              </a:xfrm>
              <a:prstGeom prst="ellipse">
                <a:avLst/>
              </a:prstGeom>
              <a:solidFill>
                <a:srgbClr val="E87071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8" name="Freeform 104"/>
            <p:cNvSpPr>
              <a:spLocks noEditPoints="1"/>
            </p:cNvSpPr>
            <p:nvPr/>
          </p:nvSpPr>
          <p:spPr bwMode="auto">
            <a:xfrm>
              <a:off x="4041611" y="4708733"/>
              <a:ext cx="379236" cy="259362"/>
            </a:xfrm>
            <a:custGeom>
              <a:avLst/>
              <a:gdLst>
                <a:gd name="T0" fmla="*/ 11 w 144"/>
                <a:gd name="T1" fmla="*/ 19 h 98"/>
                <a:gd name="T2" fmla="*/ 21 w 144"/>
                <a:gd name="T3" fmla="*/ 83 h 98"/>
                <a:gd name="T4" fmla="*/ 144 w 144"/>
                <a:gd name="T5" fmla="*/ 64 h 98"/>
                <a:gd name="T6" fmla="*/ 134 w 144"/>
                <a:gd name="T7" fmla="*/ 0 h 98"/>
                <a:gd name="T8" fmla="*/ 11 w 144"/>
                <a:gd name="T9" fmla="*/ 19 h 98"/>
                <a:gd name="T10" fmla="*/ 81 w 144"/>
                <a:gd name="T11" fmla="*/ 64 h 98"/>
                <a:gd name="T12" fmla="*/ 55 w 144"/>
                <a:gd name="T13" fmla="*/ 45 h 98"/>
                <a:gd name="T14" fmla="*/ 74 w 144"/>
                <a:gd name="T15" fmla="*/ 19 h 98"/>
                <a:gd name="T16" fmla="*/ 100 w 144"/>
                <a:gd name="T17" fmla="*/ 38 h 98"/>
                <a:gd name="T18" fmla="*/ 81 w 144"/>
                <a:gd name="T19" fmla="*/ 64 h 98"/>
                <a:gd name="T20" fmla="*/ 8 w 144"/>
                <a:gd name="T21" fmla="*/ 27 h 98"/>
                <a:gd name="T22" fmla="*/ 5 w 144"/>
                <a:gd name="T23" fmla="*/ 27 h 98"/>
                <a:gd name="T24" fmla="*/ 15 w 144"/>
                <a:gd name="T25" fmla="*/ 91 h 98"/>
                <a:gd name="T26" fmla="*/ 138 w 144"/>
                <a:gd name="T27" fmla="*/ 72 h 98"/>
                <a:gd name="T28" fmla="*/ 138 w 144"/>
                <a:gd name="T29" fmla="*/ 69 h 98"/>
                <a:gd name="T30" fmla="*/ 18 w 144"/>
                <a:gd name="T31" fmla="*/ 87 h 98"/>
                <a:gd name="T32" fmla="*/ 8 w 144"/>
                <a:gd name="T33" fmla="*/ 27 h 98"/>
                <a:gd name="T34" fmla="*/ 3 w 144"/>
                <a:gd name="T35" fmla="*/ 34 h 98"/>
                <a:gd name="T36" fmla="*/ 0 w 144"/>
                <a:gd name="T37" fmla="*/ 34 h 98"/>
                <a:gd name="T38" fmla="*/ 9 w 144"/>
                <a:gd name="T39" fmla="*/ 98 h 98"/>
                <a:gd name="T40" fmla="*/ 132 w 144"/>
                <a:gd name="T41" fmla="*/ 79 h 98"/>
                <a:gd name="T42" fmla="*/ 132 w 144"/>
                <a:gd name="T43" fmla="*/ 76 h 98"/>
                <a:gd name="T44" fmla="*/ 12 w 144"/>
                <a:gd name="T45" fmla="*/ 94 h 98"/>
                <a:gd name="T46" fmla="*/ 3 w 144"/>
                <a:gd name="T47" fmla="*/ 34 h 98"/>
                <a:gd name="T48" fmla="*/ 80 w 144"/>
                <a:gd name="T49" fmla="*/ 39 h 98"/>
                <a:gd name="T50" fmla="*/ 74 w 144"/>
                <a:gd name="T51" fmla="*/ 35 h 98"/>
                <a:gd name="T52" fmla="*/ 78 w 144"/>
                <a:gd name="T53" fmla="*/ 32 h 98"/>
                <a:gd name="T54" fmla="*/ 84 w 144"/>
                <a:gd name="T55" fmla="*/ 32 h 98"/>
                <a:gd name="T56" fmla="*/ 85 w 144"/>
                <a:gd name="T57" fmla="*/ 26 h 98"/>
                <a:gd name="T58" fmla="*/ 78 w 144"/>
                <a:gd name="T59" fmla="*/ 26 h 98"/>
                <a:gd name="T60" fmla="*/ 77 w 144"/>
                <a:gd name="T61" fmla="*/ 22 h 98"/>
                <a:gd name="T62" fmla="*/ 72 w 144"/>
                <a:gd name="T63" fmla="*/ 23 h 98"/>
                <a:gd name="T64" fmla="*/ 73 w 144"/>
                <a:gd name="T65" fmla="*/ 27 h 98"/>
                <a:gd name="T66" fmla="*/ 67 w 144"/>
                <a:gd name="T67" fmla="*/ 37 h 98"/>
                <a:gd name="T68" fmla="*/ 76 w 144"/>
                <a:gd name="T69" fmla="*/ 45 h 98"/>
                <a:gd name="T70" fmla="*/ 82 w 144"/>
                <a:gd name="T71" fmla="*/ 48 h 98"/>
                <a:gd name="T72" fmla="*/ 78 w 144"/>
                <a:gd name="T73" fmla="*/ 52 h 98"/>
                <a:gd name="T74" fmla="*/ 70 w 144"/>
                <a:gd name="T75" fmla="*/ 51 h 98"/>
                <a:gd name="T76" fmla="*/ 69 w 144"/>
                <a:gd name="T77" fmla="*/ 57 h 98"/>
                <a:gd name="T78" fmla="*/ 78 w 144"/>
                <a:gd name="T79" fmla="*/ 58 h 98"/>
                <a:gd name="T80" fmla="*/ 78 w 144"/>
                <a:gd name="T81" fmla="*/ 61 h 98"/>
                <a:gd name="T82" fmla="*/ 83 w 144"/>
                <a:gd name="T83" fmla="*/ 60 h 98"/>
                <a:gd name="T84" fmla="*/ 82 w 144"/>
                <a:gd name="T85" fmla="*/ 57 h 98"/>
                <a:gd name="T86" fmla="*/ 89 w 144"/>
                <a:gd name="T87" fmla="*/ 47 h 98"/>
                <a:gd name="T88" fmla="*/ 80 w 144"/>
                <a:gd name="T89" fmla="*/ 3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4" h="98">
                  <a:moveTo>
                    <a:pt x="11" y="19"/>
                  </a:moveTo>
                  <a:cubicBezTo>
                    <a:pt x="21" y="83"/>
                    <a:pt x="21" y="83"/>
                    <a:pt x="21" y="83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1" y="19"/>
                  </a:lnTo>
                  <a:close/>
                  <a:moveTo>
                    <a:pt x="81" y="64"/>
                  </a:moveTo>
                  <a:cubicBezTo>
                    <a:pt x="69" y="66"/>
                    <a:pt x="57" y="57"/>
                    <a:pt x="55" y="45"/>
                  </a:cubicBezTo>
                  <a:cubicBezTo>
                    <a:pt x="53" y="33"/>
                    <a:pt x="62" y="21"/>
                    <a:pt x="74" y="19"/>
                  </a:cubicBezTo>
                  <a:cubicBezTo>
                    <a:pt x="87" y="17"/>
                    <a:pt x="98" y="26"/>
                    <a:pt x="100" y="38"/>
                  </a:cubicBezTo>
                  <a:cubicBezTo>
                    <a:pt x="102" y="51"/>
                    <a:pt x="93" y="62"/>
                    <a:pt x="81" y="64"/>
                  </a:cubicBezTo>
                  <a:close/>
                  <a:moveTo>
                    <a:pt x="8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38" y="72"/>
                    <a:pt x="138" y="72"/>
                    <a:pt x="138" y="72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8" y="87"/>
                    <a:pt x="18" y="87"/>
                    <a:pt x="18" y="87"/>
                  </a:cubicBezTo>
                  <a:lnTo>
                    <a:pt x="8" y="27"/>
                  </a:lnTo>
                  <a:close/>
                  <a:moveTo>
                    <a:pt x="3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2" y="76"/>
                    <a:pt x="132" y="76"/>
                    <a:pt x="132" y="76"/>
                  </a:cubicBezTo>
                  <a:cubicBezTo>
                    <a:pt x="12" y="94"/>
                    <a:pt x="12" y="94"/>
                    <a:pt x="12" y="94"/>
                  </a:cubicBezTo>
                  <a:lnTo>
                    <a:pt x="3" y="34"/>
                  </a:lnTo>
                  <a:close/>
                  <a:moveTo>
                    <a:pt x="80" y="39"/>
                  </a:moveTo>
                  <a:cubicBezTo>
                    <a:pt x="76" y="38"/>
                    <a:pt x="74" y="37"/>
                    <a:pt x="74" y="35"/>
                  </a:cubicBezTo>
                  <a:cubicBezTo>
                    <a:pt x="73" y="34"/>
                    <a:pt x="75" y="32"/>
                    <a:pt x="78" y="32"/>
                  </a:cubicBezTo>
                  <a:cubicBezTo>
                    <a:pt x="80" y="31"/>
                    <a:pt x="83" y="32"/>
                    <a:pt x="84" y="3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3" y="26"/>
                    <a:pt x="81" y="26"/>
                    <a:pt x="78" y="26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68" y="29"/>
                    <a:pt x="66" y="33"/>
                    <a:pt x="67" y="37"/>
                  </a:cubicBezTo>
                  <a:cubicBezTo>
                    <a:pt x="67" y="41"/>
                    <a:pt x="71" y="44"/>
                    <a:pt x="76" y="45"/>
                  </a:cubicBezTo>
                  <a:cubicBezTo>
                    <a:pt x="80" y="45"/>
                    <a:pt x="82" y="46"/>
                    <a:pt x="82" y="48"/>
                  </a:cubicBezTo>
                  <a:cubicBezTo>
                    <a:pt x="82" y="50"/>
                    <a:pt x="81" y="52"/>
                    <a:pt x="78" y="52"/>
                  </a:cubicBezTo>
                  <a:cubicBezTo>
                    <a:pt x="75" y="53"/>
                    <a:pt x="72" y="52"/>
                    <a:pt x="70" y="51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71" y="58"/>
                    <a:pt x="74" y="58"/>
                    <a:pt x="78" y="58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8" y="55"/>
                    <a:pt x="90" y="51"/>
                    <a:pt x="89" y="47"/>
                  </a:cubicBezTo>
                  <a:cubicBezTo>
                    <a:pt x="88" y="42"/>
                    <a:pt x="85" y="40"/>
                    <a:pt x="80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79" name="文本框 183"/>
            <p:cNvSpPr txBox="1"/>
            <p:nvPr/>
          </p:nvSpPr>
          <p:spPr>
            <a:xfrm>
              <a:off x="3567850" y="5061131"/>
              <a:ext cx="1328580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5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015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317424" y="3461866"/>
            <a:ext cx="1259652" cy="1257563"/>
            <a:chOff x="7123085" y="4318414"/>
            <a:chExt cx="1679317" cy="1677138"/>
          </a:xfrm>
        </p:grpSpPr>
        <p:grpSp>
          <p:nvGrpSpPr>
            <p:cNvPr id="83" name="组合 82"/>
            <p:cNvGrpSpPr/>
            <p:nvPr/>
          </p:nvGrpSpPr>
          <p:grpSpPr>
            <a:xfrm>
              <a:off x="7123085" y="4318414"/>
              <a:ext cx="1679317" cy="1677138"/>
              <a:chOff x="2097688" y="3956967"/>
              <a:chExt cx="2446337" cy="2443163"/>
            </a:xfrm>
          </p:grpSpPr>
          <p:sp>
            <p:nvSpPr>
              <p:cNvPr id="86" name="Oval 52"/>
              <p:cNvSpPr>
                <a:spLocks noChangeArrowheads="1"/>
              </p:cNvSpPr>
              <p:nvPr/>
            </p:nvSpPr>
            <p:spPr bwMode="auto">
              <a:xfrm>
                <a:off x="2097688" y="3956967"/>
                <a:ext cx="2446337" cy="2443163"/>
              </a:xfrm>
              <a:prstGeom prst="ellipse">
                <a:avLst/>
              </a:prstGeom>
              <a:gradFill flip="none" rotWithShape="1">
                <a:gsLst>
                  <a:gs pos="69000">
                    <a:srgbClr val="CCCCCC"/>
                  </a:gs>
                  <a:gs pos="49000">
                    <a:schemeClr val="bg1"/>
                  </a:gs>
                  <a:gs pos="33000">
                    <a:schemeClr val="bg1">
                      <a:lumMod val="85000"/>
                    </a:schemeClr>
                  </a:gs>
                  <a:gs pos="16000">
                    <a:schemeClr val="bg1"/>
                  </a:gs>
                  <a:gs pos="9100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215900" dist="889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Oval 62"/>
              <p:cNvSpPr>
                <a:spLocks noChangeArrowheads="1"/>
              </p:cNvSpPr>
              <p:nvPr/>
            </p:nvSpPr>
            <p:spPr bwMode="auto">
              <a:xfrm>
                <a:off x="2184213" y="4033557"/>
                <a:ext cx="2284413" cy="2284413"/>
              </a:xfrm>
              <a:prstGeom prst="ellipse">
                <a:avLst/>
              </a:prstGeom>
              <a:solidFill>
                <a:srgbClr val="663A77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4" name="Freeform 108"/>
            <p:cNvSpPr>
              <a:spLocks noEditPoints="1"/>
            </p:cNvSpPr>
            <p:nvPr/>
          </p:nvSpPr>
          <p:spPr bwMode="auto">
            <a:xfrm>
              <a:off x="7802594" y="4686392"/>
              <a:ext cx="302953" cy="304043"/>
            </a:xfrm>
            <a:custGeom>
              <a:avLst/>
              <a:gdLst>
                <a:gd name="T0" fmla="*/ 97 w 115"/>
                <a:gd name="T1" fmla="*/ 48 h 115"/>
                <a:gd name="T2" fmla="*/ 91 w 115"/>
                <a:gd name="T3" fmla="*/ 41 h 115"/>
                <a:gd name="T4" fmla="*/ 102 w 115"/>
                <a:gd name="T5" fmla="*/ 26 h 115"/>
                <a:gd name="T6" fmla="*/ 94 w 115"/>
                <a:gd name="T7" fmla="*/ 13 h 115"/>
                <a:gd name="T8" fmla="*/ 79 w 115"/>
                <a:gd name="T9" fmla="*/ 23 h 115"/>
                <a:gd name="T10" fmla="*/ 70 w 115"/>
                <a:gd name="T11" fmla="*/ 22 h 115"/>
                <a:gd name="T12" fmla="*/ 67 w 115"/>
                <a:gd name="T13" fmla="*/ 3 h 115"/>
                <a:gd name="T14" fmla="*/ 52 w 115"/>
                <a:gd name="T15" fmla="*/ 0 h 115"/>
                <a:gd name="T16" fmla="*/ 48 w 115"/>
                <a:gd name="T17" fmla="*/ 18 h 115"/>
                <a:gd name="T18" fmla="*/ 41 w 115"/>
                <a:gd name="T19" fmla="*/ 24 h 115"/>
                <a:gd name="T20" fmla="*/ 26 w 115"/>
                <a:gd name="T21" fmla="*/ 13 h 115"/>
                <a:gd name="T22" fmla="*/ 13 w 115"/>
                <a:gd name="T23" fmla="*/ 21 h 115"/>
                <a:gd name="T24" fmla="*/ 23 w 115"/>
                <a:gd name="T25" fmla="*/ 36 h 115"/>
                <a:gd name="T26" fmla="*/ 22 w 115"/>
                <a:gd name="T27" fmla="*/ 45 h 115"/>
                <a:gd name="T28" fmla="*/ 4 w 115"/>
                <a:gd name="T29" fmla="*/ 48 h 115"/>
                <a:gd name="T30" fmla="*/ 0 w 115"/>
                <a:gd name="T31" fmla="*/ 63 h 115"/>
                <a:gd name="T32" fmla="*/ 18 w 115"/>
                <a:gd name="T33" fmla="*/ 66 h 115"/>
                <a:gd name="T34" fmla="*/ 24 w 115"/>
                <a:gd name="T35" fmla="*/ 73 h 115"/>
                <a:gd name="T36" fmla="*/ 13 w 115"/>
                <a:gd name="T37" fmla="*/ 89 h 115"/>
                <a:gd name="T38" fmla="*/ 21 w 115"/>
                <a:gd name="T39" fmla="*/ 102 h 115"/>
                <a:gd name="T40" fmla="*/ 36 w 115"/>
                <a:gd name="T41" fmla="*/ 92 h 115"/>
                <a:gd name="T42" fmla="*/ 45 w 115"/>
                <a:gd name="T43" fmla="*/ 92 h 115"/>
                <a:gd name="T44" fmla="*/ 48 w 115"/>
                <a:gd name="T45" fmla="*/ 111 h 115"/>
                <a:gd name="T46" fmla="*/ 63 w 115"/>
                <a:gd name="T47" fmla="*/ 115 h 115"/>
                <a:gd name="T48" fmla="*/ 67 w 115"/>
                <a:gd name="T49" fmla="*/ 97 h 115"/>
                <a:gd name="T50" fmla="*/ 74 w 115"/>
                <a:gd name="T51" fmla="*/ 91 h 115"/>
                <a:gd name="T52" fmla="*/ 89 w 115"/>
                <a:gd name="T53" fmla="*/ 102 h 115"/>
                <a:gd name="T54" fmla="*/ 102 w 115"/>
                <a:gd name="T55" fmla="*/ 94 h 115"/>
                <a:gd name="T56" fmla="*/ 92 w 115"/>
                <a:gd name="T57" fmla="*/ 79 h 115"/>
                <a:gd name="T58" fmla="*/ 93 w 115"/>
                <a:gd name="T59" fmla="*/ 70 h 115"/>
                <a:gd name="T60" fmla="*/ 112 w 115"/>
                <a:gd name="T61" fmla="*/ 66 h 115"/>
                <a:gd name="T62" fmla="*/ 115 w 115"/>
                <a:gd name="T63" fmla="*/ 52 h 115"/>
                <a:gd name="T64" fmla="*/ 58 w 115"/>
                <a:gd name="T65" fmla="*/ 79 h 115"/>
                <a:gd name="T66" fmla="*/ 58 w 115"/>
                <a:gd name="T67" fmla="*/ 36 h 115"/>
                <a:gd name="T68" fmla="*/ 58 w 115"/>
                <a:gd name="T69" fmla="*/ 79 h 115"/>
                <a:gd name="T70" fmla="*/ 49 w 115"/>
                <a:gd name="T71" fmla="*/ 57 h 115"/>
                <a:gd name="T72" fmla="*/ 67 w 115"/>
                <a:gd name="T73" fmla="*/ 5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" h="115">
                  <a:moveTo>
                    <a:pt x="112" y="48"/>
                  </a:moveTo>
                  <a:cubicBezTo>
                    <a:pt x="97" y="48"/>
                    <a:pt x="97" y="48"/>
                    <a:pt x="97" y="48"/>
                  </a:cubicBezTo>
                  <a:cubicBezTo>
                    <a:pt x="95" y="48"/>
                    <a:pt x="93" y="47"/>
                    <a:pt x="93" y="45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0" y="40"/>
                    <a:pt x="91" y="37"/>
                    <a:pt x="92" y="36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4" y="24"/>
                    <a:pt x="104" y="22"/>
                    <a:pt x="102" y="21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3" y="11"/>
                    <a:pt x="91" y="11"/>
                    <a:pt x="89" y="1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8" y="24"/>
                    <a:pt x="75" y="25"/>
                    <a:pt x="74" y="24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68" y="22"/>
                    <a:pt x="67" y="20"/>
                    <a:pt x="67" y="18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1"/>
                    <a:pt x="65" y="0"/>
                    <a:pt x="6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0" y="0"/>
                    <a:pt x="48" y="1"/>
                    <a:pt x="48" y="3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20"/>
                    <a:pt x="47" y="22"/>
                    <a:pt x="45" y="22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5"/>
                    <a:pt x="37" y="24"/>
                    <a:pt x="3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1"/>
                    <a:pt x="22" y="11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4"/>
                    <a:pt x="13" y="2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37"/>
                    <a:pt x="25" y="40"/>
                    <a:pt x="24" y="41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7"/>
                    <a:pt x="20" y="48"/>
                    <a:pt x="1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50"/>
                    <a:pt x="0" y="5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5"/>
                    <a:pt x="2" y="66"/>
                    <a:pt x="4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0" y="66"/>
                    <a:pt x="22" y="68"/>
                    <a:pt x="22" y="70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5" y="75"/>
                    <a:pt x="24" y="78"/>
                    <a:pt x="23" y="79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2" y="90"/>
                    <a:pt x="12" y="93"/>
                    <a:pt x="13" y="9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2" y="103"/>
                    <a:pt x="25" y="103"/>
                    <a:pt x="26" y="10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7" y="90"/>
                    <a:pt x="40" y="90"/>
                    <a:pt x="41" y="91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7" y="93"/>
                    <a:pt x="48" y="95"/>
                    <a:pt x="48" y="97"/>
                  </a:cubicBezTo>
                  <a:cubicBezTo>
                    <a:pt x="48" y="111"/>
                    <a:pt x="48" y="111"/>
                    <a:pt x="48" y="111"/>
                  </a:cubicBezTo>
                  <a:cubicBezTo>
                    <a:pt x="48" y="113"/>
                    <a:pt x="50" y="115"/>
                    <a:pt x="52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5" y="115"/>
                    <a:pt x="67" y="113"/>
                    <a:pt x="67" y="111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5"/>
                    <a:pt x="68" y="93"/>
                    <a:pt x="70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0"/>
                    <a:pt x="78" y="90"/>
                    <a:pt x="79" y="9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91" y="103"/>
                    <a:pt x="93" y="103"/>
                    <a:pt x="94" y="102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4" y="93"/>
                    <a:pt x="104" y="90"/>
                    <a:pt x="102" y="8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1" y="78"/>
                    <a:pt x="90" y="75"/>
                    <a:pt x="91" y="73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3" y="68"/>
                    <a:pt x="95" y="66"/>
                    <a:pt x="97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13" y="66"/>
                    <a:pt x="115" y="65"/>
                    <a:pt x="115" y="63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0"/>
                    <a:pt x="113" y="48"/>
                    <a:pt x="112" y="48"/>
                  </a:cubicBezTo>
                  <a:close/>
                  <a:moveTo>
                    <a:pt x="58" y="79"/>
                  </a:moveTo>
                  <a:cubicBezTo>
                    <a:pt x="46" y="79"/>
                    <a:pt x="36" y="69"/>
                    <a:pt x="36" y="57"/>
                  </a:cubicBezTo>
                  <a:cubicBezTo>
                    <a:pt x="36" y="46"/>
                    <a:pt x="46" y="36"/>
                    <a:pt x="58" y="36"/>
                  </a:cubicBezTo>
                  <a:cubicBezTo>
                    <a:pt x="69" y="36"/>
                    <a:pt x="79" y="46"/>
                    <a:pt x="79" y="57"/>
                  </a:cubicBezTo>
                  <a:cubicBezTo>
                    <a:pt x="79" y="69"/>
                    <a:pt x="69" y="79"/>
                    <a:pt x="58" y="79"/>
                  </a:cubicBezTo>
                  <a:close/>
                  <a:moveTo>
                    <a:pt x="58" y="48"/>
                  </a:moveTo>
                  <a:cubicBezTo>
                    <a:pt x="53" y="48"/>
                    <a:pt x="49" y="52"/>
                    <a:pt x="49" y="57"/>
                  </a:cubicBezTo>
                  <a:cubicBezTo>
                    <a:pt x="49" y="62"/>
                    <a:pt x="53" y="66"/>
                    <a:pt x="58" y="66"/>
                  </a:cubicBezTo>
                  <a:cubicBezTo>
                    <a:pt x="63" y="66"/>
                    <a:pt x="67" y="62"/>
                    <a:pt x="67" y="57"/>
                  </a:cubicBezTo>
                  <a:cubicBezTo>
                    <a:pt x="67" y="52"/>
                    <a:pt x="63" y="48"/>
                    <a:pt x="58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solidFill>
                  <a:prstClr val="black"/>
                </a:solidFill>
              </a:endParaRPr>
            </a:p>
          </p:txBody>
        </p:sp>
        <p:sp>
          <p:nvSpPr>
            <p:cNvPr id="85" name="文本框 184"/>
            <p:cNvSpPr txBox="1"/>
            <p:nvPr/>
          </p:nvSpPr>
          <p:spPr>
            <a:xfrm>
              <a:off x="7360090" y="5061131"/>
              <a:ext cx="1328580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5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015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8" name="文本框 113"/>
          <p:cNvSpPr txBox="1"/>
          <p:nvPr/>
        </p:nvSpPr>
        <p:spPr>
          <a:xfrm>
            <a:off x="699957" y="1300952"/>
            <a:ext cx="16859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单击添加详细文字说明，或复制文本黏贴自此右键只保留文字单击添加详细文字说明，或复制文本黏贴自此右键只保留文字</a:t>
            </a:r>
            <a:endParaRPr lang="zh-CN" altLang="en-US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113"/>
          <p:cNvSpPr txBox="1"/>
          <p:nvPr/>
        </p:nvSpPr>
        <p:spPr>
          <a:xfrm>
            <a:off x="681110" y="3761775"/>
            <a:ext cx="16859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单击添加详细文字说明，或复制文本黏贴自此右键只保留文字单击添加详细文字说明，或复制文本黏贴自此右键只保留文字</a:t>
            </a:r>
            <a:endParaRPr lang="zh-CN" altLang="en-US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113"/>
          <p:cNvSpPr txBox="1"/>
          <p:nvPr/>
        </p:nvSpPr>
        <p:spPr>
          <a:xfrm>
            <a:off x="6695404" y="3761775"/>
            <a:ext cx="16859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单击添加详细文字说明，或复制文本黏贴自此右键只保留文字单击添加详细文字说明，或复制文本黏贴自此右键只保留文字</a:t>
            </a:r>
            <a:endParaRPr lang="zh-CN" altLang="en-US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113"/>
          <p:cNvSpPr txBox="1"/>
          <p:nvPr/>
        </p:nvSpPr>
        <p:spPr>
          <a:xfrm>
            <a:off x="6695404" y="1300951"/>
            <a:ext cx="16859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单击添加详细文字说明，或复制文本黏贴自此右键只保留文字单击添加详细文字说明，或复制文本黏贴自此右键只保留文字</a:t>
            </a:r>
            <a:endParaRPr lang="zh-CN" altLang="en-US" sz="7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8" grpId="0"/>
      <p:bldP spid="89" grpId="0"/>
      <p:bldP spid="90" grpId="0"/>
      <p:bldP spid="9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任意多边形 5"/>
          <p:cNvSpPr/>
          <p:nvPr/>
        </p:nvSpPr>
        <p:spPr>
          <a:xfrm>
            <a:off x="3314703" y="1553024"/>
            <a:ext cx="1091237" cy="1091238"/>
          </a:xfrm>
          <a:custGeom>
            <a:avLst/>
            <a:gdLst>
              <a:gd name="connsiteX0" fmla="*/ 1752600 w 3505200"/>
              <a:gd name="connsiteY0" fmla="*/ 558800 h 3505200"/>
              <a:gd name="connsiteX1" fmla="*/ 558800 w 3505200"/>
              <a:gd name="connsiteY1" fmla="*/ 1752600 h 3505200"/>
              <a:gd name="connsiteX2" fmla="*/ 1752600 w 3505200"/>
              <a:gd name="connsiteY2" fmla="*/ 2946400 h 3505200"/>
              <a:gd name="connsiteX3" fmla="*/ 2946400 w 3505200"/>
              <a:gd name="connsiteY3" fmla="*/ 1752600 h 3505200"/>
              <a:gd name="connsiteX4" fmla="*/ 1752600 w 3505200"/>
              <a:gd name="connsiteY4" fmla="*/ 558800 h 3505200"/>
              <a:gd name="connsiteX5" fmla="*/ 877887 w 3505200"/>
              <a:gd name="connsiteY5" fmla="*/ 451020 h 3505200"/>
              <a:gd name="connsiteX6" fmla="*/ 793920 w 3505200"/>
              <a:gd name="connsiteY6" fmla="*/ 534987 h 3505200"/>
              <a:gd name="connsiteX7" fmla="*/ 877887 w 3505200"/>
              <a:gd name="connsiteY7" fmla="*/ 618954 h 3505200"/>
              <a:gd name="connsiteX8" fmla="*/ 961854 w 3505200"/>
              <a:gd name="connsiteY8" fmla="*/ 534987 h 3505200"/>
              <a:gd name="connsiteX9" fmla="*/ 877887 w 3505200"/>
              <a:gd name="connsiteY9" fmla="*/ 451020 h 3505200"/>
              <a:gd name="connsiteX10" fmla="*/ 1752600 w 3505200"/>
              <a:gd name="connsiteY10" fmla="*/ 0 h 3505200"/>
              <a:gd name="connsiteX11" fmla="*/ 3505200 w 3505200"/>
              <a:gd name="connsiteY11" fmla="*/ 1752600 h 3505200"/>
              <a:gd name="connsiteX12" fmla="*/ 1752600 w 3505200"/>
              <a:gd name="connsiteY12" fmla="*/ 3505200 h 3505200"/>
              <a:gd name="connsiteX13" fmla="*/ 0 w 3505200"/>
              <a:gd name="connsiteY13" fmla="*/ 1752600 h 3505200"/>
              <a:gd name="connsiteX14" fmla="*/ 1752600 w 3505200"/>
              <a:gd name="connsiteY14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05200" h="3505200">
                <a:moveTo>
                  <a:pt x="1752600" y="558800"/>
                </a:moveTo>
                <a:cubicBezTo>
                  <a:pt x="1093282" y="558800"/>
                  <a:pt x="558800" y="1093282"/>
                  <a:pt x="558800" y="1752600"/>
                </a:cubicBezTo>
                <a:cubicBezTo>
                  <a:pt x="558800" y="2411918"/>
                  <a:pt x="1093282" y="2946400"/>
                  <a:pt x="1752600" y="2946400"/>
                </a:cubicBezTo>
                <a:cubicBezTo>
                  <a:pt x="2411918" y="2946400"/>
                  <a:pt x="2946400" y="2411918"/>
                  <a:pt x="2946400" y="1752600"/>
                </a:cubicBezTo>
                <a:cubicBezTo>
                  <a:pt x="2946400" y="1093282"/>
                  <a:pt x="2411918" y="558800"/>
                  <a:pt x="1752600" y="558800"/>
                </a:cubicBezTo>
                <a:close/>
                <a:moveTo>
                  <a:pt x="877887" y="451020"/>
                </a:moveTo>
                <a:cubicBezTo>
                  <a:pt x="831513" y="451020"/>
                  <a:pt x="793920" y="488613"/>
                  <a:pt x="793920" y="534987"/>
                </a:cubicBezTo>
                <a:cubicBezTo>
                  <a:pt x="793920" y="581361"/>
                  <a:pt x="831513" y="618954"/>
                  <a:pt x="877887" y="618954"/>
                </a:cubicBezTo>
                <a:cubicBezTo>
                  <a:pt x="924261" y="618954"/>
                  <a:pt x="961854" y="581361"/>
                  <a:pt x="961854" y="534987"/>
                </a:cubicBezTo>
                <a:cubicBezTo>
                  <a:pt x="961854" y="488613"/>
                  <a:pt x="924261" y="451020"/>
                  <a:pt x="877887" y="451020"/>
                </a:cubicBezTo>
                <a:close/>
                <a:moveTo>
                  <a:pt x="1752600" y="0"/>
                </a:moveTo>
                <a:cubicBezTo>
                  <a:pt x="2720534" y="0"/>
                  <a:pt x="3505200" y="784666"/>
                  <a:pt x="3505200" y="1752600"/>
                </a:cubicBezTo>
                <a:cubicBezTo>
                  <a:pt x="3505200" y="2720534"/>
                  <a:pt x="2720534" y="3505200"/>
                  <a:pt x="1752600" y="3505200"/>
                </a:cubicBezTo>
                <a:cubicBezTo>
                  <a:pt x="784666" y="3505200"/>
                  <a:pt x="0" y="2720534"/>
                  <a:pt x="0" y="1752600"/>
                </a:cubicBezTo>
                <a:cubicBezTo>
                  <a:pt x="0" y="784666"/>
                  <a:pt x="784666" y="0"/>
                  <a:pt x="17526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/>
          </a:p>
        </p:txBody>
      </p:sp>
      <p:sp>
        <p:nvSpPr>
          <p:cNvPr id="7" name="任意多边形 6"/>
          <p:cNvSpPr/>
          <p:nvPr/>
        </p:nvSpPr>
        <p:spPr>
          <a:xfrm>
            <a:off x="4738065" y="1553024"/>
            <a:ext cx="1091237" cy="1091238"/>
          </a:xfrm>
          <a:custGeom>
            <a:avLst/>
            <a:gdLst>
              <a:gd name="connsiteX0" fmla="*/ 1752600 w 3505200"/>
              <a:gd name="connsiteY0" fmla="*/ 558800 h 3505200"/>
              <a:gd name="connsiteX1" fmla="*/ 558800 w 3505200"/>
              <a:gd name="connsiteY1" fmla="*/ 1752600 h 3505200"/>
              <a:gd name="connsiteX2" fmla="*/ 1752600 w 3505200"/>
              <a:gd name="connsiteY2" fmla="*/ 2946400 h 3505200"/>
              <a:gd name="connsiteX3" fmla="*/ 2946400 w 3505200"/>
              <a:gd name="connsiteY3" fmla="*/ 1752600 h 3505200"/>
              <a:gd name="connsiteX4" fmla="*/ 1752600 w 3505200"/>
              <a:gd name="connsiteY4" fmla="*/ 558800 h 3505200"/>
              <a:gd name="connsiteX5" fmla="*/ 877887 w 3505200"/>
              <a:gd name="connsiteY5" fmla="*/ 451020 h 3505200"/>
              <a:gd name="connsiteX6" fmla="*/ 793920 w 3505200"/>
              <a:gd name="connsiteY6" fmla="*/ 534987 h 3505200"/>
              <a:gd name="connsiteX7" fmla="*/ 877887 w 3505200"/>
              <a:gd name="connsiteY7" fmla="*/ 618954 h 3505200"/>
              <a:gd name="connsiteX8" fmla="*/ 961854 w 3505200"/>
              <a:gd name="connsiteY8" fmla="*/ 534987 h 3505200"/>
              <a:gd name="connsiteX9" fmla="*/ 877887 w 3505200"/>
              <a:gd name="connsiteY9" fmla="*/ 451020 h 3505200"/>
              <a:gd name="connsiteX10" fmla="*/ 1752600 w 3505200"/>
              <a:gd name="connsiteY10" fmla="*/ 0 h 3505200"/>
              <a:gd name="connsiteX11" fmla="*/ 3505200 w 3505200"/>
              <a:gd name="connsiteY11" fmla="*/ 1752600 h 3505200"/>
              <a:gd name="connsiteX12" fmla="*/ 1752600 w 3505200"/>
              <a:gd name="connsiteY12" fmla="*/ 3505200 h 3505200"/>
              <a:gd name="connsiteX13" fmla="*/ 0 w 3505200"/>
              <a:gd name="connsiteY13" fmla="*/ 1752600 h 3505200"/>
              <a:gd name="connsiteX14" fmla="*/ 1752600 w 3505200"/>
              <a:gd name="connsiteY14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05200" h="3505200">
                <a:moveTo>
                  <a:pt x="1752600" y="558800"/>
                </a:moveTo>
                <a:cubicBezTo>
                  <a:pt x="1093282" y="558800"/>
                  <a:pt x="558800" y="1093282"/>
                  <a:pt x="558800" y="1752600"/>
                </a:cubicBezTo>
                <a:cubicBezTo>
                  <a:pt x="558800" y="2411918"/>
                  <a:pt x="1093282" y="2946400"/>
                  <a:pt x="1752600" y="2946400"/>
                </a:cubicBezTo>
                <a:cubicBezTo>
                  <a:pt x="2411918" y="2946400"/>
                  <a:pt x="2946400" y="2411918"/>
                  <a:pt x="2946400" y="1752600"/>
                </a:cubicBezTo>
                <a:cubicBezTo>
                  <a:pt x="2946400" y="1093282"/>
                  <a:pt x="2411918" y="558800"/>
                  <a:pt x="1752600" y="558800"/>
                </a:cubicBezTo>
                <a:close/>
                <a:moveTo>
                  <a:pt x="877887" y="451020"/>
                </a:moveTo>
                <a:cubicBezTo>
                  <a:pt x="831513" y="451020"/>
                  <a:pt x="793920" y="488613"/>
                  <a:pt x="793920" y="534987"/>
                </a:cubicBezTo>
                <a:cubicBezTo>
                  <a:pt x="793920" y="581361"/>
                  <a:pt x="831513" y="618954"/>
                  <a:pt x="877887" y="618954"/>
                </a:cubicBezTo>
                <a:cubicBezTo>
                  <a:pt x="924261" y="618954"/>
                  <a:pt x="961854" y="581361"/>
                  <a:pt x="961854" y="534987"/>
                </a:cubicBezTo>
                <a:cubicBezTo>
                  <a:pt x="961854" y="488613"/>
                  <a:pt x="924261" y="451020"/>
                  <a:pt x="877887" y="451020"/>
                </a:cubicBezTo>
                <a:close/>
                <a:moveTo>
                  <a:pt x="1752600" y="0"/>
                </a:moveTo>
                <a:cubicBezTo>
                  <a:pt x="2720534" y="0"/>
                  <a:pt x="3505200" y="784666"/>
                  <a:pt x="3505200" y="1752600"/>
                </a:cubicBezTo>
                <a:cubicBezTo>
                  <a:pt x="3505200" y="2720534"/>
                  <a:pt x="2720534" y="3505200"/>
                  <a:pt x="1752600" y="3505200"/>
                </a:cubicBezTo>
                <a:cubicBezTo>
                  <a:pt x="784666" y="3505200"/>
                  <a:pt x="0" y="2720534"/>
                  <a:pt x="0" y="1752600"/>
                </a:cubicBezTo>
                <a:cubicBezTo>
                  <a:pt x="0" y="784666"/>
                  <a:pt x="784666" y="0"/>
                  <a:pt x="17526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/>
          </a:p>
        </p:txBody>
      </p:sp>
      <p:sp>
        <p:nvSpPr>
          <p:cNvPr id="8" name="任意多边形 7"/>
          <p:cNvSpPr/>
          <p:nvPr/>
        </p:nvSpPr>
        <p:spPr>
          <a:xfrm>
            <a:off x="3314703" y="2899290"/>
            <a:ext cx="1091237" cy="1091238"/>
          </a:xfrm>
          <a:custGeom>
            <a:avLst/>
            <a:gdLst>
              <a:gd name="connsiteX0" fmla="*/ 1752600 w 3505200"/>
              <a:gd name="connsiteY0" fmla="*/ 558800 h 3505200"/>
              <a:gd name="connsiteX1" fmla="*/ 558800 w 3505200"/>
              <a:gd name="connsiteY1" fmla="*/ 1752600 h 3505200"/>
              <a:gd name="connsiteX2" fmla="*/ 1752600 w 3505200"/>
              <a:gd name="connsiteY2" fmla="*/ 2946400 h 3505200"/>
              <a:gd name="connsiteX3" fmla="*/ 2946400 w 3505200"/>
              <a:gd name="connsiteY3" fmla="*/ 1752600 h 3505200"/>
              <a:gd name="connsiteX4" fmla="*/ 1752600 w 3505200"/>
              <a:gd name="connsiteY4" fmla="*/ 558800 h 3505200"/>
              <a:gd name="connsiteX5" fmla="*/ 877887 w 3505200"/>
              <a:gd name="connsiteY5" fmla="*/ 451020 h 3505200"/>
              <a:gd name="connsiteX6" fmla="*/ 793920 w 3505200"/>
              <a:gd name="connsiteY6" fmla="*/ 534987 h 3505200"/>
              <a:gd name="connsiteX7" fmla="*/ 877887 w 3505200"/>
              <a:gd name="connsiteY7" fmla="*/ 618954 h 3505200"/>
              <a:gd name="connsiteX8" fmla="*/ 961854 w 3505200"/>
              <a:gd name="connsiteY8" fmla="*/ 534987 h 3505200"/>
              <a:gd name="connsiteX9" fmla="*/ 877887 w 3505200"/>
              <a:gd name="connsiteY9" fmla="*/ 451020 h 3505200"/>
              <a:gd name="connsiteX10" fmla="*/ 1752600 w 3505200"/>
              <a:gd name="connsiteY10" fmla="*/ 0 h 3505200"/>
              <a:gd name="connsiteX11" fmla="*/ 3505200 w 3505200"/>
              <a:gd name="connsiteY11" fmla="*/ 1752600 h 3505200"/>
              <a:gd name="connsiteX12" fmla="*/ 1752600 w 3505200"/>
              <a:gd name="connsiteY12" fmla="*/ 3505200 h 3505200"/>
              <a:gd name="connsiteX13" fmla="*/ 0 w 3505200"/>
              <a:gd name="connsiteY13" fmla="*/ 1752600 h 3505200"/>
              <a:gd name="connsiteX14" fmla="*/ 1752600 w 3505200"/>
              <a:gd name="connsiteY14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05200" h="3505200">
                <a:moveTo>
                  <a:pt x="1752600" y="558800"/>
                </a:moveTo>
                <a:cubicBezTo>
                  <a:pt x="1093282" y="558800"/>
                  <a:pt x="558800" y="1093282"/>
                  <a:pt x="558800" y="1752600"/>
                </a:cubicBezTo>
                <a:cubicBezTo>
                  <a:pt x="558800" y="2411918"/>
                  <a:pt x="1093282" y="2946400"/>
                  <a:pt x="1752600" y="2946400"/>
                </a:cubicBezTo>
                <a:cubicBezTo>
                  <a:pt x="2411918" y="2946400"/>
                  <a:pt x="2946400" y="2411918"/>
                  <a:pt x="2946400" y="1752600"/>
                </a:cubicBezTo>
                <a:cubicBezTo>
                  <a:pt x="2946400" y="1093282"/>
                  <a:pt x="2411918" y="558800"/>
                  <a:pt x="1752600" y="558800"/>
                </a:cubicBezTo>
                <a:close/>
                <a:moveTo>
                  <a:pt x="877887" y="451020"/>
                </a:moveTo>
                <a:cubicBezTo>
                  <a:pt x="831513" y="451020"/>
                  <a:pt x="793920" y="488613"/>
                  <a:pt x="793920" y="534987"/>
                </a:cubicBezTo>
                <a:cubicBezTo>
                  <a:pt x="793920" y="581361"/>
                  <a:pt x="831513" y="618954"/>
                  <a:pt x="877887" y="618954"/>
                </a:cubicBezTo>
                <a:cubicBezTo>
                  <a:pt x="924261" y="618954"/>
                  <a:pt x="961854" y="581361"/>
                  <a:pt x="961854" y="534987"/>
                </a:cubicBezTo>
                <a:cubicBezTo>
                  <a:pt x="961854" y="488613"/>
                  <a:pt x="924261" y="451020"/>
                  <a:pt x="877887" y="451020"/>
                </a:cubicBezTo>
                <a:close/>
                <a:moveTo>
                  <a:pt x="1752600" y="0"/>
                </a:moveTo>
                <a:cubicBezTo>
                  <a:pt x="2720534" y="0"/>
                  <a:pt x="3505200" y="784666"/>
                  <a:pt x="3505200" y="1752600"/>
                </a:cubicBezTo>
                <a:cubicBezTo>
                  <a:pt x="3505200" y="2720534"/>
                  <a:pt x="2720534" y="3505200"/>
                  <a:pt x="1752600" y="3505200"/>
                </a:cubicBezTo>
                <a:cubicBezTo>
                  <a:pt x="784666" y="3505200"/>
                  <a:pt x="0" y="2720534"/>
                  <a:pt x="0" y="1752600"/>
                </a:cubicBezTo>
                <a:cubicBezTo>
                  <a:pt x="0" y="784666"/>
                  <a:pt x="784666" y="0"/>
                  <a:pt x="17526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/>
          </a:p>
        </p:txBody>
      </p:sp>
      <p:sp>
        <p:nvSpPr>
          <p:cNvPr id="9" name="任意多边形 8"/>
          <p:cNvSpPr/>
          <p:nvPr/>
        </p:nvSpPr>
        <p:spPr>
          <a:xfrm>
            <a:off x="4738065" y="2899290"/>
            <a:ext cx="1091237" cy="1091238"/>
          </a:xfrm>
          <a:custGeom>
            <a:avLst/>
            <a:gdLst>
              <a:gd name="connsiteX0" fmla="*/ 1752600 w 3505200"/>
              <a:gd name="connsiteY0" fmla="*/ 558800 h 3505200"/>
              <a:gd name="connsiteX1" fmla="*/ 558800 w 3505200"/>
              <a:gd name="connsiteY1" fmla="*/ 1752600 h 3505200"/>
              <a:gd name="connsiteX2" fmla="*/ 1752600 w 3505200"/>
              <a:gd name="connsiteY2" fmla="*/ 2946400 h 3505200"/>
              <a:gd name="connsiteX3" fmla="*/ 2946400 w 3505200"/>
              <a:gd name="connsiteY3" fmla="*/ 1752600 h 3505200"/>
              <a:gd name="connsiteX4" fmla="*/ 1752600 w 3505200"/>
              <a:gd name="connsiteY4" fmla="*/ 558800 h 3505200"/>
              <a:gd name="connsiteX5" fmla="*/ 877887 w 3505200"/>
              <a:gd name="connsiteY5" fmla="*/ 451020 h 3505200"/>
              <a:gd name="connsiteX6" fmla="*/ 793920 w 3505200"/>
              <a:gd name="connsiteY6" fmla="*/ 534987 h 3505200"/>
              <a:gd name="connsiteX7" fmla="*/ 877887 w 3505200"/>
              <a:gd name="connsiteY7" fmla="*/ 618954 h 3505200"/>
              <a:gd name="connsiteX8" fmla="*/ 961854 w 3505200"/>
              <a:gd name="connsiteY8" fmla="*/ 534987 h 3505200"/>
              <a:gd name="connsiteX9" fmla="*/ 877887 w 3505200"/>
              <a:gd name="connsiteY9" fmla="*/ 451020 h 3505200"/>
              <a:gd name="connsiteX10" fmla="*/ 1752600 w 3505200"/>
              <a:gd name="connsiteY10" fmla="*/ 0 h 3505200"/>
              <a:gd name="connsiteX11" fmla="*/ 3505200 w 3505200"/>
              <a:gd name="connsiteY11" fmla="*/ 1752600 h 3505200"/>
              <a:gd name="connsiteX12" fmla="*/ 1752600 w 3505200"/>
              <a:gd name="connsiteY12" fmla="*/ 3505200 h 3505200"/>
              <a:gd name="connsiteX13" fmla="*/ 0 w 3505200"/>
              <a:gd name="connsiteY13" fmla="*/ 1752600 h 3505200"/>
              <a:gd name="connsiteX14" fmla="*/ 1752600 w 3505200"/>
              <a:gd name="connsiteY14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05200" h="3505200">
                <a:moveTo>
                  <a:pt x="1752600" y="558800"/>
                </a:moveTo>
                <a:cubicBezTo>
                  <a:pt x="1093282" y="558800"/>
                  <a:pt x="558800" y="1093282"/>
                  <a:pt x="558800" y="1752600"/>
                </a:cubicBezTo>
                <a:cubicBezTo>
                  <a:pt x="558800" y="2411918"/>
                  <a:pt x="1093282" y="2946400"/>
                  <a:pt x="1752600" y="2946400"/>
                </a:cubicBezTo>
                <a:cubicBezTo>
                  <a:pt x="2411918" y="2946400"/>
                  <a:pt x="2946400" y="2411918"/>
                  <a:pt x="2946400" y="1752600"/>
                </a:cubicBezTo>
                <a:cubicBezTo>
                  <a:pt x="2946400" y="1093282"/>
                  <a:pt x="2411918" y="558800"/>
                  <a:pt x="1752600" y="558800"/>
                </a:cubicBezTo>
                <a:close/>
                <a:moveTo>
                  <a:pt x="877887" y="451020"/>
                </a:moveTo>
                <a:cubicBezTo>
                  <a:pt x="831513" y="451020"/>
                  <a:pt x="793920" y="488613"/>
                  <a:pt x="793920" y="534987"/>
                </a:cubicBezTo>
                <a:cubicBezTo>
                  <a:pt x="793920" y="581361"/>
                  <a:pt x="831513" y="618954"/>
                  <a:pt x="877887" y="618954"/>
                </a:cubicBezTo>
                <a:cubicBezTo>
                  <a:pt x="924261" y="618954"/>
                  <a:pt x="961854" y="581361"/>
                  <a:pt x="961854" y="534987"/>
                </a:cubicBezTo>
                <a:cubicBezTo>
                  <a:pt x="961854" y="488613"/>
                  <a:pt x="924261" y="451020"/>
                  <a:pt x="877887" y="451020"/>
                </a:cubicBezTo>
                <a:close/>
                <a:moveTo>
                  <a:pt x="1752600" y="0"/>
                </a:moveTo>
                <a:cubicBezTo>
                  <a:pt x="2720534" y="0"/>
                  <a:pt x="3505200" y="784666"/>
                  <a:pt x="3505200" y="1752600"/>
                </a:cubicBezTo>
                <a:cubicBezTo>
                  <a:pt x="3505200" y="2720534"/>
                  <a:pt x="2720534" y="3505200"/>
                  <a:pt x="1752600" y="3505200"/>
                </a:cubicBezTo>
                <a:cubicBezTo>
                  <a:pt x="784666" y="3505200"/>
                  <a:pt x="0" y="2720534"/>
                  <a:pt x="0" y="1752600"/>
                </a:cubicBezTo>
                <a:cubicBezTo>
                  <a:pt x="0" y="784666"/>
                  <a:pt x="784666" y="0"/>
                  <a:pt x="17526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dirty="0"/>
          </a:p>
        </p:txBody>
      </p:sp>
      <p:grpSp>
        <p:nvGrpSpPr>
          <p:cNvPr id="10" name="组合 9"/>
          <p:cNvGrpSpPr/>
          <p:nvPr/>
        </p:nvGrpSpPr>
        <p:grpSpPr>
          <a:xfrm>
            <a:off x="1645539" y="1731692"/>
            <a:ext cx="1604774" cy="807852"/>
            <a:chOff x="1258030" y="3593783"/>
            <a:chExt cx="2139699" cy="1077136"/>
          </a:xfrm>
        </p:grpSpPr>
        <p:sp>
          <p:nvSpPr>
            <p:cNvPr id="11" name="文本框 10"/>
            <p:cNvSpPr txBox="1"/>
            <p:nvPr/>
          </p:nvSpPr>
          <p:spPr>
            <a:xfrm>
              <a:off x="1258030" y="3593783"/>
              <a:ext cx="8707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FFB85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10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799069" y="3696239"/>
              <a:ext cx="159866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015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438395" y="3993811"/>
              <a:ext cx="19152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832729" y="1731692"/>
            <a:ext cx="1604774" cy="807852"/>
            <a:chOff x="1258030" y="3593783"/>
            <a:chExt cx="2139699" cy="1077136"/>
          </a:xfrm>
        </p:grpSpPr>
        <p:sp>
          <p:nvSpPr>
            <p:cNvPr id="15" name="文本框 14"/>
            <p:cNvSpPr txBox="1"/>
            <p:nvPr/>
          </p:nvSpPr>
          <p:spPr>
            <a:xfrm>
              <a:off x="1258030" y="3593783"/>
              <a:ext cx="8707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E8707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100" dirty="0">
                <a:solidFill>
                  <a:srgbClr val="E8707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799069" y="3696239"/>
              <a:ext cx="159866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015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438395" y="3993811"/>
              <a:ext cx="19152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45539" y="3065191"/>
            <a:ext cx="1604774" cy="807852"/>
            <a:chOff x="1258030" y="3593783"/>
            <a:chExt cx="2139699" cy="1077136"/>
          </a:xfrm>
        </p:grpSpPr>
        <p:sp>
          <p:nvSpPr>
            <p:cNvPr id="19" name="文本框 18"/>
            <p:cNvSpPr txBox="1"/>
            <p:nvPr/>
          </p:nvSpPr>
          <p:spPr>
            <a:xfrm>
              <a:off x="1258030" y="3593783"/>
              <a:ext cx="8707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01ACBE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1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799069" y="3696239"/>
              <a:ext cx="159866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015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438395" y="3993811"/>
              <a:ext cx="19152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32729" y="3065191"/>
            <a:ext cx="1604774" cy="807852"/>
            <a:chOff x="1258030" y="3593783"/>
            <a:chExt cx="2139699" cy="1077136"/>
          </a:xfrm>
        </p:grpSpPr>
        <p:sp>
          <p:nvSpPr>
            <p:cNvPr id="23" name="文本框 22"/>
            <p:cNvSpPr txBox="1"/>
            <p:nvPr/>
          </p:nvSpPr>
          <p:spPr>
            <a:xfrm>
              <a:off x="1258030" y="3593783"/>
              <a:ext cx="8707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663A77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100" dirty="0">
                <a:solidFill>
                  <a:srgbClr val="663A77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799069" y="3696239"/>
              <a:ext cx="159866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dirty="0">
                  <a:solidFill>
                    <a:srgbClr val="663A7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  <a:endParaRPr lang="zh-CN" altLang="en-US" sz="1015" dirty="0">
                <a:solidFill>
                  <a:srgbClr val="663A7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38395" y="3993811"/>
              <a:ext cx="19152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  <a:endPara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712943" y="3268546"/>
            <a:ext cx="295264" cy="359899"/>
            <a:chOff x="3683997" y="856343"/>
            <a:chExt cx="576394" cy="702571"/>
          </a:xfrm>
          <a:solidFill>
            <a:srgbClr val="01ACBE"/>
          </a:solidFill>
        </p:grpSpPr>
        <p:sp>
          <p:nvSpPr>
            <p:cNvPr id="27" name="Freeform 34"/>
            <p:cNvSpPr>
              <a:spLocks noEditPoints="1"/>
            </p:cNvSpPr>
            <p:nvPr/>
          </p:nvSpPr>
          <p:spPr bwMode="auto">
            <a:xfrm>
              <a:off x="3683997" y="856343"/>
              <a:ext cx="576394" cy="702571"/>
            </a:xfrm>
            <a:custGeom>
              <a:avLst/>
              <a:gdLst>
                <a:gd name="T0" fmla="*/ 16 w 667"/>
                <a:gd name="T1" fmla="*/ 176 h 813"/>
                <a:gd name="T2" fmla="*/ 175 w 667"/>
                <a:gd name="T3" fmla="*/ 16 h 813"/>
                <a:gd name="T4" fmla="*/ 214 w 667"/>
                <a:gd name="T5" fmla="*/ 0 h 813"/>
                <a:gd name="T6" fmla="*/ 613 w 667"/>
                <a:gd name="T7" fmla="*/ 0 h 813"/>
                <a:gd name="T8" fmla="*/ 667 w 667"/>
                <a:gd name="T9" fmla="*/ 54 h 813"/>
                <a:gd name="T10" fmla="*/ 667 w 667"/>
                <a:gd name="T11" fmla="*/ 759 h 813"/>
                <a:gd name="T12" fmla="*/ 613 w 667"/>
                <a:gd name="T13" fmla="*/ 813 h 813"/>
                <a:gd name="T14" fmla="*/ 54 w 667"/>
                <a:gd name="T15" fmla="*/ 813 h 813"/>
                <a:gd name="T16" fmla="*/ 0 w 667"/>
                <a:gd name="T17" fmla="*/ 759 h 813"/>
                <a:gd name="T18" fmla="*/ 0 w 667"/>
                <a:gd name="T19" fmla="*/ 214 h 813"/>
                <a:gd name="T20" fmla="*/ 16 w 667"/>
                <a:gd name="T21" fmla="*/ 176 h 813"/>
                <a:gd name="T22" fmla="*/ 194 w 667"/>
                <a:gd name="T23" fmla="*/ 229 h 813"/>
                <a:gd name="T24" fmla="*/ 57 w 667"/>
                <a:gd name="T25" fmla="*/ 229 h 813"/>
                <a:gd name="T26" fmla="*/ 57 w 667"/>
                <a:gd name="T27" fmla="*/ 756 h 813"/>
                <a:gd name="T28" fmla="*/ 610 w 667"/>
                <a:gd name="T29" fmla="*/ 756 h 813"/>
                <a:gd name="T30" fmla="*/ 610 w 667"/>
                <a:gd name="T31" fmla="*/ 57 h 813"/>
                <a:gd name="T32" fmla="*/ 238 w 667"/>
                <a:gd name="T33" fmla="*/ 57 h 813"/>
                <a:gd name="T34" fmla="*/ 238 w 667"/>
                <a:gd name="T35" fmla="*/ 185 h 813"/>
                <a:gd name="T36" fmla="*/ 194 w 667"/>
                <a:gd name="T37" fmla="*/ 229 h 813"/>
                <a:gd name="T38" fmla="*/ 82 w 667"/>
                <a:gd name="T39" fmla="*/ 191 h 813"/>
                <a:gd name="T40" fmla="*/ 194 w 667"/>
                <a:gd name="T41" fmla="*/ 191 h 813"/>
                <a:gd name="T42" fmla="*/ 200 w 667"/>
                <a:gd name="T43" fmla="*/ 185 h 813"/>
                <a:gd name="T44" fmla="*/ 200 w 667"/>
                <a:gd name="T45" fmla="*/ 72 h 813"/>
                <a:gd name="T46" fmla="*/ 82 w 667"/>
                <a:gd name="T47" fmla="*/ 19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7" h="813">
                  <a:moveTo>
                    <a:pt x="16" y="176"/>
                  </a:moveTo>
                  <a:cubicBezTo>
                    <a:pt x="175" y="16"/>
                    <a:pt x="175" y="16"/>
                    <a:pt x="175" y="16"/>
                  </a:cubicBezTo>
                  <a:cubicBezTo>
                    <a:pt x="186" y="6"/>
                    <a:pt x="199" y="0"/>
                    <a:pt x="214" y="0"/>
                  </a:cubicBezTo>
                  <a:cubicBezTo>
                    <a:pt x="613" y="0"/>
                    <a:pt x="613" y="0"/>
                    <a:pt x="613" y="0"/>
                  </a:cubicBezTo>
                  <a:cubicBezTo>
                    <a:pt x="643" y="0"/>
                    <a:pt x="667" y="24"/>
                    <a:pt x="667" y="54"/>
                  </a:cubicBezTo>
                  <a:cubicBezTo>
                    <a:pt x="667" y="759"/>
                    <a:pt x="667" y="759"/>
                    <a:pt x="667" y="759"/>
                  </a:cubicBezTo>
                  <a:cubicBezTo>
                    <a:pt x="667" y="789"/>
                    <a:pt x="643" y="813"/>
                    <a:pt x="613" y="813"/>
                  </a:cubicBezTo>
                  <a:cubicBezTo>
                    <a:pt x="54" y="813"/>
                    <a:pt x="54" y="813"/>
                    <a:pt x="54" y="813"/>
                  </a:cubicBezTo>
                  <a:cubicBezTo>
                    <a:pt x="24" y="813"/>
                    <a:pt x="0" y="789"/>
                    <a:pt x="0" y="759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00"/>
                    <a:pt x="5" y="186"/>
                    <a:pt x="16" y="176"/>
                  </a:cubicBezTo>
                  <a:close/>
                  <a:moveTo>
                    <a:pt x="194" y="229"/>
                  </a:moveTo>
                  <a:cubicBezTo>
                    <a:pt x="57" y="229"/>
                    <a:pt x="57" y="229"/>
                    <a:pt x="57" y="229"/>
                  </a:cubicBezTo>
                  <a:cubicBezTo>
                    <a:pt x="57" y="756"/>
                    <a:pt x="57" y="756"/>
                    <a:pt x="57" y="756"/>
                  </a:cubicBezTo>
                  <a:cubicBezTo>
                    <a:pt x="610" y="756"/>
                    <a:pt x="610" y="756"/>
                    <a:pt x="610" y="756"/>
                  </a:cubicBezTo>
                  <a:cubicBezTo>
                    <a:pt x="610" y="57"/>
                    <a:pt x="610" y="57"/>
                    <a:pt x="610" y="57"/>
                  </a:cubicBezTo>
                  <a:cubicBezTo>
                    <a:pt x="238" y="57"/>
                    <a:pt x="238" y="57"/>
                    <a:pt x="238" y="57"/>
                  </a:cubicBezTo>
                  <a:cubicBezTo>
                    <a:pt x="238" y="185"/>
                    <a:pt x="238" y="185"/>
                    <a:pt x="238" y="185"/>
                  </a:cubicBezTo>
                  <a:cubicBezTo>
                    <a:pt x="238" y="210"/>
                    <a:pt x="218" y="229"/>
                    <a:pt x="194" y="229"/>
                  </a:cubicBezTo>
                  <a:close/>
                  <a:moveTo>
                    <a:pt x="82" y="191"/>
                  </a:moveTo>
                  <a:cubicBezTo>
                    <a:pt x="194" y="191"/>
                    <a:pt x="194" y="191"/>
                    <a:pt x="194" y="191"/>
                  </a:cubicBezTo>
                  <a:cubicBezTo>
                    <a:pt x="197" y="191"/>
                    <a:pt x="200" y="188"/>
                    <a:pt x="200" y="185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82" y="191"/>
                    <a:pt x="82" y="191"/>
                    <a:pt x="8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28" name="Freeform 35"/>
            <p:cNvSpPr>
              <a:spLocks noEditPoints="1"/>
            </p:cNvSpPr>
            <p:nvPr/>
          </p:nvSpPr>
          <p:spPr bwMode="auto">
            <a:xfrm>
              <a:off x="3765921" y="1015436"/>
              <a:ext cx="412546" cy="433758"/>
            </a:xfrm>
            <a:custGeom>
              <a:avLst/>
              <a:gdLst>
                <a:gd name="T0" fmla="*/ 170 w 477"/>
                <a:gd name="T1" fmla="*/ 429 h 502"/>
                <a:gd name="T2" fmla="*/ 86 w 477"/>
                <a:gd name="T3" fmla="*/ 502 h 502"/>
                <a:gd name="T4" fmla="*/ 0 w 477"/>
                <a:gd name="T5" fmla="*/ 416 h 502"/>
                <a:gd name="T6" fmla="*/ 72 w 477"/>
                <a:gd name="T7" fmla="*/ 330 h 502"/>
                <a:gd name="T8" fmla="*/ 63 w 477"/>
                <a:gd name="T9" fmla="*/ 258 h 502"/>
                <a:gd name="T10" fmla="*/ 144 w 477"/>
                <a:gd name="T11" fmla="*/ 143 h 502"/>
                <a:gd name="T12" fmla="*/ 254 w 477"/>
                <a:gd name="T13" fmla="*/ 20 h 502"/>
                <a:gd name="T14" fmla="*/ 458 w 477"/>
                <a:gd name="T15" fmla="*/ 0 h 502"/>
                <a:gd name="T16" fmla="*/ 477 w 477"/>
                <a:gd name="T17" fmla="*/ 153 h 502"/>
                <a:gd name="T18" fmla="*/ 398 w 477"/>
                <a:gd name="T19" fmla="*/ 172 h 502"/>
                <a:gd name="T20" fmla="*/ 438 w 477"/>
                <a:gd name="T21" fmla="*/ 223 h 502"/>
                <a:gd name="T22" fmla="*/ 404 w 477"/>
                <a:gd name="T23" fmla="*/ 245 h 502"/>
                <a:gd name="T24" fmla="*/ 452 w 477"/>
                <a:gd name="T25" fmla="*/ 355 h 502"/>
                <a:gd name="T26" fmla="*/ 452 w 477"/>
                <a:gd name="T27" fmla="*/ 477 h 502"/>
                <a:gd name="T28" fmla="*/ 330 w 477"/>
                <a:gd name="T29" fmla="*/ 477 h 502"/>
                <a:gd name="T30" fmla="*/ 256 w 477"/>
                <a:gd name="T31" fmla="*/ 464 h 502"/>
                <a:gd name="T32" fmla="*/ 235 w 477"/>
                <a:gd name="T33" fmla="*/ 429 h 502"/>
                <a:gd name="T34" fmla="*/ 162 w 477"/>
                <a:gd name="T35" fmla="*/ 160 h 502"/>
                <a:gd name="T36" fmla="*/ 135 w 477"/>
                <a:gd name="T37" fmla="*/ 275 h 502"/>
                <a:gd name="T38" fmla="*/ 101 w 477"/>
                <a:gd name="T39" fmla="*/ 331 h 502"/>
                <a:gd name="T40" fmla="*/ 171 w 477"/>
                <a:gd name="T41" fmla="*/ 404 h 502"/>
                <a:gd name="T42" fmla="*/ 235 w 477"/>
                <a:gd name="T43" fmla="*/ 378 h 502"/>
                <a:gd name="T44" fmla="*/ 306 w 477"/>
                <a:gd name="T45" fmla="*/ 408 h 502"/>
                <a:gd name="T46" fmla="*/ 378 w 477"/>
                <a:gd name="T47" fmla="*/ 330 h 502"/>
                <a:gd name="T48" fmla="*/ 353 w 477"/>
                <a:gd name="T49" fmla="*/ 245 h 502"/>
                <a:gd name="T50" fmla="*/ 382 w 477"/>
                <a:gd name="T51" fmla="*/ 174 h 502"/>
                <a:gd name="T52" fmla="*/ 273 w 477"/>
                <a:gd name="T53" fmla="*/ 172 h 502"/>
                <a:gd name="T54" fmla="*/ 254 w 477"/>
                <a:gd name="T55" fmla="*/ 101 h 502"/>
                <a:gd name="T56" fmla="*/ 292 w 477"/>
                <a:gd name="T57" fmla="*/ 38 h 502"/>
                <a:gd name="T58" fmla="*/ 439 w 477"/>
                <a:gd name="T59" fmla="*/ 134 h 502"/>
                <a:gd name="T60" fmla="*/ 425 w 477"/>
                <a:gd name="T61" fmla="*/ 382 h 502"/>
                <a:gd name="T62" fmla="*/ 357 w 477"/>
                <a:gd name="T63" fmla="*/ 382 h 502"/>
                <a:gd name="T64" fmla="*/ 357 w 477"/>
                <a:gd name="T65" fmla="*/ 450 h 502"/>
                <a:gd name="T66" fmla="*/ 425 w 477"/>
                <a:gd name="T67" fmla="*/ 450 h 502"/>
                <a:gd name="T68" fmla="*/ 425 w 477"/>
                <a:gd name="T69" fmla="*/ 382 h 502"/>
                <a:gd name="T70" fmla="*/ 86 w 477"/>
                <a:gd name="T71" fmla="*/ 367 h 502"/>
                <a:gd name="T72" fmla="*/ 38 w 477"/>
                <a:gd name="T73" fmla="*/ 416 h 502"/>
                <a:gd name="T74" fmla="*/ 86 w 477"/>
                <a:gd name="T75" fmla="*/ 464 h 502"/>
                <a:gd name="T76" fmla="*/ 134 w 477"/>
                <a:gd name="T77" fmla="*/ 41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7" h="502">
                  <a:moveTo>
                    <a:pt x="235" y="429"/>
                  </a:moveTo>
                  <a:cubicBezTo>
                    <a:pt x="170" y="429"/>
                    <a:pt x="170" y="429"/>
                    <a:pt x="170" y="429"/>
                  </a:cubicBezTo>
                  <a:cubicBezTo>
                    <a:pt x="168" y="448"/>
                    <a:pt x="159" y="464"/>
                    <a:pt x="146" y="477"/>
                  </a:cubicBezTo>
                  <a:cubicBezTo>
                    <a:pt x="131" y="493"/>
                    <a:pt x="109" y="502"/>
                    <a:pt x="86" y="502"/>
                  </a:cubicBezTo>
                  <a:cubicBezTo>
                    <a:pt x="62" y="502"/>
                    <a:pt x="41" y="493"/>
                    <a:pt x="25" y="477"/>
                  </a:cubicBezTo>
                  <a:cubicBezTo>
                    <a:pt x="10" y="461"/>
                    <a:pt x="0" y="440"/>
                    <a:pt x="0" y="416"/>
                  </a:cubicBezTo>
                  <a:cubicBezTo>
                    <a:pt x="0" y="392"/>
                    <a:pt x="10" y="370"/>
                    <a:pt x="25" y="355"/>
                  </a:cubicBezTo>
                  <a:cubicBezTo>
                    <a:pt x="38" y="342"/>
                    <a:pt x="54" y="333"/>
                    <a:pt x="72" y="330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3" y="269"/>
                    <a:pt x="48" y="255"/>
                    <a:pt x="63" y="258"/>
                  </a:cubicBezTo>
                  <a:cubicBezTo>
                    <a:pt x="84" y="263"/>
                    <a:pt x="84" y="263"/>
                    <a:pt x="84" y="263"/>
                  </a:cubicBezTo>
                  <a:cubicBezTo>
                    <a:pt x="94" y="216"/>
                    <a:pt x="115" y="175"/>
                    <a:pt x="144" y="143"/>
                  </a:cubicBezTo>
                  <a:cubicBezTo>
                    <a:pt x="174" y="108"/>
                    <a:pt x="212" y="84"/>
                    <a:pt x="254" y="75"/>
                  </a:cubicBezTo>
                  <a:cubicBezTo>
                    <a:pt x="254" y="20"/>
                    <a:pt x="254" y="20"/>
                    <a:pt x="254" y="20"/>
                  </a:cubicBezTo>
                  <a:cubicBezTo>
                    <a:pt x="254" y="9"/>
                    <a:pt x="264" y="0"/>
                    <a:pt x="275" y="0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68" y="0"/>
                    <a:pt x="477" y="9"/>
                    <a:pt x="477" y="19"/>
                  </a:cubicBezTo>
                  <a:cubicBezTo>
                    <a:pt x="477" y="153"/>
                    <a:pt x="477" y="153"/>
                    <a:pt x="477" y="153"/>
                  </a:cubicBezTo>
                  <a:cubicBezTo>
                    <a:pt x="477" y="163"/>
                    <a:pt x="468" y="172"/>
                    <a:pt x="458" y="172"/>
                  </a:cubicBezTo>
                  <a:cubicBezTo>
                    <a:pt x="398" y="172"/>
                    <a:pt x="398" y="172"/>
                    <a:pt x="398" y="172"/>
                  </a:cubicBezTo>
                  <a:cubicBezTo>
                    <a:pt x="398" y="172"/>
                    <a:pt x="399" y="173"/>
                    <a:pt x="399" y="174"/>
                  </a:cubicBezTo>
                  <a:cubicBezTo>
                    <a:pt x="438" y="223"/>
                    <a:pt x="438" y="223"/>
                    <a:pt x="438" y="223"/>
                  </a:cubicBezTo>
                  <a:cubicBezTo>
                    <a:pt x="444" y="229"/>
                    <a:pt x="443" y="245"/>
                    <a:pt x="428" y="245"/>
                  </a:cubicBezTo>
                  <a:cubicBezTo>
                    <a:pt x="404" y="245"/>
                    <a:pt x="404" y="245"/>
                    <a:pt x="404" y="245"/>
                  </a:cubicBezTo>
                  <a:cubicBezTo>
                    <a:pt x="404" y="330"/>
                    <a:pt x="404" y="330"/>
                    <a:pt x="404" y="330"/>
                  </a:cubicBezTo>
                  <a:cubicBezTo>
                    <a:pt x="422" y="333"/>
                    <a:pt x="439" y="342"/>
                    <a:pt x="452" y="355"/>
                  </a:cubicBezTo>
                  <a:cubicBezTo>
                    <a:pt x="467" y="370"/>
                    <a:pt x="477" y="392"/>
                    <a:pt x="477" y="416"/>
                  </a:cubicBezTo>
                  <a:cubicBezTo>
                    <a:pt x="477" y="440"/>
                    <a:pt x="467" y="461"/>
                    <a:pt x="452" y="477"/>
                  </a:cubicBezTo>
                  <a:cubicBezTo>
                    <a:pt x="436" y="493"/>
                    <a:pt x="415" y="502"/>
                    <a:pt x="391" y="502"/>
                  </a:cubicBezTo>
                  <a:cubicBezTo>
                    <a:pt x="367" y="502"/>
                    <a:pt x="346" y="493"/>
                    <a:pt x="330" y="477"/>
                  </a:cubicBezTo>
                  <a:cubicBezTo>
                    <a:pt x="317" y="463"/>
                    <a:pt x="308" y="445"/>
                    <a:pt x="306" y="425"/>
                  </a:cubicBezTo>
                  <a:cubicBezTo>
                    <a:pt x="256" y="464"/>
                    <a:pt x="256" y="464"/>
                    <a:pt x="256" y="464"/>
                  </a:cubicBezTo>
                  <a:cubicBezTo>
                    <a:pt x="249" y="470"/>
                    <a:pt x="235" y="469"/>
                    <a:pt x="235" y="453"/>
                  </a:cubicBezTo>
                  <a:cubicBezTo>
                    <a:pt x="235" y="429"/>
                    <a:pt x="235" y="429"/>
                    <a:pt x="235" y="429"/>
                  </a:cubicBezTo>
                  <a:close/>
                  <a:moveTo>
                    <a:pt x="254" y="101"/>
                  </a:moveTo>
                  <a:cubicBezTo>
                    <a:pt x="219" y="110"/>
                    <a:pt x="188" y="131"/>
                    <a:pt x="162" y="160"/>
                  </a:cubicBezTo>
                  <a:cubicBezTo>
                    <a:pt x="137" y="189"/>
                    <a:pt x="118" y="226"/>
                    <a:pt x="109" y="269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148" y="278"/>
                    <a:pt x="147" y="292"/>
                    <a:pt x="140" y="298"/>
                  </a:cubicBezTo>
                  <a:cubicBezTo>
                    <a:pt x="101" y="331"/>
                    <a:pt x="101" y="331"/>
                    <a:pt x="101" y="331"/>
                  </a:cubicBezTo>
                  <a:cubicBezTo>
                    <a:pt x="118" y="334"/>
                    <a:pt x="134" y="342"/>
                    <a:pt x="146" y="355"/>
                  </a:cubicBezTo>
                  <a:cubicBezTo>
                    <a:pt x="159" y="368"/>
                    <a:pt x="168" y="385"/>
                    <a:pt x="171" y="404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35" y="378"/>
                    <a:pt x="235" y="378"/>
                    <a:pt x="235" y="378"/>
                  </a:cubicBezTo>
                  <a:cubicBezTo>
                    <a:pt x="235" y="365"/>
                    <a:pt x="248" y="363"/>
                    <a:pt x="256" y="369"/>
                  </a:cubicBezTo>
                  <a:cubicBezTo>
                    <a:pt x="306" y="408"/>
                    <a:pt x="306" y="408"/>
                    <a:pt x="306" y="408"/>
                  </a:cubicBezTo>
                  <a:cubicBezTo>
                    <a:pt x="308" y="387"/>
                    <a:pt x="317" y="368"/>
                    <a:pt x="330" y="355"/>
                  </a:cubicBezTo>
                  <a:cubicBezTo>
                    <a:pt x="343" y="342"/>
                    <a:pt x="360" y="333"/>
                    <a:pt x="378" y="330"/>
                  </a:cubicBezTo>
                  <a:cubicBezTo>
                    <a:pt x="378" y="245"/>
                    <a:pt x="378" y="245"/>
                    <a:pt x="378" y="245"/>
                  </a:cubicBezTo>
                  <a:cubicBezTo>
                    <a:pt x="353" y="245"/>
                    <a:pt x="353" y="245"/>
                    <a:pt x="353" y="245"/>
                  </a:cubicBezTo>
                  <a:cubicBezTo>
                    <a:pt x="340" y="245"/>
                    <a:pt x="338" y="230"/>
                    <a:pt x="344" y="223"/>
                  </a:cubicBezTo>
                  <a:cubicBezTo>
                    <a:pt x="382" y="174"/>
                    <a:pt x="382" y="174"/>
                    <a:pt x="382" y="174"/>
                  </a:cubicBezTo>
                  <a:cubicBezTo>
                    <a:pt x="383" y="173"/>
                    <a:pt x="383" y="172"/>
                    <a:pt x="384" y="172"/>
                  </a:cubicBezTo>
                  <a:cubicBezTo>
                    <a:pt x="273" y="172"/>
                    <a:pt x="273" y="172"/>
                    <a:pt x="273" y="172"/>
                  </a:cubicBezTo>
                  <a:cubicBezTo>
                    <a:pt x="263" y="172"/>
                    <a:pt x="254" y="164"/>
                    <a:pt x="254" y="153"/>
                  </a:cubicBezTo>
                  <a:cubicBezTo>
                    <a:pt x="254" y="101"/>
                    <a:pt x="254" y="101"/>
                    <a:pt x="254" y="101"/>
                  </a:cubicBezTo>
                  <a:close/>
                  <a:moveTo>
                    <a:pt x="439" y="38"/>
                  </a:moveTo>
                  <a:cubicBezTo>
                    <a:pt x="292" y="38"/>
                    <a:pt x="292" y="38"/>
                    <a:pt x="292" y="38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439" y="134"/>
                    <a:pt x="439" y="134"/>
                    <a:pt x="439" y="134"/>
                  </a:cubicBezTo>
                  <a:cubicBezTo>
                    <a:pt x="439" y="38"/>
                    <a:pt x="439" y="38"/>
                    <a:pt x="439" y="38"/>
                  </a:cubicBezTo>
                  <a:close/>
                  <a:moveTo>
                    <a:pt x="425" y="382"/>
                  </a:moveTo>
                  <a:cubicBezTo>
                    <a:pt x="416" y="373"/>
                    <a:pt x="404" y="367"/>
                    <a:pt x="391" y="367"/>
                  </a:cubicBezTo>
                  <a:cubicBezTo>
                    <a:pt x="378" y="367"/>
                    <a:pt x="366" y="373"/>
                    <a:pt x="357" y="382"/>
                  </a:cubicBezTo>
                  <a:cubicBezTo>
                    <a:pt x="349" y="390"/>
                    <a:pt x="343" y="402"/>
                    <a:pt x="343" y="416"/>
                  </a:cubicBezTo>
                  <a:cubicBezTo>
                    <a:pt x="343" y="429"/>
                    <a:pt x="349" y="441"/>
                    <a:pt x="357" y="450"/>
                  </a:cubicBezTo>
                  <a:cubicBezTo>
                    <a:pt x="366" y="459"/>
                    <a:pt x="378" y="464"/>
                    <a:pt x="391" y="464"/>
                  </a:cubicBezTo>
                  <a:cubicBezTo>
                    <a:pt x="404" y="464"/>
                    <a:pt x="416" y="459"/>
                    <a:pt x="425" y="450"/>
                  </a:cubicBezTo>
                  <a:cubicBezTo>
                    <a:pt x="434" y="441"/>
                    <a:pt x="439" y="429"/>
                    <a:pt x="439" y="416"/>
                  </a:cubicBezTo>
                  <a:cubicBezTo>
                    <a:pt x="439" y="402"/>
                    <a:pt x="434" y="390"/>
                    <a:pt x="425" y="382"/>
                  </a:cubicBezTo>
                  <a:close/>
                  <a:moveTo>
                    <a:pt x="120" y="382"/>
                  </a:moveTo>
                  <a:cubicBezTo>
                    <a:pt x="111" y="373"/>
                    <a:pt x="99" y="367"/>
                    <a:pt x="86" y="367"/>
                  </a:cubicBezTo>
                  <a:cubicBezTo>
                    <a:pt x="73" y="367"/>
                    <a:pt x="61" y="373"/>
                    <a:pt x="52" y="382"/>
                  </a:cubicBezTo>
                  <a:cubicBezTo>
                    <a:pt x="43" y="390"/>
                    <a:pt x="38" y="402"/>
                    <a:pt x="38" y="416"/>
                  </a:cubicBezTo>
                  <a:cubicBezTo>
                    <a:pt x="38" y="429"/>
                    <a:pt x="43" y="441"/>
                    <a:pt x="52" y="450"/>
                  </a:cubicBezTo>
                  <a:cubicBezTo>
                    <a:pt x="61" y="459"/>
                    <a:pt x="73" y="464"/>
                    <a:pt x="86" y="464"/>
                  </a:cubicBezTo>
                  <a:cubicBezTo>
                    <a:pt x="99" y="464"/>
                    <a:pt x="111" y="459"/>
                    <a:pt x="120" y="450"/>
                  </a:cubicBezTo>
                  <a:cubicBezTo>
                    <a:pt x="128" y="441"/>
                    <a:pt x="134" y="429"/>
                    <a:pt x="134" y="416"/>
                  </a:cubicBezTo>
                  <a:cubicBezTo>
                    <a:pt x="134" y="402"/>
                    <a:pt x="128" y="390"/>
                    <a:pt x="120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18094" y="1938120"/>
            <a:ext cx="345848" cy="320930"/>
            <a:chOff x="7903081" y="894379"/>
            <a:chExt cx="675141" cy="626498"/>
          </a:xfrm>
          <a:solidFill>
            <a:srgbClr val="E87071"/>
          </a:solidFill>
        </p:grpSpPr>
        <p:sp>
          <p:nvSpPr>
            <p:cNvPr id="30" name="Freeform 36"/>
            <p:cNvSpPr>
              <a:spLocks noEditPoints="1"/>
            </p:cNvSpPr>
            <p:nvPr/>
          </p:nvSpPr>
          <p:spPr bwMode="auto">
            <a:xfrm>
              <a:off x="7990491" y="894379"/>
              <a:ext cx="321479" cy="213587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8242846" y="1021288"/>
              <a:ext cx="335376" cy="351103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7903081" y="1114915"/>
              <a:ext cx="406328" cy="405962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686112" y="1913170"/>
            <a:ext cx="366269" cy="359899"/>
            <a:chOff x="5037571" y="856343"/>
            <a:chExt cx="715006" cy="702571"/>
          </a:xfrm>
          <a:solidFill>
            <a:srgbClr val="FFB850"/>
          </a:solidFill>
        </p:grpSpPr>
        <p:sp>
          <p:nvSpPr>
            <p:cNvPr id="34" name="Freeform 39"/>
            <p:cNvSpPr/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5" name="Freeform 40"/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6" name="Freeform 41"/>
            <p:cNvSpPr/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118094" y="3273390"/>
            <a:ext cx="363271" cy="343038"/>
            <a:chOff x="6460269" y="872801"/>
            <a:chExt cx="709154" cy="669655"/>
          </a:xfrm>
          <a:solidFill>
            <a:srgbClr val="7D4793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3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7" grpId="0" animBg="1"/>
      <p:bldP spid="7" grpId="1" animBg="1"/>
      <p:bldP spid="7" grpId="2" animBg="1"/>
      <p:bldP spid="7" grpId="3" animBg="1"/>
      <p:bldP spid="7" grpId="4" animBg="1"/>
      <p:bldP spid="8" grpId="0" animBg="1"/>
      <p:bldP spid="8" grpId="1" animBg="1"/>
      <p:bldP spid="8" grpId="2" animBg="1"/>
      <p:bldP spid="8" grpId="3" animBg="1"/>
      <p:bldP spid="8" grpId="4" animBg="1"/>
      <p:bldP spid="9" grpId="0" animBg="1"/>
      <p:bldP spid="9" grpId="1" animBg="1"/>
      <p:bldP spid="9" grpId="2" animBg="1"/>
      <p:bldP spid="9" grpId="3" animBg="1"/>
      <p:bldP spid="9" grpId="4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1"/>
          <p:cNvSpPr txBox="1"/>
          <p:nvPr/>
        </p:nvSpPr>
        <p:spPr>
          <a:xfrm>
            <a:off x="3851923" y="1707654"/>
            <a:ext cx="29835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第二部分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rgbClr val="00A4B5"/>
                </a:solidFill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rgbClr val="00A4B5"/>
              </a:solidFill>
              <a:latin typeface="+mj-ea"/>
              <a:ea typeface="+mj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02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7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9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1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123728" y="1707657"/>
            <a:ext cx="1197175" cy="1197175"/>
            <a:chOff x="2123728" y="1707656"/>
            <a:chExt cx="1197175" cy="1197175"/>
          </a:xfrm>
        </p:grpSpPr>
        <p:grpSp>
          <p:nvGrpSpPr>
            <p:cNvPr id="14" name="组合 13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5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5000" b="1" dirty="0" smtClean="0">
                  <a:solidFill>
                    <a:srgbClr val="00A4B5"/>
                  </a:solidFill>
                  <a:latin typeface="+mj-ea"/>
                  <a:ea typeface="+mj-ea"/>
                </a:rPr>
                <a:t>02</a:t>
              </a:r>
              <a:endParaRPr lang="zh-CN" altLang="en-US" sz="5000" b="1" dirty="0" smtClean="0">
                <a:solidFill>
                  <a:srgbClr val="00A4B5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54294" y="1121067"/>
            <a:ext cx="8166530" cy="76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1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您的内容打在这里，或者通过复制您的文本后，在此框中选择粘贴，并选择只保留文字。您的内容打在这里，或者通过复制您的文本后，在此框中选择粘贴，并选择只保留文字。您的内容打在这里或者通过复制您的文本后，在此框中选择粘贴，并选择只保留文字。</a:t>
            </a:r>
            <a:endParaRPr lang="zh-CN" altLang="en-US" sz="11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4295" y="2092716"/>
            <a:ext cx="3418031" cy="2661694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25400">
            <a:gradFill flip="none" rotWithShape="1">
              <a:gsLst>
                <a:gs pos="0">
                  <a:schemeClr val="bg1">
                    <a:lumMod val="71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prstClr val="white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443013" y="2131439"/>
            <a:ext cx="593961" cy="593961"/>
            <a:chOff x="4589983" y="2663795"/>
            <a:chExt cx="877102" cy="877102"/>
          </a:xfrm>
        </p:grpSpPr>
        <p:grpSp>
          <p:nvGrpSpPr>
            <p:cNvPr id="9" name="组合 8"/>
            <p:cNvGrpSpPr/>
            <p:nvPr/>
          </p:nvGrpSpPr>
          <p:grpSpPr>
            <a:xfrm>
              <a:off x="4589983" y="2663795"/>
              <a:ext cx="877102" cy="87710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同心圆 2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523939" y="892239"/>
                <a:ext cx="3562222" cy="356222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690436" y="2865050"/>
              <a:ext cx="567894" cy="535099"/>
              <a:chOff x="4832350" y="1028700"/>
              <a:chExt cx="522288" cy="492126"/>
            </a:xfrm>
            <a:solidFill>
              <a:srgbClr val="0070C0"/>
            </a:solidFill>
          </p:grpSpPr>
          <p:sp>
            <p:nvSpPr>
              <p:cNvPr id="11" name="Freeform 15"/>
              <p:cNvSpPr/>
              <p:nvPr/>
            </p:nvSpPr>
            <p:spPr bwMode="auto">
              <a:xfrm>
                <a:off x="4916488" y="1176338"/>
                <a:ext cx="306388" cy="266700"/>
              </a:xfrm>
              <a:custGeom>
                <a:avLst/>
                <a:gdLst>
                  <a:gd name="T0" fmla="*/ 14 w 81"/>
                  <a:gd name="T1" fmla="*/ 0 h 71"/>
                  <a:gd name="T2" fmla="*/ 7 w 81"/>
                  <a:gd name="T3" fmla="*/ 2 h 71"/>
                  <a:gd name="T4" fmla="*/ 28 w 81"/>
                  <a:gd name="T5" fmla="*/ 48 h 71"/>
                  <a:gd name="T6" fmla="*/ 68 w 81"/>
                  <a:gd name="T7" fmla="*/ 71 h 71"/>
                  <a:gd name="T8" fmla="*/ 74 w 81"/>
                  <a:gd name="T9" fmla="*/ 69 h 71"/>
                  <a:gd name="T10" fmla="*/ 56 w 81"/>
                  <a:gd name="T11" fmla="*/ 25 h 71"/>
                  <a:gd name="T12" fmla="*/ 53 w 81"/>
                  <a:gd name="T13" fmla="*/ 29 h 71"/>
                  <a:gd name="T14" fmla="*/ 56 w 81"/>
                  <a:gd name="T15" fmla="*/ 33 h 71"/>
                  <a:gd name="T16" fmla="*/ 57 w 81"/>
                  <a:gd name="T17" fmla="*/ 34 h 71"/>
                  <a:gd name="T18" fmla="*/ 57 w 81"/>
                  <a:gd name="T19" fmla="*/ 34 h 71"/>
                  <a:gd name="T20" fmla="*/ 65 w 81"/>
                  <a:gd name="T21" fmla="*/ 60 h 71"/>
                  <a:gd name="T22" fmla="*/ 60 w 81"/>
                  <a:gd name="T23" fmla="*/ 62 h 71"/>
                  <a:gd name="T24" fmla="*/ 32 w 81"/>
                  <a:gd name="T25" fmla="*/ 45 h 71"/>
                  <a:gd name="T26" fmla="*/ 16 w 81"/>
                  <a:gd name="T27" fmla="*/ 11 h 71"/>
                  <a:gd name="T28" fmla="*/ 21 w 81"/>
                  <a:gd name="T29" fmla="*/ 9 h 71"/>
                  <a:gd name="T30" fmla="*/ 43 w 81"/>
                  <a:gd name="T31" fmla="*/ 20 h 71"/>
                  <a:gd name="T32" fmla="*/ 43 w 81"/>
                  <a:gd name="T33" fmla="*/ 19 h 71"/>
                  <a:gd name="T34" fmla="*/ 43 w 81"/>
                  <a:gd name="T35" fmla="*/ 20 h 71"/>
                  <a:gd name="T36" fmla="*/ 48 w 81"/>
                  <a:gd name="T37" fmla="*/ 24 h 71"/>
                  <a:gd name="T38" fmla="*/ 51 w 81"/>
                  <a:gd name="T39" fmla="*/ 20 h 71"/>
                  <a:gd name="T40" fmla="*/ 14 w 81"/>
                  <a:gd name="T41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1" h="71">
                    <a:moveTo>
                      <a:pt x="14" y="0"/>
                    </a:moveTo>
                    <a:cubicBezTo>
                      <a:pt x="11" y="0"/>
                      <a:pt x="9" y="0"/>
                      <a:pt x="7" y="2"/>
                    </a:cubicBezTo>
                    <a:cubicBezTo>
                      <a:pt x="0" y="9"/>
                      <a:pt x="10" y="30"/>
                      <a:pt x="28" y="48"/>
                    </a:cubicBezTo>
                    <a:cubicBezTo>
                      <a:pt x="42" y="63"/>
                      <a:pt x="58" y="71"/>
                      <a:pt x="68" y="71"/>
                    </a:cubicBezTo>
                    <a:cubicBezTo>
                      <a:pt x="70" y="71"/>
                      <a:pt x="73" y="71"/>
                      <a:pt x="74" y="69"/>
                    </a:cubicBezTo>
                    <a:cubicBezTo>
                      <a:pt x="81" y="62"/>
                      <a:pt x="73" y="43"/>
                      <a:pt x="56" y="25"/>
                    </a:cubicBezTo>
                    <a:cubicBezTo>
                      <a:pt x="53" y="29"/>
                      <a:pt x="53" y="29"/>
                      <a:pt x="53" y="29"/>
                    </a:cubicBezTo>
                    <a:cubicBezTo>
                      <a:pt x="54" y="30"/>
                      <a:pt x="55" y="32"/>
                      <a:pt x="56" y="33"/>
                    </a:cubicBezTo>
                    <a:cubicBezTo>
                      <a:pt x="57" y="34"/>
                      <a:pt x="57" y="34"/>
                      <a:pt x="57" y="34"/>
                    </a:cubicBezTo>
                    <a:cubicBezTo>
                      <a:pt x="57" y="34"/>
                      <a:pt x="57" y="34"/>
                      <a:pt x="57" y="34"/>
                    </a:cubicBezTo>
                    <a:cubicBezTo>
                      <a:pt x="66" y="45"/>
                      <a:pt x="70" y="56"/>
                      <a:pt x="65" y="60"/>
                    </a:cubicBezTo>
                    <a:cubicBezTo>
                      <a:pt x="64" y="61"/>
                      <a:pt x="62" y="62"/>
                      <a:pt x="60" y="62"/>
                    </a:cubicBezTo>
                    <a:cubicBezTo>
                      <a:pt x="53" y="62"/>
                      <a:pt x="42" y="55"/>
                      <a:pt x="32" y="45"/>
                    </a:cubicBezTo>
                    <a:cubicBezTo>
                      <a:pt x="18" y="31"/>
                      <a:pt x="11" y="16"/>
                      <a:pt x="16" y="11"/>
                    </a:cubicBezTo>
                    <a:cubicBezTo>
                      <a:pt x="18" y="10"/>
                      <a:pt x="19" y="9"/>
                      <a:pt x="21" y="9"/>
                    </a:cubicBezTo>
                    <a:cubicBezTo>
                      <a:pt x="27" y="9"/>
                      <a:pt x="35" y="13"/>
                      <a:pt x="43" y="20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5" y="21"/>
                      <a:pt x="46" y="23"/>
                      <a:pt x="48" y="24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37" y="8"/>
                      <a:pt x="23" y="0"/>
                      <a:pt x="14" y="0"/>
                    </a:cubicBez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2" name="Freeform 16"/>
              <p:cNvSpPr/>
              <p:nvPr/>
            </p:nvSpPr>
            <p:spPr bwMode="auto">
              <a:xfrm>
                <a:off x="4832350" y="1141413"/>
                <a:ext cx="404813" cy="379413"/>
              </a:xfrm>
              <a:custGeom>
                <a:avLst/>
                <a:gdLst>
                  <a:gd name="T0" fmla="*/ 12 w 107"/>
                  <a:gd name="T1" fmla="*/ 0 h 101"/>
                  <a:gd name="T2" fmla="*/ 10 w 107"/>
                  <a:gd name="T3" fmla="*/ 1 h 101"/>
                  <a:gd name="T4" fmla="*/ 40 w 107"/>
                  <a:gd name="T5" fmla="*/ 68 h 101"/>
                  <a:gd name="T6" fmla="*/ 96 w 107"/>
                  <a:gd name="T7" fmla="*/ 101 h 101"/>
                  <a:gd name="T8" fmla="*/ 106 w 107"/>
                  <a:gd name="T9" fmla="*/ 97 h 101"/>
                  <a:gd name="T10" fmla="*/ 107 w 107"/>
                  <a:gd name="T11" fmla="*/ 96 h 101"/>
                  <a:gd name="T12" fmla="*/ 99 w 107"/>
                  <a:gd name="T13" fmla="*/ 98 h 101"/>
                  <a:gd name="T14" fmla="*/ 43 w 107"/>
                  <a:gd name="T15" fmla="*/ 65 h 101"/>
                  <a:gd name="T16" fmla="*/ 12 w 107"/>
                  <a:gd name="T17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101">
                    <a:moveTo>
                      <a:pt x="12" y="0"/>
                    </a:moveTo>
                    <a:cubicBezTo>
                      <a:pt x="11" y="1"/>
                      <a:pt x="11" y="1"/>
                      <a:pt x="10" y="1"/>
                    </a:cubicBezTo>
                    <a:cubicBezTo>
                      <a:pt x="0" y="11"/>
                      <a:pt x="13" y="41"/>
                      <a:pt x="40" y="68"/>
                    </a:cubicBezTo>
                    <a:cubicBezTo>
                      <a:pt x="60" y="88"/>
                      <a:pt x="83" y="101"/>
                      <a:pt x="96" y="101"/>
                    </a:cubicBezTo>
                    <a:cubicBezTo>
                      <a:pt x="100" y="101"/>
                      <a:pt x="104" y="100"/>
                      <a:pt x="106" y="97"/>
                    </a:cubicBezTo>
                    <a:cubicBezTo>
                      <a:pt x="106" y="97"/>
                      <a:pt x="107" y="96"/>
                      <a:pt x="107" y="96"/>
                    </a:cubicBezTo>
                    <a:cubicBezTo>
                      <a:pt x="105" y="97"/>
                      <a:pt x="102" y="98"/>
                      <a:pt x="99" y="98"/>
                    </a:cubicBezTo>
                    <a:cubicBezTo>
                      <a:pt x="86" y="98"/>
                      <a:pt x="63" y="85"/>
                      <a:pt x="43" y="65"/>
                    </a:cubicBezTo>
                    <a:cubicBezTo>
                      <a:pt x="18" y="39"/>
                      <a:pt x="4" y="11"/>
                      <a:pt x="12" y="0"/>
                    </a:cubicBez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3" name="Freeform 17"/>
              <p:cNvSpPr/>
              <p:nvPr/>
            </p:nvSpPr>
            <p:spPr bwMode="auto">
              <a:xfrm>
                <a:off x="4848225" y="1119188"/>
                <a:ext cx="438150" cy="384175"/>
              </a:xfrm>
              <a:custGeom>
                <a:avLst/>
                <a:gdLst>
                  <a:gd name="T0" fmla="*/ 20 w 116"/>
                  <a:gd name="T1" fmla="*/ 0 h 102"/>
                  <a:gd name="T2" fmla="*/ 10 w 116"/>
                  <a:gd name="T3" fmla="*/ 3 h 102"/>
                  <a:gd name="T4" fmla="*/ 40 w 116"/>
                  <a:gd name="T5" fmla="*/ 69 h 102"/>
                  <a:gd name="T6" fmla="*/ 97 w 116"/>
                  <a:gd name="T7" fmla="*/ 102 h 102"/>
                  <a:gd name="T8" fmla="*/ 106 w 116"/>
                  <a:gd name="T9" fmla="*/ 99 h 102"/>
                  <a:gd name="T10" fmla="*/ 79 w 116"/>
                  <a:gd name="T11" fmla="*/ 35 h 102"/>
                  <a:gd name="T12" fmla="*/ 75 w 116"/>
                  <a:gd name="T13" fmla="*/ 39 h 102"/>
                  <a:gd name="T14" fmla="*/ 97 w 116"/>
                  <a:gd name="T15" fmla="*/ 89 h 102"/>
                  <a:gd name="T16" fmla="*/ 89 w 116"/>
                  <a:gd name="T17" fmla="*/ 92 h 102"/>
                  <a:gd name="T18" fmla="*/ 44 w 116"/>
                  <a:gd name="T19" fmla="*/ 66 h 102"/>
                  <a:gd name="T20" fmla="*/ 20 w 116"/>
                  <a:gd name="T21" fmla="*/ 13 h 102"/>
                  <a:gd name="T22" fmla="*/ 28 w 116"/>
                  <a:gd name="T23" fmla="*/ 10 h 102"/>
                  <a:gd name="T24" fmla="*/ 70 w 116"/>
                  <a:gd name="T25" fmla="*/ 34 h 102"/>
                  <a:gd name="T26" fmla="*/ 74 w 116"/>
                  <a:gd name="T27" fmla="*/ 30 h 102"/>
                  <a:gd name="T28" fmla="*/ 20 w 116"/>
                  <a:gd name="T2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6" h="102">
                    <a:moveTo>
                      <a:pt x="20" y="0"/>
                    </a:moveTo>
                    <a:cubicBezTo>
                      <a:pt x="16" y="0"/>
                      <a:pt x="13" y="1"/>
                      <a:pt x="10" y="3"/>
                    </a:cubicBezTo>
                    <a:cubicBezTo>
                      <a:pt x="0" y="13"/>
                      <a:pt x="14" y="43"/>
                      <a:pt x="40" y="69"/>
                    </a:cubicBezTo>
                    <a:cubicBezTo>
                      <a:pt x="61" y="90"/>
                      <a:pt x="83" y="102"/>
                      <a:pt x="97" y="102"/>
                    </a:cubicBezTo>
                    <a:cubicBezTo>
                      <a:pt x="101" y="102"/>
                      <a:pt x="104" y="101"/>
                      <a:pt x="106" y="99"/>
                    </a:cubicBezTo>
                    <a:cubicBezTo>
                      <a:pt x="116" y="89"/>
                      <a:pt x="104" y="61"/>
                      <a:pt x="79" y="35"/>
                    </a:cubicBezTo>
                    <a:cubicBezTo>
                      <a:pt x="75" y="39"/>
                      <a:pt x="75" y="39"/>
                      <a:pt x="75" y="39"/>
                    </a:cubicBezTo>
                    <a:cubicBezTo>
                      <a:pt x="95" y="59"/>
                      <a:pt x="104" y="82"/>
                      <a:pt x="97" y="89"/>
                    </a:cubicBezTo>
                    <a:cubicBezTo>
                      <a:pt x="95" y="91"/>
                      <a:pt x="92" y="92"/>
                      <a:pt x="89" y="92"/>
                    </a:cubicBezTo>
                    <a:cubicBezTo>
                      <a:pt x="78" y="92"/>
                      <a:pt x="60" y="82"/>
                      <a:pt x="44" y="66"/>
                    </a:cubicBezTo>
                    <a:cubicBezTo>
                      <a:pt x="23" y="44"/>
                      <a:pt x="12" y="21"/>
                      <a:pt x="20" y="13"/>
                    </a:cubicBezTo>
                    <a:cubicBezTo>
                      <a:pt x="22" y="11"/>
                      <a:pt x="24" y="10"/>
                      <a:pt x="28" y="10"/>
                    </a:cubicBezTo>
                    <a:cubicBezTo>
                      <a:pt x="38" y="10"/>
                      <a:pt x="55" y="19"/>
                      <a:pt x="70" y="34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54" y="11"/>
                      <a:pt x="33" y="0"/>
                      <a:pt x="20" y="0"/>
                    </a:cubicBez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4" name="Freeform 18"/>
              <p:cNvSpPr/>
              <p:nvPr/>
            </p:nvSpPr>
            <p:spPr bwMode="auto">
              <a:xfrm>
                <a:off x="5260975" y="1028700"/>
                <a:ext cx="52388" cy="71438"/>
              </a:xfrm>
              <a:custGeom>
                <a:avLst/>
                <a:gdLst>
                  <a:gd name="T0" fmla="*/ 31 w 33"/>
                  <a:gd name="T1" fmla="*/ 0 h 45"/>
                  <a:gd name="T2" fmla="*/ 0 w 33"/>
                  <a:gd name="T3" fmla="*/ 29 h 45"/>
                  <a:gd name="T4" fmla="*/ 2 w 33"/>
                  <a:gd name="T5" fmla="*/ 45 h 45"/>
                  <a:gd name="T6" fmla="*/ 33 w 33"/>
                  <a:gd name="T7" fmla="*/ 14 h 45"/>
                  <a:gd name="T8" fmla="*/ 31 w 33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5">
                    <a:moveTo>
                      <a:pt x="31" y="0"/>
                    </a:moveTo>
                    <a:lnTo>
                      <a:pt x="0" y="29"/>
                    </a:lnTo>
                    <a:lnTo>
                      <a:pt x="2" y="45"/>
                    </a:lnTo>
                    <a:lnTo>
                      <a:pt x="33" y="14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5" name="Freeform 19"/>
              <p:cNvSpPr/>
              <p:nvPr/>
            </p:nvSpPr>
            <p:spPr bwMode="auto">
              <a:xfrm>
                <a:off x="5260975" y="1028700"/>
                <a:ext cx="52388" cy="71438"/>
              </a:xfrm>
              <a:custGeom>
                <a:avLst/>
                <a:gdLst>
                  <a:gd name="T0" fmla="*/ 31 w 33"/>
                  <a:gd name="T1" fmla="*/ 0 h 45"/>
                  <a:gd name="T2" fmla="*/ 0 w 33"/>
                  <a:gd name="T3" fmla="*/ 29 h 45"/>
                  <a:gd name="T4" fmla="*/ 2 w 33"/>
                  <a:gd name="T5" fmla="*/ 45 h 45"/>
                  <a:gd name="T6" fmla="*/ 33 w 33"/>
                  <a:gd name="T7" fmla="*/ 14 h 45"/>
                  <a:gd name="T8" fmla="*/ 31 w 33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5">
                    <a:moveTo>
                      <a:pt x="31" y="0"/>
                    </a:moveTo>
                    <a:lnTo>
                      <a:pt x="0" y="29"/>
                    </a:lnTo>
                    <a:lnTo>
                      <a:pt x="2" y="45"/>
                    </a:lnTo>
                    <a:lnTo>
                      <a:pt x="33" y="14"/>
                    </a:lnTo>
                    <a:lnTo>
                      <a:pt x="31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6" name="Freeform 20"/>
              <p:cNvSpPr/>
              <p:nvPr/>
            </p:nvSpPr>
            <p:spPr bwMode="auto">
              <a:xfrm>
                <a:off x="5283200" y="1066800"/>
                <a:ext cx="71438" cy="52388"/>
              </a:xfrm>
              <a:custGeom>
                <a:avLst/>
                <a:gdLst>
                  <a:gd name="T0" fmla="*/ 31 w 45"/>
                  <a:gd name="T1" fmla="*/ 0 h 33"/>
                  <a:gd name="T2" fmla="*/ 0 w 45"/>
                  <a:gd name="T3" fmla="*/ 31 h 33"/>
                  <a:gd name="T4" fmla="*/ 14 w 45"/>
                  <a:gd name="T5" fmla="*/ 33 h 33"/>
                  <a:gd name="T6" fmla="*/ 45 w 45"/>
                  <a:gd name="T7" fmla="*/ 2 h 33"/>
                  <a:gd name="T8" fmla="*/ 31 w 45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3">
                    <a:moveTo>
                      <a:pt x="31" y="0"/>
                    </a:moveTo>
                    <a:lnTo>
                      <a:pt x="0" y="31"/>
                    </a:lnTo>
                    <a:lnTo>
                      <a:pt x="14" y="33"/>
                    </a:lnTo>
                    <a:lnTo>
                      <a:pt x="45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7" name="Freeform 21"/>
              <p:cNvSpPr/>
              <p:nvPr/>
            </p:nvSpPr>
            <p:spPr bwMode="auto">
              <a:xfrm>
                <a:off x="5283200" y="1066800"/>
                <a:ext cx="71438" cy="52388"/>
              </a:xfrm>
              <a:custGeom>
                <a:avLst/>
                <a:gdLst>
                  <a:gd name="T0" fmla="*/ 31 w 45"/>
                  <a:gd name="T1" fmla="*/ 0 h 33"/>
                  <a:gd name="T2" fmla="*/ 0 w 45"/>
                  <a:gd name="T3" fmla="*/ 31 h 33"/>
                  <a:gd name="T4" fmla="*/ 14 w 45"/>
                  <a:gd name="T5" fmla="*/ 33 h 33"/>
                  <a:gd name="T6" fmla="*/ 45 w 45"/>
                  <a:gd name="T7" fmla="*/ 2 h 33"/>
                  <a:gd name="T8" fmla="*/ 31 w 45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3">
                    <a:moveTo>
                      <a:pt x="31" y="0"/>
                    </a:moveTo>
                    <a:lnTo>
                      <a:pt x="0" y="31"/>
                    </a:lnTo>
                    <a:lnTo>
                      <a:pt x="14" y="33"/>
                    </a:lnTo>
                    <a:lnTo>
                      <a:pt x="45" y="2"/>
                    </a:lnTo>
                    <a:lnTo>
                      <a:pt x="31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8" name="Freeform 22"/>
              <p:cNvSpPr/>
              <p:nvPr/>
            </p:nvSpPr>
            <p:spPr bwMode="auto">
              <a:xfrm>
                <a:off x="4987925" y="1235075"/>
                <a:ext cx="166688" cy="147638"/>
              </a:xfrm>
              <a:custGeom>
                <a:avLst/>
                <a:gdLst>
                  <a:gd name="T0" fmla="*/ 8 w 44"/>
                  <a:gd name="T1" fmla="*/ 0 h 39"/>
                  <a:gd name="T2" fmla="*/ 4 w 44"/>
                  <a:gd name="T3" fmla="*/ 1 h 39"/>
                  <a:gd name="T4" fmla="*/ 15 w 44"/>
                  <a:gd name="T5" fmla="*/ 26 h 39"/>
                  <a:gd name="T6" fmla="*/ 37 w 44"/>
                  <a:gd name="T7" fmla="*/ 39 h 39"/>
                  <a:gd name="T8" fmla="*/ 41 w 44"/>
                  <a:gd name="T9" fmla="*/ 37 h 39"/>
                  <a:gd name="T10" fmla="*/ 35 w 44"/>
                  <a:gd name="T11" fmla="*/ 19 h 39"/>
                  <a:gd name="T12" fmla="*/ 25 w 44"/>
                  <a:gd name="T13" fmla="*/ 22 h 39"/>
                  <a:gd name="T14" fmla="*/ 20 w 44"/>
                  <a:gd name="T15" fmla="*/ 17 h 39"/>
                  <a:gd name="T16" fmla="*/ 23 w 44"/>
                  <a:gd name="T17" fmla="*/ 7 h 39"/>
                  <a:gd name="T18" fmla="*/ 8 w 44"/>
                  <a:gd name="T1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39">
                    <a:moveTo>
                      <a:pt x="8" y="0"/>
                    </a:moveTo>
                    <a:cubicBezTo>
                      <a:pt x="6" y="0"/>
                      <a:pt x="5" y="0"/>
                      <a:pt x="4" y="1"/>
                    </a:cubicBezTo>
                    <a:cubicBezTo>
                      <a:pt x="0" y="5"/>
                      <a:pt x="5" y="16"/>
                      <a:pt x="15" y="26"/>
                    </a:cubicBezTo>
                    <a:cubicBezTo>
                      <a:pt x="23" y="34"/>
                      <a:pt x="32" y="39"/>
                      <a:pt x="37" y="39"/>
                    </a:cubicBezTo>
                    <a:cubicBezTo>
                      <a:pt x="38" y="39"/>
                      <a:pt x="40" y="38"/>
                      <a:pt x="41" y="37"/>
                    </a:cubicBezTo>
                    <a:cubicBezTo>
                      <a:pt x="44" y="34"/>
                      <a:pt x="41" y="27"/>
                      <a:pt x="35" y="19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17" y="2"/>
                      <a:pt x="11" y="0"/>
                      <a:pt x="8" y="0"/>
                    </a:cubicBez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19" name="Freeform 23"/>
              <p:cNvSpPr/>
              <p:nvPr/>
            </p:nvSpPr>
            <p:spPr bwMode="auto">
              <a:xfrm>
                <a:off x="5067300" y="1055688"/>
                <a:ext cx="261938" cy="255588"/>
              </a:xfrm>
              <a:custGeom>
                <a:avLst/>
                <a:gdLst>
                  <a:gd name="T0" fmla="*/ 158 w 165"/>
                  <a:gd name="T1" fmla="*/ 0 h 161"/>
                  <a:gd name="T2" fmla="*/ 14 w 165"/>
                  <a:gd name="T3" fmla="*/ 140 h 161"/>
                  <a:gd name="T4" fmla="*/ 7 w 165"/>
                  <a:gd name="T5" fmla="*/ 128 h 161"/>
                  <a:gd name="T6" fmla="*/ 0 w 165"/>
                  <a:gd name="T7" fmla="*/ 151 h 161"/>
                  <a:gd name="T8" fmla="*/ 10 w 165"/>
                  <a:gd name="T9" fmla="*/ 161 h 161"/>
                  <a:gd name="T10" fmla="*/ 34 w 165"/>
                  <a:gd name="T11" fmla="*/ 154 h 161"/>
                  <a:gd name="T12" fmla="*/ 22 w 165"/>
                  <a:gd name="T13" fmla="*/ 147 h 161"/>
                  <a:gd name="T14" fmla="*/ 165 w 165"/>
                  <a:gd name="T15" fmla="*/ 7 h 161"/>
                  <a:gd name="T16" fmla="*/ 158 w 165"/>
                  <a:gd name="T1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" h="161">
                    <a:moveTo>
                      <a:pt x="158" y="0"/>
                    </a:moveTo>
                    <a:lnTo>
                      <a:pt x="14" y="140"/>
                    </a:lnTo>
                    <a:lnTo>
                      <a:pt x="7" y="128"/>
                    </a:lnTo>
                    <a:lnTo>
                      <a:pt x="0" y="151"/>
                    </a:lnTo>
                    <a:lnTo>
                      <a:pt x="10" y="161"/>
                    </a:lnTo>
                    <a:lnTo>
                      <a:pt x="34" y="154"/>
                    </a:lnTo>
                    <a:lnTo>
                      <a:pt x="22" y="147"/>
                    </a:lnTo>
                    <a:lnTo>
                      <a:pt x="165" y="7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0" name="Freeform 24"/>
              <p:cNvSpPr/>
              <p:nvPr/>
            </p:nvSpPr>
            <p:spPr bwMode="auto">
              <a:xfrm>
                <a:off x="5067300" y="1055688"/>
                <a:ext cx="261938" cy="255588"/>
              </a:xfrm>
              <a:custGeom>
                <a:avLst/>
                <a:gdLst>
                  <a:gd name="T0" fmla="*/ 158 w 165"/>
                  <a:gd name="T1" fmla="*/ 0 h 161"/>
                  <a:gd name="T2" fmla="*/ 14 w 165"/>
                  <a:gd name="T3" fmla="*/ 140 h 161"/>
                  <a:gd name="T4" fmla="*/ 7 w 165"/>
                  <a:gd name="T5" fmla="*/ 128 h 161"/>
                  <a:gd name="T6" fmla="*/ 0 w 165"/>
                  <a:gd name="T7" fmla="*/ 151 h 161"/>
                  <a:gd name="T8" fmla="*/ 10 w 165"/>
                  <a:gd name="T9" fmla="*/ 161 h 161"/>
                  <a:gd name="T10" fmla="*/ 34 w 165"/>
                  <a:gd name="T11" fmla="*/ 154 h 161"/>
                  <a:gd name="T12" fmla="*/ 22 w 165"/>
                  <a:gd name="T13" fmla="*/ 147 h 161"/>
                  <a:gd name="T14" fmla="*/ 165 w 165"/>
                  <a:gd name="T15" fmla="*/ 7 h 161"/>
                  <a:gd name="T16" fmla="*/ 158 w 165"/>
                  <a:gd name="T1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" h="161">
                    <a:moveTo>
                      <a:pt x="158" y="0"/>
                    </a:moveTo>
                    <a:lnTo>
                      <a:pt x="14" y="140"/>
                    </a:lnTo>
                    <a:lnTo>
                      <a:pt x="7" y="128"/>
                    </a:lnTo>
                    <a:lnTo>
                      <a:pt x="0" y="151"/>
                    </a:lnTo>
                    <a:lnTo>
                      <a:pt x="10" y="161"/>
                    </a:lnTo>
                    <a:lnTo>
                      <a:pt x="34" y="154"/>
                    </a:lnTo>
                    <a:lnTo>
                      <a:pt x="22" y="147"/>
                    </a:lnTo>
                    <a:lnTo>
                      <a:pt x="165" y="7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4443013" y="3186694"/>
            <a:ext cx="593961" cy="593961"/>
            <a:chOff x="4692046" y="3749516"/>
            <a:chExt cx="877102" cy="877102"/>
          </a:xfrm>
        </p:grpSpPr>
        <p:grpSp>
          <p:nvGrpSpPr>
            <p:cNvPr id="24" name="组合 23"/>
            <p:cNvGrpSpPr/>
            <p:nvPr/>
          </p:nvGrpSpPr>
          <p:grpSpPr>
            <a:xfrm>
              <a:off x="4692046" y="3749516"/>
              <a:ext cx="877102" cy="87710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523939" y="892239"/>
                <a:ext cx="3562222" cy="356222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4853377" y="3997905"/>
              <a:ext cx="554441" cy="377594"/>
              <a:chOff x="4156075" y="2292350"/>
              <a:chExt cx="552450" cy="376238"/>
            </a:xfrm>
            <a:solidFill>
              <a:srgbClr val="0070C0"/>
            </a:solidFill>
          </p:grpSpPr>
          <p:sp>
            <p:nvSpPr>
              <p:cNvPr id="26" name="Freeform 27"/>
              <p:cNvSpPr/>
              <p:nvPr/>
            </p:nvSpPr>
            <p:spPr bwMode="auto">
              <a:xfrm>
                <a:off x="4352925" y="2292350"/>
                <a:ext cx="158750" cy="161925"/>
              </a:xfrm>
              <a:custGeom>
                <a:avLst/>
                <a:gdLst>
                  <a:gd name="T0" fmla="*/ 21 w 42"/>
                  <a:gd name="T1" fmla="*/ 0 h 43"/>
                  <a:gd name="T2" fmla="*/ 0 w 42"/>
                  <a:gd name="T3" fmla="*/ 22 h 43"/>
                  <a:gd name="T4" fmla="*/ 21 w 42"/>
                  <a:gd name="T5" fmla="*/ 43 h 43"/>
                  <a:gd name="T6" fmla="*/ 21 w 42"/>
                  <a:gd name="T7" fmla="*/ 43 h 43"/>
                  <a:gd name="T8" fmla="*/ 42 w 42"/>
                  <a:gd name="T9" fmla="*/ 22 h 43"/>
                  <a:gd name="T10" fmla="*/ 21 w 42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3">
                    <a:moveTo>
                      <a:pt x="21" y="0"/>
                    </a:moveTo>
                    <a:cubicBezTo>
                      <a:pt x="9" y="0"/>
                      <a:pt x="0" y="10"/>
                      <a:pt x="0" y="22"/>
                    </a:cubicBezTo>
                    <a:cubicBezTo>
                      <a:pt x="0" y="33"/>
                      <a:pt x="9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33" y="43"/>
                      <a:pt x="42" y="33"/>
                      <a:pt x="42" y="22"/>
                    </a:cubicBezTo>
                    <a:cubicBezTo>
                      <a:pt x="42" y="10"/>
                      <a:pt x="33" y="0"/>
                      <a:pt x="21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7" name="Freeform 28"/>
              <p:cNvSpPr/>
              <p:nvPr/>
            </p:nvSpPr>
            <p:spPr bwMode="auto">
              <a:xfrm>
                <a:off x="4284663" y="2462213"/>
                <a:ext cx="295275" cy="206375"/>
              </a:xfrm>
              <a:custGeom>
                <a:avLst/>
                <a:gdLst>
                  <a:gd name="T0" fmla="*/ 55 w 78"/>
                  <a:gd name="T1" fmla="*/ 0 h 55"/>
                  <a:gd name="T2" fmla="*/ 39 w 78"/>
                  <a:gd name="T3" fmla="*/ 45 h 55"/>
                  <a:gd name="T4" fmla="*/ 23 w 78"/>
                  <a:gd name="T5" fmla="*/ 0 h 55"/>
                  <a:gd name="T6" fmla="*/ 0 w 78"/>
                  <a:gd name="T7" fmla="*/ 33 h 55"/>
                  <a:gd name="T8" fmla="*/ 0 w 78"/>
                  <a:gd name="T9" fmla="*/ 34 h 55"/>
                  <a:gd name="T10" fmla="*/ 0 w 78"/>
                  <a:gd name="T11" fmla="*/ 35 h 55"/>
                  <a:gd name="T12" fmla="*/ 39 w 78"/>
                  <a:gd name="T13" fmla="*/ 55 h 55"/>
                  <a:gd name="T14" fmla="*/ 78 w 78"/>
                  <a:gd name="T15" fmla="*/ 35 h 55"/>
                  <a:gd name="T16" fmla="*/ 78 w 78"/>
                  <a:gd name="T17" fmla="*/ 34 h 55"/>
                  <a:gd name="T18" fmla="*/ 78 w 78"/>
                  <a:gd name="T19" fmla="*/ 33 h 55"/>
                  <a:gd name="T20" fmla="*/ 55 w 78"/>
                  <a:gd name="T2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" h="55">
                    <a:moveTo>
                      <a:pt x="55" y="0"/>
                    </a:moveTo>
                    <a:cubicBezTo>
                      <a:pt x="39" y="45"/>
                      <a:pt x="39" y="45"/>
                      <a:pt x="39" y="4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6"/>
                      <a:pt x="1" y="19"/>
                      <a:pt x="0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44"/>
                      <a:pt x="18" y="55"/>
                      <a:pt x="39" y="55"/>
                    </a:cubicBezTo>
                    <a:cubicBezTo>
                      <a:pt x="60" y="55"/>
                      <a:pt x="77" y="44"/>
                      <a:pt x="78" y="35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77" y="19"/>
                      <a:pt x="68" y="6"/>
                      <a:pt x="55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8" name="Freeform 29"/>
              <p:cNvSpPr/>
              <p:nvPr/>
            </p:nvSpPr>
            <p:spPr bwMode="auto">
              <a:xfrm>
                <a:off x="4416425" y="2457450"/>
                <a:ext cx="30163" cy="30163"/>
              </a:xfrm>
              <a:custGeom>
                <a:avLst/>
                <a:gdLst>
                  <a:gd name="T0" fmla="*/ 10 w 19"/>
                  <a:gd name="T1" fmla="*/ 0 h 19"/>
                  <a:gd name="T2" fmla="*/ 0 w 19"/>
                  <a:gd name="T3" fmla="*/ 10 h 19"/>
                  <a:gd name="T4" fmla="*/ 10 w 19"/>
                  <a:gd name="T5" fmla="*/ 19 h 19"/>
                  <a:gd name="T6" fmla="*/ 19 w 19"/>
                  <a:gd name="T7" fmla="*/ 10 h 19"/>
                  <a:gd name="T8" fmla="*/ 10 w 1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0" y="0"/>
                    </a:moveTo>
                    <a:lnTo>
                      <a:pt x="0" y="10"/>
                    </a:lnTo>
                    <a:lnTo>
                      <a:pt x="10" y="19"/>
                    </a:lnTo>
                    <a:lnTo>
                      <a:pt x="19" y="1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29" name="Freeform 30"/>
              <p:cNvSpPr/>
              <p:nvPr/>
            </p:nvSpPr>
            <p:spPr bwMode="auto">
              <a:xfrm>
                <a:off x="4416425" y="2457450"/>
                <a:ext cx="30163" cy="30163"/>
              </a:xfrm>
              <a:custGeom>
                <a:avLst/>
                <a:gdLst>
                  <a:gd name="T0" fmla="*/ 10 w 19"/>
                  <a:gd name="T1" fmla="*/ 0 h 19"/>
                  <a:gd name="T2" fmla="*/ 0 w 19"/>
                  <a:gd name="T3" fmla="*/ 10 h 19"/>
                  <a:gd name="T4" fmla="*/ 10 w 19"/>
                  <a:gd name="T5" fmla="*/ 19 h 19"/>
                  <a:gd name="T6" fmla="*/ 19 w 19"/>
                  <a:gd name="T7" fmla="*/ 10 h 19"/>
                  <a:gd name="T8" fmla="*/ 10 w 1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0" y="0"/>
                    </a:moveTo>
                    <a:lnTo>
                      <a:pt x="0" y="10"/>
                    </a:lnTo>
                    <a:lnTo>
                      <a:pt x="10" y="19"/>
                    </a:lnTo>
                    <a:lnTo>
                      <a:pt x="19" y="10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0" name="Freeform 31"/>
              <p:cNvSpPr/>
              <p:nvPr/>
            </p:nvSpPr>
            <p:spPr bwMode="auto">
              <a:xfrm>
                <a:off x="4408488" y="2487613"/>
                <a:ext cx="46038" cy="109538"/>
              </a:xfrm>
              <a:custGeom>
                <a:avLst/>
                <a:gdLst>
                  <a:gd name="T0" fmla="*/ 15 w 29"/>
                  <a:gd name="T1" fmla="*/ 0 h 69"/>
                  <a:gd name="T2" fmla="*/ 7 w 29"/>
                  <a:gd name="T3" fmla="*/ 5 h 69"/>
                  <a:gd name="T4" fmla="*/ 0 w 29"/>
                  <a:gd name="T5" fmla="*/ 36 h 69"/>
                  <a:gd name="T6" fmla="*/ 15 w 29"/>
                  <a:gd name="T7" fmla="*/ 69 h 69"/>
                  <a:gd name="T8" fmla="*/ 29 w 29"/>
                  <a:gd name="T9" fmla="*/ 36 h 69"/>
                  <a:gd name="T10" fmla="*/ 22 w 29"/>
                  <a:gd name="T11" fmla="*/ 5 h 69"/>
                  <a:gd name="T12" fmla="*/ 15 w 29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69">
                    <a:moveTo>
                      <a:pt x="15" y="0"/>
                    </a:moveTo>
                    <a:lnTo>
                      <a:pt x="7" y="5"/>
                    </a:lnTo>
                    <a:lnTo>
                      <a:pt x="0" y="36"/>
                    </a:lnTo>
                    <a:lnTo>
                      <a:pt x="15" y="69"/>
                    </a:lnTo>
                    <a:lnTo>
                      <a:pt x="29" y="36"/>
                    </a:lnTo>
                    <a:lnTo>
                      <a:pt x="22" y="5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1" name="Freeform 32"/>
              <p:cNvSpPr/>
              <p:nvPr/>
            </p:nvSpPr>
            <p:spPr bwMode="auto">
              <a:xfrm>
                <a:off x="4408488" y="2487613"/>
                <a:ext cx="46038" cy="109538"/>
              </a:xfrm>
              <a:custGeom>
                <a:avLst/>
                <a:gdLst>
                  <a:gd name="T0" fmla="*/ 15 w 29"/>
                  <a:gd name="T1" fmla="*/ 0 h 69"/>
                  <a:gd name="T2" fmla="*/ 7 w 29"/>
                  <a:gd name="T3" fmla="*/ 5 h 69"/>
                  <a:gd name="T4" fmla="*/ 0 w 29"/>
                  <a:gd name="T5" fmla="*/ 36 h 69"/>
                  <a:gd name="T6" fmla="*/ 15 w 29"/>
                  <a:gd name="T7" fmla="*/ 69 h 69"/>
                  <a:gd name="T8" fmla="*/ 29 w 29"/>
                  <a:gd name="T9" fmla="*/ 36 h 69"/>
                  <a:gd name="T10" fmla="*/ 22 w 29"/>
                  <a:gd name="T11" fmla="*/ 5 h 69"/>
                  <a:gd name="T12" fmla="*/ 15 w 29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69">
                    <a:moveTo>
                      <a:pt x="15" y="0"/>
                    </a:moveTo>
                    <a:lnTo>
                      <a:pt x="7" y="5"/>
                    </a:lnTo>
                    <a:lnTo>
                      <a:pt x="0" y="36"/>
                    </a:lnTo>
                    <a:lnTo>
                      <a:pt x="15" y="69"/>
                    </a:lnTo>
                    <a:lnTo>
                      <a:pt x="29" y="36"/>
                    </a:lnTo>
                    <a:lnTo>
                      <a:pt x="22" y="5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2" name="Oval 33"/>
              <p:cNvSpPr>
                <a:spLocks noChangeArrowheads="1"/>
              </p:cNvSpPr>
              <p:nvPr/>
            </p:nvSpPr>
            <p:spPr bwMode="auto">
              <a:xfrm>
                <a:off x="4205288" y="2333625"/>
                <a:ext cx="115888" cy="12065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3" name="Freeform 34"/>
              <p:cNvSpPr/>
              <p:nvPr/>
            </p:nvSpPr>
            <p:spPr bwMode="auto">
              <a:xfrm>
                <a:off x="4254500" y="2454275"/>
                <a:ext cx="17463" cy="22225"/>
              </a:xfrm>
              <a:custGeom>
                <a:avLst/>
                <a:gdLst>
                  <a:gd name="T0" fmla="*/ 4 w 11"/>
                  <a:gd name="T1" fmla="*/ 0 h 14"/>
                  <a:gd name="T2" fmla="*/ 0 w 11"/>
                  <a:gd name="T3" fmla="*/ 7 h 14"/>
                  <a:gd name="T4" fmla="*/ 4 w 11"/>
                  <a:gd name="T5" fmla="*/ 14 h 14"/>
                  <a:gd name="T6" fmla="*/ 11 w 11"/>
                  <a:gd name="T7" fmla="*/ 7 h 14"/>
                  <a:gd name="T8" fmla="*/ 4 w 11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4">
                    <a:moveTo>
                      <a:pt x="4" y="0"/>
                    </a:moveTo>
                    <a:lnTo>
                      <a:pt x="0" y="7"/>
                    </a:lnTo>
                    <a:lnTo>
                      <a:pt x="4" y="14"/>
                    </a:lnTo>
                    <a:lnTo>
                      <a:pt x="11" y="7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4" name="Freeform 35"/>
              <p:cNvSpPr/>
              <p:nvPr/>
            </p:nvSpPr>
            <p:spPr bwMode="auto">
              <a:xfrm>
                <a:off x="4254500" y="2454275"/>
                <a:ext cx="17463" cy="22225"/>
              </a:xfrm>
              <a:custGeom>
                <a:avLst/>
                <a:gdLst>
                  <a:gd name="T0" fmla="*/ 4 w 11"/>
                  <a:gd name="T1" fmla="*/ 0 h 14"/>
                  <a:gd name="T2" fmla="*/ 0 w 11"/>
                  <a:gd name="T3" fmla="*/ 7 h 14"/>
                  <a:gd name="T4" fmla="*/ 4 w 11"/>
                  <a:gd name="T5" fmla="*/ 14 h 14"/>
                  <a:gd name="T6" fmla="*/ 11 w 11"/>
                  <a:gd name="T7" fmla="*/ 7 h 14"/>
                  <a:gd name="T8" fmla="*/ 4 w 11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4">
                    <a:moveTo>
                      <a:pt x="4" y="0"/>
                    </a:moveTo>
                    <a:lnTo>
                      <a:pt x="0" y="7"/>
                    </a:lnTo>
                    <a:lnTo>
                      <a:pt x="4" y="14"/>
                    </a:lnTo>
                    <a:lnTo>
                      <a:pt x="11" y="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5" name="Freeform 36"/>
              <p:cNvSpPr/>
              <p:nvPr/>
            </p:nvSpPr>
            <p:spPr bwMode="auto">
              <a:xfrm>
                <a:off x="4246563" y="2476500"/>
                <a:ext cx="33338" cy="79375"/>
              </a:xfrm>
              <a:custGeom>
                <a:avLst/>
                <a:gdLst>
                  <a:gd name="T0" fmla="*/ 9 w 21"/>
                  <a:gd name="T1" fmla="*/ 0 h 50"/>
                  <a:gd name="T2" fmla="*/ 9 w 21"/>
                  <a:gd name="T3" fmla="*/ 0 h 50"/>
                  <a:gd name="T4" fmla="*/ 5 w 21"/>
                  <a:gd name="T5" fmla="*/ 5 h 50"/>
                  <a:gd name="T6" fmla="*/ 0 w 21"/>
                  <a:gd name="T7" fmla="*/ 26 h 50"/>
                  <a:gd name="T8" fmla="*/ 9 w 21"/>
                  <a:gd name="T9" fmla="*/ 50 h 50"/>
                  <a:gd name="T10" fmla="*/ 21 w 21"/>
                  <a:gd name="T11" fmla="*/ 26 h 50"/>
                  <a:gd name="T12" fmla="*/ 14 w 21"/>
                  <a:gd name="T13" fmla="*/ 5 h 50"/>
                  <a:gd name="T14" fmla="*/ 9 w 21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0">
                    <a:moveTo>
                      <a:pt x="9" y="0"/>
                    </a:moveTo>
                    <a:lnTo>
                      <a:pt x="9" y="0"/>
                    </a:lnTo>
                    <a:lnTo>
                      <a:pt x="5" y="5"/>
                    </a:lnTo>
                    <a:lnTo>
                      <a:pt x="0" y="26"/>
                    </a:lnTo>
                    <a:lnTo>
                      <a:pt x="9" y="50"/>
                    </a:lnTo>
                    <a:lnTo>
                      <a:pt x="21" y="26"/>
                    </a:lnTo>
                    <a:lnTo>
                      <a:pt x="14" y="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6" name="Freeform 37"/>
              <p:cNvSpPr/>
              <p:nvPr/>
            </p:nvSpPr>
            <p:spPr bwMode="auto">
              <a:xfrm>
                <a:off x="4246563" y="2476500"/>
                <a:ext cx="33338" cy="79375"/>
              </a:xfrm>
              <a:custGeom>
                <a:avLst/>
                <a:gdLst>
                  <a:gd name="T0" fmla="*/ 9 w 21"/>
                  <a:gd name="T1" fmla="*/ 0 h 50"/>
                  <a:gd name="T2" fmla="*/ 9 w 21"/>
                  <a:gd name="T3" fmla="*/ 0 h 50"/>
                  <a:gd name="T4" fmla="*/ 5 w 21"/>
                  <a:gd name="T5" fmla="*/ 5 h 50"/>
                  <a:gd name="T6" fmla="*/ 0 w 21"/>
                  <a:gd name="T7" fmla="*/ 26 h 50"/>
                  <a:gd name="T8" fmla="*/ 9 w 21"/>
                  <a:gd name="T9" fmla="*/ 50 h 50"/>
                  <a:gd name="T10" fmla="*/ 21 w 21"/>
                  <a:gd name="T11" fmla="*/ 26 h 50"/>
                  <a:gd name="T12" fmla="*/ 14 w 21"/>
                  <a:gd name="T13" fmla="*/ 5 h 50"/>
                  <a:gd name="T14" fmla="*/ 9 w 21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0">
                    <a:moveTo>
                      <a:pt x="9" y="0"/>
                    </a:moveTo>
                    <a:lnTo>
                      <a:pt x="9" y="0"/>
                    </a:lnTo>
                    <a:lnTo>
                      <a:pt x="5" y="5"/>
                    </a:lnTo>
                    <a:lnTo>
                      <a:pt x="0" y="26"/>
                    </a:lnTo>
                    <a:lnTo>
                      <a:pt x="9" y="50"/>
                    </a:lnTo>
                    <a:lnTo>
                      <a:pt x="21" y="26"/>
                    </a:lnTo>
                    <a:lnTo>
                      <a:pt x="14" y="5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7" name="Oval 38"/>
              <p:cNvSpPr>
                <a:spLocks noChangeArrowheads="1"/>
              </p:cNvSpPr>
              <p:nvPr/>
            </p:nvSpPr>
            <p:spPr bwMode="auto">
              <a:xfrm>
                <a:off x="4541838" y="2333625"/>
                <a:ext cx="117475" cy="12065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8" name="Freeform 39"/>
              <p:cNvSpPr/>
              <p:nvPr/>
            </p:nvSpPr>
            <p:spPr bwMode="auto">
              <a:xfrm>
                <a:off x="4530725" y="2457450"/>
                <a:ext cx="177800" cy="150813"/>
              </a:xfrm>
              <a:custGeom>
                <a:avLst/>
                <a:gdLst>
                  <a:gd name="T0" fmla="*/ 30 w 47"/>
                  <a:gd name="T1" fmla="*/ 0 h 40"/>
                  <a:gd name="T2" fmla="*/ 19 w 47"/>
                  <a:gd name="T3" fmla="*/ 33 h 40"/>
                  <a:gd name="T4" fmla="*/ 7 w 47"/>
                  <a:gd name="T5" fmla="*/ 0 h 40"/>
                  <a:gd name="T6" fmla="*/ 0 w 47"/>
                  <a:gd name="T7" fmla="*/ 5 h 40"/>
                  <a:gd name="T8" fmla="*/ 15 w 47"/>
                  <a:gd name="T9" fmla="*/ 34 h 40"/>
                  <a:gd name="T10" fmla="*/ 15 w 47"/>
                  <a:gd name="T11" fmla="*/ 35 h 40"/>
                  <a:gd name="T12" fmla="*/ 15 w 47"/>
                  <a:gd name="T13" fmla="*/ 36 h 40"/>
                  <a:gd name="T14" fmla="*/ 15 w 47"/>
                  <a:gd name="T15" fmla="*/ 36 h 40"/>
                  <a:gd name="T16" fmla="*/ 14 w 47"/>
                  <a:gd name="T17" fmla="*/ 40 h 40"/>
                  <a:gd name="T18" fmla="*/ 19 w 47"/>
                  <a:gd name="T19" fmla="*/ 40 h 40"/>
                  <a:gd name="T20" fmla="*/ 47 w 47"/>
                  <a:gd name="T21" fmla="*/ 25 h 40"/>
                  <a:gd name="T22" fmla="*/ 47 w 47"/>
                  <a:gd name="T23" fmla="*/ 25 h 40"/>
                  <a:gd name="T24" fmla="*/ 47 w 47"/>
                  <a:gd name="T25" fmla="*/ 25 h 40"/>
                  <a:gd name="T26" fmla="*/ 30 w 47"/>
                  <a:gd name="T2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40">
                    <a:moveTo>
                      <a:pt x="30" y="0"/>
                    </a:moveTo>
                    <a:cubicBezTo>
                      <a:pt x="19" y="33"/>
                      <a:pt x="19" y="33"/>
                      <a:pt x="19" y="3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1"/>
                      <a:pt x="2" y="3"/>
                      <a:pt x="0" y="5"/>
                    </a:cubicBezTo>
                    <a:cubicBezTo>
                      <a:pt x="8" y="12"/>
                      <a:pt x="14" y="23"/>
                      <a:pt x="15" y="34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7"/>
                      <a:pt x="14" y="38"/>
                      <a:pt x="14" y="40"/>
                    </a:cubicBezTo>
                    <a:cubicBezTo>
                      <a:pt x="15" y="40"/>
                      <a:pt x="17" y="40"/>
                      <a:pt x="19" y="40"/>
                    </a:cubicBezTo>
                    <a:cubicBezTo>
                      <a:pt x="34" y="40"/>
                      <a:pt x="46" y="32"/>
                      <a:pt x="47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6" y="14"/>
                      <a:pt x="40" y="5"/>
                      <a:pt x="3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39" name="Freeform 40"/>
              <p:cNvSpPr/>
              <p:nvPr/>
            </p:nvSpPr>
            <p:spPr bwMode="auto">
              <a:xfrm>
                <a:off x="4591050" y="2454275"/>
                <a:ext cx="19050" cy="22225"/>
              </a:xfrm>
              <a:custGeom>
                <a:avLst/>
                <a:gdLst>
                  <a:gd name="T0" fmla="*/ 7 w 12"/>
                  <a:gd name="T1" fmla="*/ 0 h 14"/>
                  <a:gd name="T2" fmla="*/ 0 w 12"/>
                  <a:gd name="T3" fmla="*/ 7 h 14"/>
                  <a:gd name="T4" fmla="*/ 7 w 12"/>
                  <a:gd name="T5" fmla="*/ 14 h 14"/>
                  <a:gd name="T6" fmla="*/ 12 w 12"/>
                  <a:gd name="T7" fmla="*/ 7 h 14"/>
                  <a:gd name="T8" fmla="*/ 7 w 1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2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0" name="Freeform 41"/>
              <p:cNvSpPr/>
              <p:nvPr/>
            </p:nvSpPr>
            <p:spPr bwMode="auto">
              <a:xfrm>
                <a:off x="4591050" y="2454275"/>
                <a:ext cx="19050" cy="22225"/>
              </a:xfrm>
              <a:custGeom>
                <a:avLst/>
                <a:gdLst>
                  <a:gd name="T0" fmla="*/ 7 w 12"/>
                  <a:gd name="T1" fmla="*/ 0 h 14"/>
                  <a:gd name="T2" fmla="*/ 0 w 12"/>
                  <a:gd name="T3" fmla="*/ 7 h 14"/>
                  <a:gd name="T4" fmla="*/ 7 w 12"/>
                  <a:gd name="T5" fmla="*/ 14 h 14"/>
                  <a:gd name="T6" fmla="*/ 12 w 12"/>
                  <a:gd name="T7" fmla="*/ 7 h 14"/>
                  <a:gd name="T8" fmla="*/ 7 w 1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2" y="7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1" name="Freeform 42"/>
              <p:cNvSpPr/>
              <p:nvPr/>
            </p:nvSpPr>
            <p:spPr bwMode="auto">
              <a:xfrm>
                <a:off x="4583113" y="2476500"/>
                <a:ext cx="33338" cy="79375"/>
              </a:xfrm>
              <a:custGeom>
                <a:avLst/>
                <a:gdLst>
                  <a:gd name="T0" fmla="*/ 12 w 21"/>
                  <a:gd name="T1" fmla="*/ 0 h 50"/>
                  <a:gd name="T2" fmla="*/ 12 w 21"/>
                  <a:gd name="T3" fmla="*/ 0 h 50"/>
                  <a:gd name="T4" fmla="*/ 7 w 21"/>
                  <a:gd name="T5" fmla="*/ 5 h 50"/>
                  <a:gd name="T6" fmla="*/ 0 w 21"/>
                  <a:gd name="T7" fmla="*/ 26 h 50"/>
                  <a:gd name="T8" fmla="*/ 12 w 21"/>
                  <a:gd name="T9" fmla="*/ 50 h 50"/>
                  <a:gd name="T10" fmla="*/ 21 w 21"/>
                  <a:gd name="T11" fmla="*/ 26 h 50"/>
                  <a:gd name="T12" fmla="*/ 17 w 21"/>
                  <a:gd name="T13" fmla="*/ 5 h 50"/>
                  <a:gd name="T14" fmla="*/ 12 w 21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0">
                    <a:moveTo>
                      <a:pt x="12" y="0"/>
                    </a:moveTo>
                    <a:lnTo>
                      <a:pt x="12" y="0"/>
                    </a:lnTo>
                    <a:lnTo>
                      <a:pt x="7" y="5"/>
                    </a:lnTo>
                    <a:lnTo>
                      <a:pt x="0" y="26"/>
                    </a:lnTo>
                    <a:lnTo>
                      <a:pt x="12" y="50"/>
                    </a:lnTo>
                    <a:lnTo>
                      <a:pt x="21" y="26"/>
                    </a:lnTo>
                    <a:lnTo>
                      <a:pt x="17" y="5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2" name="Freeform 43"/>
              <p:cNvSpPr/>
              <p:nvPr/>
            </p:nvSpPr>
            <p:spPr bwMode="auto">
              <a:xfrm>
                <a:off x="4583113" y="2476500"/>
                <a:ext cx="33338" cy="79375"/>
              </a:xfrm>
              <a:custGeom>
                <a:avLst/>
                <a:gdLst>
                  <a:gd name="T0" fmla="*/ 12 w 21"/>
                  <a:gd name="T1" fmla="*/ 0 h 50"/>
                  <a:gd name="T2" fmla="*/ 12 w 21"/>
                  <a:gd name="T3" fmla="*/ 0 h 50"/>
                  <a:gd name="T4" fmla="*/ 7 w 21"/>
                  <a:gd name="T5" fmla="*/ 5 h 50"/>
                  <a:gd name="T6" fmla="*/ 0 w 21"/>
                  <a:gd name="T7" fmla="*/ 26 h 50"/>
                  <a:gd name="T8" fmla="*/ 12 w 21"/>
                  <a:gd name="T9" fmla="*/ 50 h 50"/>
                  <a:gd name="T10" fmla="*/ 21 w 21"/>
                  <a:gd name="T11" fmla="*/ 26 h 50"/>
                  <a:gd name="T12" fmla="*/ 17 w 21"/>
                  <a:gd name="T13" fmla="*/ 5 h 50"/>
                  <a:gd name="T14" fmla="*/ 12 w 21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0">
                    <a:moveTo>
                      <a:pt x="12" y="0"/>
                    </a:moveTo>
                    <a:lnTo>
                      <a:pt x="12" y="0"/>
                    </a:lnTo>
                    <a:lnTo>
                      <a:pt x="7" y="5"/>
                    </a:lnTo>
                    <a:lnTo>
                      <a:pt x="0" y="26"/>
                    </a:lnTo>
                    <a:lnTo>
                      <a:pt x="12" y="50"/>
                    </a:lnTo>
                    <a:lnTo>
                      <a:pt x="21" y="26"/>
                    </a:lnTo>
                    <a:lnTo>
                      <a:pt x="17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43" name="Freeform 44"/>
              <p:cNvSpPr/>
              <p:nvPr/>
            </p:nvSpPr>
            <p:spPr bwMode="auto">
              <a:xfrm>
                <a:off x="4156075" y="2457450"/>
                <a:ext cx="177800" cy="150813"/>
              </a:xfrm>
              <a:custGeom>
                <a:avLst/>
                <a:gdLst>
                  <a:gd name="T0" fmla="*/ 40 w 47"/>
                  <a:gd name="T1" fmla="*/ 0 h 40"/>
                  <a:gd name="T2" fmla="*/ 28 w 47"/>
                  <a:gd name="T3" fmla="*/ 33 h 40"/>
                  <a:gd name="T4" fmla="*/ 17 w 47"/>
                  <a:gd name="T5" fmla="*/ 0 h 40"/>
                  <a:gd name="T6" fmla="*/ 0 w 47"/>
                  <a:gd name="T7" fmla="*/ 25 h 40"/>
                  <a:gd name="T8" fmla="*/ 0 w 47"/>
                  <a:gd name="T9" fmla="*/ 25 h 40"/>
                  <a:gd name="T10" fmla="*/ 0 w 47"/>
                  <a:gd name="T11" fmla="*/ 25 h 40"/>
                  <a:gd name="T12" fmla="*/ 28 w 47"/>
                  <a:gd name="T13" fmla="*/ 40 h 40"/>
                  <a:gd name="T14" fmla="*/ 33 w 47"/>
                  <a:gd name="T15" fmla="*/ 40 h 40"/>
                  <a:gd name="T16" fmla="*/ 32 w 47"/>
                  <a:gd name="T17" fmla="*/ 36 h 40"/>
                  <a:gd name="T18" fmla="*/ 32 w 47"/>
                  <a:gd name="T19" fmla="*/ 36 h 40"/>
                  <a:gd name="T20" fmla="*/ 32 w 47"/>
                  <a:gd name="T21" fmla="*/ 35 h 40"/>
                  <a:gd name="T22" fmla="*/ 32 w 47"/>
                  <a:gd name="T23" fmla="*/ 34 h 40"/>
                  <a:gd name="T24" fmla="*/ 39 w 47"/>
                  <a:gd name="T25" fmla="*/ 13 h 40"/>
                  <a:gd name="T26" fmla="*/ 47 w 47"/>
                  <a:gd name="T27" fmla="*/ 5 h 40"/>
                  <a:gd name="T28" fmla="*/ 40 w 47"/>
                  <a:gd name="T2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0">
                    <a:moveTo>
                      <a:pt x="40" y="0"/>
                    </a:moveTo>
                    <a:cubicBezTo>
                      <a:pt x="28" y="33"/>
                      <a:pt x="28" y="33"/>
                      <a:pt x="28" y="3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7" y="5"/>
                      <a:pt x="1" y="14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2"/>
                      <a:pt x="13" y="40"/>
                      <a:pt x="28" y="40"/>
                    </a:cubicBezTo>
                    <a:cubicBezTo>
                      <a:pt x="30" y="40"/>
                      <a:pt x="32" y="40"/>
                      <a:pt x="33" y="40"/>
                    </a:cubicBezTo>
                    <a:cubicBezTo>
                      <a:pt x="33" y="38"/>
                      <a:pt x="32" y="37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4"/>
                    </a:cubicBezTo>
                    <a:cubicBezTo>
                      <a:pt x="33" y="27"/>
                      <a:pt x="35" y="20"/>
                      <a:pt x="39" y="13"/>
                    </a:cubicBezTo>
                    <a:cubicBezTo>
                      <a:pt x="42" y="10"/>
                      <a:pt x="44" y="7"/>
                      <a:pt x="47" y="5"/>
                    </a:cubicBezTo>
                    <a:cubicBezTo>
                      <a:pt x="45" y="3"/>
                      <a:pt x="43" y="1"/>
                      <a:pt x="4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4443013" y="4241948"/>
            <a:ext cx="593961" cy="593961"/>
            <a:chOff x="5276799" y="5817699"/>
            <a:chExt cx="877102" cy="877102"/>
          </a:xfrm>
        </p:grpSpPr>
        <p:grpSp>
          <p:nvGrpSpPr>
            <p:cNvPr id="47" name="组合 46"/>
            <p:cNvGrpSpPr/>
            <p:nvPr/>
          </p:nvGrpSpPr>
          <p:grpSpPr>
            <a:xfrm>
              <a:off x="5276799" y="5817699"/>
              <a:ext cx="877102" cy="87710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9" name="同心圆 5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523939" y="892239"/>
                <a:ext cx="3562222" cy="356222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5491718" y="5999083"/>
              <a:ext cx="447265" cy="447265"/>
              <a:chOff x="4219575" y="4668838"/>
              <a:chExt cx="442913" cy="442913"/>
            </a:xfrm>
            <a:solidFill>
              <a:srgbClr val="0070C0"/>
            </a:solidFill>
          </p:grpSpPr>
          <p:sp>
            <p:nvSpPr>
              <p:cNvPr id="49" name="Freeform 5"/>
              <p:cNvSpPr/>
              <p:nvPr/>
            </p:nvSpPr>
            <p:spPr bwMode="auto">
              <a:xfrm>
                <a:off x="4222750" y="4668838"/>
                <a:ext cx="368300" cy="255588"/>
              </a:xfrm>
              <a:custGeom>
                <a:avLst/>
                <a:gdLst>
                  <a:gd name="T0" fmla="*/ 95 w 97"/>
                  <a:gd name="T1" fmla="*/ 0 h 68"/>
                  <a:gd name="T2" fmla="*/ 68 w 97"/>
                  <a:gd name="T3" fmla="*/ 10 h 68"/>
                  <a:gd name="T4" fmla="*/ 79 w 97"/>
                  <a:gd name="T5" fmla="*/ 16 h 68"/>
                  <a:gd name="T6" fmla="*/ 33 w 97"/>
                  <a:gd name="T7" fmla="*/ 50 h 68"/>
                  <a:gd name="T8" fmla="*/ 5 w 97"/>
                  <a:gd name="T9" fmla="*/ 55 h 68"/>
                  <a:gd name="T10" fmla="*/ 0 w 97"/>
                  <a:gd name="T11" fmla="*/ 55 h 68"/>
                  <a:gd name="T12" fmla="*/ 0 w 97"/>
                  <a:gd name="T13" fmla="*/ 61 h 68"/>
                  <a:gd name="T14" fmla="*/ 0 w 97"/>
                  <a:gd name="T15" fmla="*/ 68 h 68"/>
                  <a:gd name="T16" fmla="*/ 5 w 97"/>
                  <a:gd name="T17" fmla="*/ 68 h 68"/>
                  <a:gd name="T18" fmla="*/ 36 w 97"/>
                  <a:gd name="T19" fmla="*/ 62 h 68"/>
                  <a:gd name="T20" fmla="*/ 68 w 97"/>
                  <a:gd name="T21" fmla="*/ 45 h 68"/>
                  <a:gd name="T22" fmla="*/ 90 w 97"/>
                  <a:gd name="T23" fmla="*/ 22 h 68"/>
                  <a:gd name="T24" fmla="*/ 97 w 97"/>
                  <a:gd name="T25" fmla="*/ 27 h 68"/>
                  <a:gd name="T26" fmla="*/ 95 w 97"/>
                  <a:gd name="T2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" h="68">
                    <a:moveTo>
                      <a:pt x="95" y="0"/>
                    </a:moveTo>
                    <a:cubicBezTo>
                      <a:pt x="68" y="10"/>
                      <a:pt x="68" y="10"/>
                      <a:pt x="68" y="10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68" y="32"/>
                      <a:pt x="52" y="44"/>
                      <a:pt x="33" y="50"/>
                    </a:cubicBezTo>
                    <a:cubicBezTo>
                      <a:pt x="21" y="55"/>
                      <a:pt x="10" y="55"/>
                      <a:pt x="5" y="55"/>
                    </a:cubicBezTo>
                    <a:cubicBezTo>
                      <a:pt x="2" y="55"/>
                      <a:pt x="0" y="55"/>
                      <a:pt x="0" y="55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" y="68"/>
                      <a:pt x="2" y="68"/>
                      <a:pt x="5" y="68"/>
                    </a:cubicBezTo>
                    <a:cubicBezTo>
                      <a:pt x="11" y="68"/>
                      <a:pt x="23" y="67"/>
                      <a:pt x="36" y="62"/>
                    </a:cubicBezTo>
                    <a:cubicBezTo>
                      <a:pt x="48" y="58"/>
                      <a:pt x="59" y="53"/>
                      <a:pt x="68" y="45"/>
                    </a:cubicBezTo>
                    <a:cubicBezTo>
                      <a:pt x="76" y="39"/>
                      <a:pt x="83" y="31"/>
                      <a:pt x="90" y="22"/>
                    </a:cubicBezTo>
                    <a:cubicBezTo>
                      <a:pt x="97" y="27"/>
                      <a:pt x="97" y="27"/>
                      <a:pt x="97" y="27"/>
                    </a:cubicBezTo>
                    <a:cubicBezTo>
                      <a:pt x="95" y="0"/>
                      <a:pt x="95" y="0"/>
                      <a:pt x="95" y="0"/>
                    </a:cubicBezTo>
                  </a:path>
                </a:pathLst>
              </a:cu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0" name="Rectangle 6"/>
              <p:cNvSpPr>
                <a:spLocks noChangeArrowheads="1"/>
              </p:cNvSpPr>
              <p:nvPr/>
            </p:nvSpPr>
            <p:spPr bwMode="auto">
              <a:xfrm>
                <a:off x="4219575" y="4962525"/>
                <a:ext cx="87313" cy="936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1" name="Rectangle 7"/>
              <p:cNvSpPr>
                <a:spLocks noChangeArrowheads="1"/>
              </p:cNvSpPr>
              <p:nvPr/>
            </p:nvSpPr>
            <p:spPr bwMode="auto">
              <a:xfrm>
                <a:off x="4219575" y="4962525"/>
                <a:ext cx="87313" cy="93663"/>
              </a:xfrm>
              <a:prstGeom prst="rect">
                <a:avLst/>
              </a:pr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2" name="Rectangle 8"/>
              <p:cNvSpPr>
                <a:spLocks noChangeArrowheads="1"/>
              </p:cNvSpPr>
              <p:nvPr/>
            </p:nvSpPr>
            <p:spPr bwMode="auto">
              <a:xfrm>
                <a:off x="4321175" y="4932363"/>
                <a:ext cx="84138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3" name="Rectangle 9"/>
              <p:cNvSpPr>
                <a:spLocks noChangeArrowheads="1"/>
              </p:cNvSpPr>
              <p:nvPr/>
            </p:nvSpPr>
            <p:spPr bwMode="auto">
              <a:xfrm>
                <a:off x="4321175" y="4932363"/>
                <a:ext cx="84138" cy="123825"/>
              </a:xfrm>
              <a:prstGeom prst="rect">
                <a:avLst/>
              </a:pr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4" name="Rectangle 10"/>
              <p:cNvSpPr>
                <a:spLocks noChangeArrowheads="1"/>
              </p:cNvSpPr>
              <p:nvPr/>
            </p:nvSpPr>
            <p:spPr bwMode="auto">
              <a:xfrm>
                <a:off x="4419600" y="4891088"/>
                <a:ext cx="87313" cy="165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5" name="Rectangle 11"/>
              <p:cNvSpPr>
                <a:spLocks noChangeArrowheads="1"/>
              </p:cNvSpPr>
              <p:nvPr/>
            </p:nvSpPr>
            <p:spPr bwMode="auto">
              <a:xfrm>
                <a:off x="4419600" y="4891088"/>
                <a:ext cx="87313" cy="165100"/>
              </a:xfrm>
              <a:prstGeom prst="rect">
                <a:avLst/>
              </a:pr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6" name="Rectangle 12"/>
              <p:cNvSpPr>
                <a:spLocks noChangeArrowheads="1"/>
              </p:cNvSpPr>
              <p:nvPr/>
            </p:nvSpPr>
            <p:spPr bwMode="auto">
              <a:xfrm>
                <a:off x="4522788" y="4826000"/>
                <a:ext cx="82550" cy="2301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7" name="Rectangle 13"/>
              <p:cNvSpPr>
                <a:spLocks noChangeArrowheads="1"/>
              </p:cNvSpPr>
              <p:nvPr/>
            </p:nvSpPr>
            <p:spPr bwMode="auto">
              <a:xfrm>
                <a:off x="4522788" y="4826000"/>
                <a:ext cx="82550" cy="230188"/>
              </a:xfrm>
              <a:prstGeom prst="rect">
                <a:avLst/>
              </a:pr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  <p:sp>
            <p:nvSpPr>
              <p:cNvPr id="58" name="Freeform 14"/>
              <p:cNvSpPr/>
              <p:nvPr/>
            </p:nvSpPr>
            <p:spPr bwMode="auto">
              <a:xfrm>
                <a:off x="4219575" y="4668838"/>
                <a:ext cx="442913" cy="442913"/>
              </a:xfrm>
              <a:custGeom>
                <a:avLst/>
                <a:gdLst>
                  <a:gd name="T0" fmla="*/ 112 w 117"/>
                  <a:gd name="T1" fmla="*/ 0 h 118"/>
                  <a:gd name="T2" fmla="*/ 112 w 117"/>
                  <a:gd name="T3" fmla="*/ 0 h 118"/>
                  <a:gd name="T4" fmla="*/ 112 w 117"/>
                  <a:gd name="T5" fmla="*/ 0 h 118"/>
                  <a:gd name="T6" fmla="*/ 109 w 117"/>
                  <a:gd name="T7" fmla="*/ 1 h 118"/>
                  <a:gd name="T8" fmla="*/ 107 w 117"/>
                  <a:gd name="T9" fmla="*/ 5 h 118"/>
                  <a:gd name="T10" fmla="*/ 111 w 117"/>
                  <a:gd name="T11" fmla="*/ 9 h 118"/>
                  <a:gd name="T12" fmla="*/ 111 w 117"/>
                  <a:gd name="T13" fmla="*/ 112 h 118"/>
                  <a:gd name="T14" fmla="*/ 10 w 117"/>
                  <a:gd name="T15" fmla="*/ 112 h 118"/>
                  <a:gd name="T16" fmla="*/ 5 w 117"/>
                  <a:gd name="T17" fmla="*/ 108 h 118"/>
                  <a:gd name="T18" fmla="*/ 0 w 117"/>
                  <a:gd name="T19" fmla="*/ 113 h 118"/>
                  <a:gd name="T20" fmla="*/ 0 w 117"/>
                  <a:gd name="T21" fmla="*/ 113 h 118"/>
                  <a:gd name="T22" fmla="*/ 5 w 117"/>
                  <a:gd name="T23" fmla="*/ 118 h 118"/>
                  <a:gd name="T24" fmla="*/ 10 w 117"/>
                  <a:gd name="T25" fmla="*/ 114 h 118"/>
                  <a:gd name="T26" fmla="*/ 113 w 117"/>
                  <a:gd name="T27" fmla="*/ 114 h 118"/>
                  <a:gd name="T28" fmla="*/ 113 w 117"/>
                  <a:gd name="T29" fmla="*/ 9 h 118"/>
                  <a:gd name="T30" fmla="*/ 117 w 117"/>
                  <a:gd name="T31" fmla="*/ 5 h 118"/>
                  <a:gd name="T32" fmla="*/ 112 w 117"/>
                  <a:gd name="T3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" h="118">
                    <a:moveTo>
                      <a:pt x="112" y="0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1" y="0"/>
                      <a:pt x="110" y="0"/>
                      <a:pt x="109" y="1"/>
                    </a:cubicBezTo>
                    <a:cubicBezTo>
                      <a:pt x="108" y="2"/>
                      <a:pt x="107" y="3"/>
                      <a:pt x="107" y="5"/>
                    </a:cubicBezTo>
                    <a:cubicBezTo>
                      <a:pt x="107" y="7"/>
                      <a:pt x="109" y="9"/>
                      <a:pt x="111" y="9"/>
                    </a:cubicBezTo>
                    <a:cubicBezTo>
                      <a:pt x="111" y="112"/>
                      <a:pt x="111" y="112"/>
                      <a:pt x="111" y="112"/>
                    </a:cubicBezTo>
                    <a:cubicBezTo>
                      <a:pt x="10" y="112"/>
                      <a:pt x="10" y="112"/>
                      <a:pt x="10" y="112"/>
                    </a:cubicBezTo>
                    <a:cubicBezTo>
                      <a:pt x="9" y="110"/>
                      <a:pt x="7" y="108"/>
                      <a:pt x="5" y="108"/>
                    </a:cubicBezTo>
                    <a:cubicBezTo>
                      <a:pt x="3" y="108"/>
                      <a:pt x="0" y="110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1" y="116"/>
                      <a:pt x="3" y="118"/>
                      <a:pt x="5" y="118"/>
                    </a:cubicBezTo>
                    <a:cubicBezTo>
                      <a:pt x="7" y="118"/>
                      <a:pt x="9" y="116"/>
                      <a:pt x="10" y="114"/>
                    </a:cubicBez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5" y="9"/>
                      <a:pt x="117" y="7"/>
                      <a:pt x="117" y="5"/>
                    </a:cubicBezTo>
                    <a:cubicBezTo>
                      <a:pt x="117" y="2"/>
                      <a:pt x="115" y="0"/>
                      <a:pt x="112" y="0"/>
                    </a:cubicBezTo>
                  </a:path>
                </a:pathLst>
              </a:cu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5403005" y="2292333"/>
            <a:ext cx="3084171" cy="640364"/>
            <a:chOff x="7127272" y="2681303"/>
            <a:chExt cx="4112228" cy="853819"/>
          </a:xfrm>
        </p:grpSpPr>
        <p:sp>
          <p:nvSpPr>
            <p:cNvPr id="62" name="矩形 61"/>
            <p:cNvSpPr/>
            <p:nvPr/>
          </p:nvSpPr>
          <p:spPr>
            <a:xfrm>
              <a:off x="7127272" y="2681303"/>
              <a:ext cx="4112228" cy="853819"/>
            </a:xfrm>
            <a:prstGeom prst="rect">
              <a:avLst/>
            </a:prstGeom>
            <a:solidFill>
              <a:schemeClr val="bg1"/>
            </a:solidFill>
            <a:ln w="25400">
              <a:gradFill flip="none" rotWithShape="1">
                <a:gsLst>
                  <a:gs pos="0">
                    <a:schemeClr val="bg1">
                      <a:lumMod val="71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90500" dist="63500" dir="13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63" name="矩形 47"/>
            <p:cNvSpPr>
              <a:spLocks noChangeArrowheads="1"/>
            </p:cNvSpPr>
            <p:nvPr/>
          </p:nvSpPr>
          <p:spPr bwMode="auto">
            <a:xfrm>
              <a:off x="7152672" y="2795742"/>
              <a:ext cx="3713339" cy="629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4" name="矩形 3"/>
          <p:cNvSpPr>
            <a:spLocks noChangeArrowheads="1"/>
          </p:cNvSpPr>
          <p:nvPr/>
        </p:nvSpPr>
        <p:spPr bwMode="auto">
          <a:xfrm>
            <a:off x="5393480" y="1983469"/>
            <a:ext cx="1258027" cy="28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单击添加标题</a:t>
            </a:r>
            <a:endParaRPr lang="zh-CN" altLang="en-US" sz="1500" b="1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403005" y="3328348"/>
            <a:ext cx="3084171" cy="640364"/>
            <a:chOff x="7127272" y="4062656"/>
            <a:chExt cx="4112228" cy="853819"/>
          </a:xfrm>
        </p:grpSpPr>
        <p:sp>
          <p:nvSpPr>
            <p:cNvPr id="66" name="矩形 65"/>
            <p:cNvSpPr/>
            <p:nvPr/>
          </p:nvSpPr>
          <p:spPr>
            <a:xfrm>
              <a:off x="7127272" y="4062656"/>
              <a:ext cx="4112228" cy="853819"/>
            </a:xfrm>
            <a:prstGeom prst="rect">
              <a:avLst/>
            </a:prstGeom>
            <a:solidFill>
              <a:schemeClr val="bg1"/>
            </a:solidFill>
            <a:ln w="25400">
              <a:gradFill flip="none" rotWithShape="1">
                <a:gsLst>
                  <a:gs pos="0">
                    <a:schemeClr val="bg1">
                      <a:lumMod val="71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90500" dist="63500" dir="13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67" name="矩形 47"/>
            <p:cNvSpPr>
              <a:spLocks noChangeArrowheads="1"/>
            </p:cNvSpPr>
            <p:nvPr/>
          </p:nvSpPr>
          <p:spPr bwMode="auto">
            <a:xfrm>
              <a:off x="7165371" y="4175680"/>
              <a:ext cx="3700639" cy="629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8" name="矩形 3"/>
          <p:cNvSpPr>
            <a:spLocks noChangeArrowheads="1"/>
          </p:cNvSpPr>
          <p:nvPr/>
        </p:nvSpPr>
        <p:spPr bwMode="auto">
          <a:xfrm>
            <a:off x="5393480" y="2989847"/>
            <a:ext cx="1258027" cy="28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b="1" dirty="0" smtClean="0">
                <a:solidFill>
                  <a:srgbClr val="EB962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单击添加标题</a:t>
            </a:r>
            <a:endParaRPr lang="zh-CN" altLang="en-US" sz="1500" b="1" dirty="0">
              <a:solidFill>
                <a:srgbClr val="EB9624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5403005" y="4364362"/>
            <a:ext cx="3084171" cy="640364"/>
            <a:chOff x="7127272" y="5444009"/>
            <a:chExt cx="4112228" cy="853819"/>
          </a:xfrm>
        </p:grpSpPr>
        <p:sp>
          <p:nvSpPr>
            <p:cNvPr id="70" name="矩形 69"/>
            <p:cNvSpPr/>
            <p:nvPr/>
          </p:nvSpPr>
          <p:spPr>
            <a:xfrm>
              <a:off x="7127272" y="5444009"/>
              <a:ext cx="4112228" cy="853819"/>
            </a:xfrm>
            <a:prstGeom prst="rect">
              <a:avLst/>
            </a:prstGeom>
            <a:solidFill>
              <a:schemeClr val="bg1"/>
            </a:solidFill>
            <a:ln w="25400">
              <a:gradFill flip="none" rotWithShape="1">
                <a:gsLst>
                  <a:gs pos="0">
                    <a:schemeClr val="bg1">
                      <a:lumMod val="71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90500" dist="63500" dir="13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71" name="矩形 47"/>
            <p:cNvSpPr>
              <a:spLocks noChangeArrowheads="1"/>
            </p:cNvSpPr>
            <p:nvPr/>
          </p:nvSpPr>
          <p:spPr bwMode="auto">
            <a:xfrm>
              <a:off x="7152671" y="5555617"/>
              <a:ext cx="3713339" cy="629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2" name="矩形 3"/>
          <p:cNvSpPr>
            <a:spLocks noChangeArrowheads="1"/>
          </p:cNvSpPr>
          <p:nvPr/>
        </p:nvSpPr>
        <p:spPr bwMode="auto">
          <a:xfrm>
            <a:off x="5393480" y="4024800"/>
            <a:ext cx="1258027" cy="28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b="1" dirty="0" smtClean="0">
                <a:solidFill>
                  <a:srgbClr val="01ACB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单击添加标题</a:t>
            </a:r>
            <a:endParaRPr lang="zh-CN" altLang="en-US" sz="1500" b="1" dirty="0">
              <a:solidFill>
                <a:srgbClr val="01ACB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5181999" y="2050144"/>
            <a:ext cx="0" cy="866741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5181999" y="3091457"/>
            <a:ext cx="0" cy="866741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5191524" y="4139842"/>
            <a:ext cx="0" cy="866741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2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7" dur="10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9" dur="200" fill="hold"/>
                                        <p:tgtEl>
                                          <p:spTgt spid="2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1" dur="100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3" dur="200" fill="hold"/>
                                        <p:tgtEl>
                                          <p:spTgt spid="2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74" dur="10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6" dur="200" fill="hold"/>
                                        <p:tgtEl>
                                          <p:spTgt spid="4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8" dur="100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0" dur="200" fill="hold"/>
                                        <p:tgtEl>
                                          <p:spTgt spid="4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64" grpId="0"/>
      <p:bldP spid="68" grpId="0"/>
      <p:bldP spid="72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3558</Words>
  <Application>WPS 演示</Application>
  <PresentationFormat>全屏显示(16:9)</PresentationFormat>
  <Paragraphs>535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3" baseType="lpstr">
      <vt:lpstr>Arial</vt:lpstr>
      <vt:lpstr>宋体</vt:lpstr>
      <vt:lpstr>Wingdings</vt:lpstr>
      <vt:lpstr>微软雅黑</vt:lpstr>
      <vt:lpstr>Agency FB</vt:lpstr>
      <vt:lpstr>Trebuchet MS</vt:lpstr>
      <vt:lpstr>Arial</vt:lpstr>
      <vt:lpstr>仿宋_GB2312</vt:lpstr>
      <vt:lpstr>仿宋</vt:lpstr>
      <vt:lpstr>造字工房悦黑体验版细体</vt:lpstr>
      <vt:lpstr>Gill Sans</vt:lpstr>
      <vt:lpstr>Menk Amglang Tig</vt:lpstr>
      <vt:lpstr>Impact</vt:lpstr>
      <vt:lpstr>LiHei Pro</vt:lpstr>
      <vt:lpstr>时尚中黑简体</vt:lpstr>
      <vt:lpstr>黑体</vt:lpstr>
      <vt:lpstr>Calibri</vt:lpstr>
      <vt:lpstr>Calibri Light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商务汇报</dc:title>
  <dc:creator>第一PPT</dc:creator>
  <cp:keywords>www.1ppt.com</cp:keywords>
  <cp:lastModifiedBy>铭</cp:lastModifiedBy>
  <cp:revision>10</cp:revision>
  <dcterms:created xsi:type="dcterms:W3CDTF">2016-12-24T05:50:00Z</dcterms:created>
  <dcterms:modified xsi:type="dcterms:W3CDTF">2022-03-08T00:48:59Z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40271DDFB73446088A336CA8D5C3C4AB</vt:lpwstr>
  </property>
  <property fmtid="{D5CDD505-2E9C-101B-9397-08002B2CF9AE}" pid="3" name="KSOProductBuildVer">
    <vt:lpwstr>2052-11.1.0.11194</vt:lpwstr>
  </property>
</Properties>
</file>