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5" r:id="rId3"/>
  </p:sldMasterIdLst>
  <p:notesMasterIdLst>
    <p:notesMasterId r:id="rId5"/>
  </p:notesMasterIdLst>
  <p:sldIdLst>
    <p:sldId id="256" r:id="rId4"/>
    <p:sldId id="8663" r:id="rId6"/>
    <p:sldId id="8664" r:id="rId7"/>
    <p:sldId id="8661" r:id="rId8"/>
    <p:sldId id="3352" r:id="rId9"/>
    <p:sldId id="3456" r:id="rId10"/>
    <p:sldId id="3684" r:id="rId11"/>
    <p:sldId id="8669" r:id="rId12"/>
    <p:sldId id="8340" r:id="rId13"/>
    <p:sldId id="8631" r:id="rId14"/>
    <p:sldId id="3821" r:id="rId15"/>
    <p:sldId id="3546" r:id="rId16"/>
    <p:sldId id="8670" r:id="rId17"/>
    <p:sldId id="517" r:id="rId18"/>
    <p:sldId id="8496" r:id="rId19"/>
    <p:sldId id="3495" r:id="rId20"/>
    <p:sldId id="3644" r:id="rId21"/>
    <p:sldId id="8671" r:id="rId22"/>
    <p:sldId id="8652" r:id="rId23"/>
    <p:sldId id="3779" r:id="rId24"/>
    <p:sldId id="3397" r:id="rId25"/>
    <p:sldId id="3455" r:id="rId26"/>
    <p:sldId id="3453" r:id="rId27"/>
    <p:sldId id="8668"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DDE2B7"/>
    <a:srgbClr val="669455"/>
    <a:srgbClr val="86B172"/>
    <a:srgbClr val="E2E4BF"/>
    <a:srgbClr val="F0E2D7"/>
    <a:srgbClr val="6B9958"/>
    <a:srgbClr val="FDF4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27" autoAdjust="0"/>
    <p:restoredTop sz="96023" autoAdjust="0"/>
  </p:normalViewPr>
  <p:slideViewPr>
    <p:cSldViewPr snapToGrid="0">
      <p:cViewPr>
        <p:scale>
          <a:sx n="75" d="100"/>
          <a:sy n="75" d="100"/>
        </p:scale>
        <p:origin x="-2040" y="-840"/>
      </p:cViewPr>
      <p:guideLst>
        <p:guide orient="horz" pos="2160"/>
        <p:guide pos="3840"/>
      </p:guideLst>
    </p:cSldViewPr>
  </p:slideViewPr>
  <p:outlineViewPr>
    <p:cViewPr>
      <p:scale>
        <a:sx n="33" d="100"/>
        <a:sy n="33" d="100"/>
      </p:scale>
      <p:origin x="0" y="-1334"/>
    </p:cViewPr>
  </p:outlin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9E29FD-5CB0-43B2-8DE4-7A81EECF5A0B}"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A2CAD8-F91A-409A-B778-AA74111763F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2A2CAD8-F91A-409A-B778-AA74111763F6}"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8A3558EA-7D43-4CFD-8A83-107709249CEE}" type="slidenum">
              <a:rPr lang="en-US" smtClean="0"/>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97E94C-05C9-4EF2-984B-7A85CC1C616E}"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2E3864-CA18-44A9-BBAD-40D2449FD0AC}"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2A2CAD8-F91A-409A-B778-AA74111763F6}"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9E876D-A161-448D-B6CF-F08EE065FC69}"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32A2CAD8-F91A-409A-B778-AA74111763F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C67B353-F9EB-435F-BB91-77E27EDFD4C2}"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9B2E6E-5889-4D30-AE35-1CE0EE728D68}"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A3043BF-D1A4-4C91-8FCE-AE11E63873D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内页-1">
    <p:spTree>
      <p:nvGrpSpPr>
        <p:cNvPr id="1" name=""/>
        <p:cNvGrpSpPr/>
        <p:nvPr/>
      </p:nvGrpSpPr>
      <p:grpSpPr>
        <a:xfrm>
          <a:off x="0" y="0"/>
          <a:ext cx="0" cy="0"/>
          <a:chOff x="0" y="0"/>
          <a:chExt cx="0" cy="0"/>
        </a:xfrm>
      </p:grpSpPr>
      <p:grpSp>
        <p:nvGrpSpPr>
          <p:cNvPr id="4" name="组合 3"/>
          <p:cNvGrpSpPr/>
          <p:nvPr userDrawn="1"/>
        </p:nvGrpSpPr>
        <p:grpSpPr>
          <a:xfrm>
            <a:off x="0" y="0"/>
            <a:ext cx="12217400" cy="6873643"/>
            <a:chOff x="-12700" y="-1"/>
            <a:chExt cx="12217400" cy="6873643"/>
          </a:xfrm>
        </p:grpSpPr>
        <p:grpSp>
          <p:nvGrpSpPr>
            <p:cNvPr id="5" name="组合 4"/>
            <p:cNvGrpSpPr/>
            <p:nvPr/>
          </p:nvGrpSpPr>
          <p:grpSpPr>
            <a:xfrm>
              <a:off x="-12700" y="-1"/>
              <a:ext cx="12217400" cy="6873643"/>
              <a:chOff x="-12700" y="-1"/>
              <a:chExt cx="12217400" cy="6873643"/>
            </a:xfrm>
          </p:grpSpPr>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t="32963" r="62471"/>
              <a:stretch>
                <a:fillRect/>
              </a:stretch>
            </p:blipFill>
            <p:spPr>
              <a:xfrm rot="5400000" flipH="1">
                <a:off x="957382" y="910782"/>
                <a:ext cx="4994035" cy="6908799"/>
              </a:xfrm>
              <a:prstGeom prst="rect">
                <a:avLst/>
              </a:prstGeom>
            </p:spPr>
          </p:pic>
          <p:pic>
            <p:nvPicPr>
              <p:cNvPr id="8" name="图片 7"/>
              <p:cNvPicPr>
                <a:picLocks noChangeAspect="1"/>
              </p:cNvPicPr>
              <p:nvPr/>
            </p:nvPicPr>
            <p:blipFill rotWithShape="1">
              <a:blip r:embed="rId2" cstate="print">
                <a:extLst>
                  <a:ext uri="{28A0092B-C50C-407E-A947-70E740481C1C}">
                    <a14:useLocalDpi xmlns:a14="http://schemas.microsoft.com/office/drawing/2010/main" val="0"/>
                  </a:ext>
                </a:extLst>
              </a:blip>
              <a:srcRect t="32963" r="62471"/>
              <a:stretch>
                <a:fillRect/>
              </a:stretch>
            </p:blipFill>
            <p:spPr>
              <a:xfrm rot="5400000" flipH="1" flipV="1">
                <a:off x="6240583" y="922225"/>
                <a:ext cx="4994035" cy="6908799"/>
              </a:xfrm>
              <a:prstGeom prst="rect">
                <a:avLst/>
              </a:prstGeom>
            </p:spPr>
          </p:pic>
          <p:pic>
            <p:nvPicPr>
              <p:cNvPr id="9" name="图片 8"/>
              <p:cNvPicPr>
                <a:picLocks noChangeAspect="1"/>
              </p:cNvPicPr>
              <p:nvPr/>
            </p:nvPicPr>
            <p:blipFill rotWithShape="1">
              <a:blip r:embed="rId2" cstate="print">
                <a:extLst>
                  <a:ext uri="{28A0092B-C50C-407E-A947-70E740481C1C}">
                    <a14:useLocalDpi xmlns:a14="http://schemas.microsoft.com/office/drawing/2010/main" val="0"/>
                  </a:ext>
                </a:extLst>
              </a:blip>
              <a:srcRect t="32963" r="62471"/>
              <a:stretch>
                <a:fillRect/>
              </a:stretch>
            </p:blipFill>
            <p:spPr>
              <a:xfrm rot="5400000" flipV="1">
                <a:off x="6253283" y="-957382"/>
                <a:ext cx="4994035" cy="6908799"/>
              </a:xfrm>
              <a:prstGeom prst="rect">
                <a:avLst/>
              </a:prstGeom>
            </p:spPr>
          </p:pic>
          <p:pic>
            <p:nvPicPr>
              <p:cNvPr id="10" name="图片 9"/>
              <p:cNvPicPr>
                <a:picLocks noChangeAspect="1"/>
              </p:cNvPicPr>
              <p:nvPr/>
            </p:nvPicPr>
            <p:blipFill rotWithShape="1">
              <a:blip r:embed="rId2" cstate="print">
                <a:extLst>
                  <a:ext uri="{28A0092B-C50C-407E-A947-70E740481C1C}">
                    <a14:useLocalDpi xmlns:a14="http://schemas.microsoft.com/office/drawing/2010/main" val="0"/>
                  </a:ext>
                </a:extLst>
              </a:blip>
              <a:srcRect t="32963" r="62471"/>
              <a:stretch>
                <a:fillRect/>
              </a:stretch>
            </p:blipFill>
            <p:spPr>
              <a:xfrm rot="16200000" flipH="1" flipV="1">
                <a:off x="944682" y="-957383"/>
                <a:ext cx="4994035" cy="6908799"/>
              </a:xfrm>
              <a:prstGeom prst="rect">
                <a:avLst/>
              </a:prstGeom>
            </p:spPr>
          </p:pic>
        </p:grpSp>
        <p:sp>
          <p:nvSpPr>
            <p:cNvPr id="6" name="矩形 5"/>
            <p:cNvSpPr/>
            <p:nvPr/>
          </p:nvSpPr>
          <p:spPr>
            <a:xfrm>
              <a:off x="335666" y="324091"/>
              <a:ext cx="11516810" cy="6123008"/>
            </a:xfrm>
            <a:prstGeom prst="rect">
              <a:avLst/>
            </a:prstGeom>
            <a:solidFill>
              <a:schemeClr val="bg1"/>
            </a:solidFill>
            <a:ln w="57150">
              <a:solidFill>
                <a:srgbClr val="F0E2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tandar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7C25B2B0-692A-46A2-956F-D87A1A3CFB5B}"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A7D73ED-7EBB-4E11-B60B-79773C5177D3}" type="slidenum">
              <a:rPr lang="zh-CN" altLang="en-US" smtClean="0"/>
            </a:fld>
            <a:endParaRPr lang="zh-CN" altLang="en-US"/>
          </a:p>
        </p:txBody>
      </p:sp>
      <p:sp>
        <p:nvSpPr>
          <p:cNvPr id="11" name="TextBox 10"/>
          <p:cNvSpPr txBox="1"/>
          <p:nvPr userDrawn="1"/>
        </p:nvSpPr>
        <p:spPr>
          <a:xfrm>
            <a:off x="1374305" y="6739570"/>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851456EF-EDA7-466D-90A9-97D47B7037C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A7D73ED-7EBB-4E11-B60B-79773C5177D3}"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DF4EE"/>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1456EF-EDA7-466D-90A9-97D47B7037CB}"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7D73ED-7EBB-4E11-B60B-79773C5177D3}"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image" Target="../media/image6.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image" Target="../media/image7.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3.xml"/><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7" Type="http://schemas.openxmlformats.org/officeDocument/2006/relationships/notesSlide" Target="../notesSlides/notesSlide15.xml"/><Relationship Id="rId6" Type="http://schemas.openxmlformats.org/officeDocument/2006/relationships/slideLayout" Target="../slideLayouts/slideLayout13.xml"/><Relationship Id="rId5" Type="http://schemas.openxmlformats.org/officeDocument/2006/relationships/image" Target="../media/image15.png"/><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image" Target="../media/image16.jpe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DF4EE"/>
        </a:solidFill>
        <a:effectLst/>
      </p:bgPr>
    </p:bg>
    <p:spTree>
      <p:nvGrpSpPr>
        <p:cNvPr id="1" name=""/>
        <p:cNvGrpSpPr/>
        <p:nvPr/>
      </p:nvGrpSpPr>
      <p:grpSpPr>
        <a:xfrm>
          <a:off x="0" y="0"/>
          <a:ext cx="0" cy="0"/>
          <a:chOff x="0" y="0"/>
          <a:chExt cx="0" cy="0"/>
        </a:xfrm>
      </p:grpSpPr>
      <p:grpSp>
        <p:nvGrpSpPr>
          <p:cNvPr id="22" name="组合 21"/>
          <p:cNvGrpSpPr/>
          <p:nvPr/>
        </p:nvGrpSpPr>
        <p:grpSpPr>
          <a:xfrm>
            <a:off x="6792886" y="0"/>
            <a:ext cx="5399114" cy="6858002"/>
            <a:chOff x="6792886" y="0"/>
            <a:chExt cx="5399114" cy="6858002"/>
          </a:xfrm>
        </p:grpSpPr>
        <p:pic>
          <p:nvPicPr>
            <p:cNvPr id="17" name="图片 16"/>
            <p:cNvPicPr>
              <a:picLocks noChangeAspect="1"/>
            </p:cNvPicPr>
            <p:nvPr/>
          </p:nvPicPr>
          <p:blipFill rotWithShape="1">
            <a:blip r:embed="rId1" cstate="print">
              <a:extLst>
                <a:ext uri="{28A0092B-C50C-407E-A947-70E740481C1C}">
                  <a14:useLocalDpi xmlns:a14="http://schemas.microsoft.com/office/drawing/2010/main" val="0"/>
                </a:ext>
              </a:extLst>
            </a:blip>
            <a:srcRect r="47505"/>
            <a:stretch>
              <a:fillRect/>
            </a:stretch>
          </p:blipFill>
          <p:spPr>
            <a:xfrm flipH="1" flipV="1">
              <a:off x="6792886" y="0"/>
              <a:ext cx="5399114" cy="6858000"/>
            </a:xfrm>
            <a:prstGeom prst="rect">
              <a:avLst/>
            </a:prstGeom>
          </p:spPr>
        </p:pic>
        <p:pic>
          <p:nvPicPr>
            <p:cNvPr id="19" name="图片 18"/>
            <p:cNvPicPr>
              <a:picLocks noChangeAspect="1"/>
            </p:cNvPicPr>
            <p:nvPr/>
          </p:nvPicPr>
          <p:blipFill rotWithShape="1">
            <a:blip r:embed="rId2">
              <a:extLst>
                <a:ext uri="{28A0092B-C50C-407E-A947-70E740481C1C}">
                  <a14:useLocalDpi xmlns:a14="http://schemas.microsoft.com/office/drawing/2010/main" val="0"/>
                </a:ext>
              </a:extLst>
            </a:blip>
            <a:srcRect r="6996" b="17219"/>
            <a:stretch>
              <a:fillRect/>
            </a:stretch>
          </p:blipFill>
          <p:spPr>
            <a:xfrm rot="16200000" flipH="1">
              <a:off x="9017091" y="3683093"/>
              <a:ext cx="3142577" cy="3207241"/>
            </a:xfrm>
            <a:prstGeom prst="rect">
              <a:avLst/>
            </a:prstGeom>
          </p:spPr>
        </p:pic>
      </p:grpSp>
      <p:grpSp>
        <p:nvGrpSpPr>
          <p:cNvPr id="21" name="组合 20"/>
          <p:cNvGrpSpPr/>
          <p:nvPr/>
        </p:nvGrpSpPr>
        <p:grpSpPr>
          <a:xfrm>
            <a:off x="0" y="-3208"/>
            <a:ext cx="5399114" cy="6912008"/>
            <a:chOff x="0" y="-3208"/>
            <a:chExt cx="5399114" cy="6912008"/>
          </a:xfrm>
        </p:grpSpPr>
        <p:pic>
          <p:nvPicPr>
            <p:cNvPr id="12" name="图片 11"/>
            <p:cNvPicPr>
              <a:picLocks noChangeAspect="1"/>
            </p:cNvPicPr>
            <p:nvPr/>
          </p:nvPicPr>
          <p:blipFill rotWithShape="1">
            <a:blip r:embed="rId3" cstate="print">
              <a:extLst>
                <a:ext uri="{28A0092B-C50C-407E-A947-70E740481C1C}">
                  <a14:useLocalDpi xmlns:a14="http://schemas.microsoft.com/office/drawing/2010/main" val="0"/>
                </a:ext>
              </a:extLst>
            </a:blip>
            <a:srcRect r="47505"/>
            <a:stretch>
              <a:fillRect/>
            </a:stretch>
          </p:blipFill>
          <p:spPr>
            <a:xfrm>
              <a:off x="0" y="0"/>
              <a:ext cx="5399114" cy="6908800"/>
            </a:xfrm>
            <a:prstGeom prst="rect">
              <a:avLst/>
            </a:prstGeom>
          </p:spPr>
        </p:pic>
        <p:pic>
          <p:nvPicPr>
            <p:cNvPr id="20" name="图片 19"/>
            <p:cNvPicPr>
              <a:picLocks noChangeAspect="1"/>
            </p:cNvPicPr>
            <p:nvPr/>
          </p:nvPicPr>
          <p:blipFill rotWithShape="1">
            <a:blip r:embed="rId2">
              <a:extLst>
                <a:ext uri="{28A0092B-C50C-407E-A947-70E740481C1C}">
                  <a14:useLocalDpi xmlns:a14="http://schemas.microsoft.com/office/drawing/2010/main" val="0"/>
                </a:ext>
              </a:extLst>
            </a:blip>
            <a:srcRect r="6996" b="17219"/>
            <a:stretch>
              <a:fillRect/>
            </a:stretch>
          </p:blipFill>
          <p:spPr>
            <a:xfrm rot="16200000" flipV="1">
              <a:off x="35216" y="-35540"/>
              <a:ext cx="3142577" cy="3207241"/>
            </a:xfrm>
            <a:prstGeom prst="rect">
              <a:avLst/>
            </a:prstGeom>
          </p:spPr>
        </p:pic>
      </p:grpSp>
      <p:sp>
        <p:nvSpPr>
          <p:cNvPr id="10" name="矩形 9"/>
          <p:cNvSpPr/>
          <p:nvPr/>
        </p:nvSpPr>
        <p:spPr>
          <a:xfrm>
            <a:off x="1282700" y="1612900"/>
            <a:ext cx="9563100" cy="3733800"/>
          </a:xfrm>
          <a:prstGeom prst="rect">
            <a:avLst/>
          </a:prstGeom>
          <a:solidFill>
            <a:schemeClr val="bg1"/>
          </a:solidFill>
          <a:ln w="57150">
            <a:solidFill>
              <a:srgbClr val="F0E2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TextBox 1"/>
          <p:cNvSpPr txBox="1"/>
          <p:nvPr/>
        </p:nvSpPr>
        <p:spPr>
          <a:xfrm>
            <a:off x="3670299" y="2114029"/>
            <a:ext cx="4851402" cy="64633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0" u="none" strike="noStrike" kern="1200" cap="none" spc="600" normalizeH="0" baseline="0" noProof="0" dirty="0">
                <a:ln>
                  <a:noFill/>
                </a:ln>
                <a:solidFill>
                  <a:schemeClr val="tx1">
                    <a:lumMod val="75000"/>
                    <a:lumOff val="25000"/>
                  </a:schemeClr>
                </a:solidFill>
                <a:effectLst/>
                <a:uLnTx/>
                <a:uFillTx/>
                <a:cs typeface="+mn-ea"/>
                <a:sym typeface="+mn-lt"/>
              </a:rPr>
              <a:t>POWERPOINT</a:t>
            </a:r>
            <a:endParaRPr kumimoji="0" lang="zh-CN" altLang="en-US" sz="4400" b="1" u="none" strike="noStrike" kern="1200" cap="none" spc="600" normalizeH="0" baseline="0" noProof="0" dirty="0">
              <a:ln>
                <a:noFill/>
              </a:ln>
              <a:solidFill>
                <a:schemeClr val="tx1">
                  <a:lumMod val="75000"/>
                  <a:lumOff val="25000"/>
                </a:schemeClr>
              </a:solidFill>
              <a:effectLst/>
              <a:uLnTx/>
              <a:uFillTx/>
              <a:cs typeface="+mn-ea"/>
              <a:sym typeface="+mn-lt"/>
            </a:endParaRPr>
          </a:p>
        </p:txBody>
      </p:sp>
      <p:sp>
        <p:nvSpPr>
          <p:cNvPr id="7" name="TextBox 2"/>
          <p:cNvSpPr txBox="1"/>
          <p:nvPr/>
        </p:nvSpPr>
        <p:spPr>
          <a:xfrm>
            <a:off x="2203048" y="2792093"/>
            <a:ext cx="7785904" cy="923330"/>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lang="zh-CN" altLang="en-US" sz="5400" i="1" spc="600" dirty="0" smtClean="0">
                <a:solidFill>
                  <a:schemeClr val="tx1">
                    <a:lumMod val="75000"/>
                    <a:lumOff val="25000"/>
                  </a:schemeClr>
                </a:solidFill>
                <a:cs typeface="+mn-ea"/>
                <a:sym typeface="+mn-lt"/>
              </a:rPr>
              <a:t>唯美清新叶子模板</a:t>
            </a:r>
            <a:endParaRPr kumimoji="0" lang="zh-CN" altLang="en-US" sz="5400" i="1" u="none" strike="noStrike" kern="1200" cap="none" spc="600" normalizeH="0" baseline="0" noProof="0" dirty="0">
              <a:ln>
                <a:noFill/>
              </a:ln>
              <a:solidFill>
                <a:schemeClr val="tx1">
                  <a:lumMod val="75000"/>
                  <a:lumOff val="25000"/>
                </a:schemeClr>
              </a:solidFill>
              <a:uLnTx/>
              <a:uFillTx/>
              <a:cs typeface="+mn-ea"/>
              <a:sym typeface="+mn-lt"/>
            </a:endParaRPr>
          </a:p>
        </p:txBody>
      </p:sp>
      <p:sp>
        <p:nvSpPr>
          <p:cNvPr id="8" name="TextBox 3"/>
          <p:cNvSpPr txBox="1"/>
          <p:nvPr/>
        </p:nvSpPr>
        <p:spPr>
          <a:xfrm>
            <a:off x="2307218" y="3718631"/>
            <a:ext cx="7577562" cy="570284"/>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sz="1100" spc="100" dirty="0">
                <a:cs typeface="+mn-ea"/>
                <a:sym typeface="+mn-lt"/>
              </a:rPr>
              <a:t>输入替换内容输入替换内容输入替换内容输入替换内容输入替换内容输入替换内容输入替换内容</a:t>
            </a:r>
            <a:endParaRPr lang="en-US" altLang="zh-CN" sz="1100" spc="100" dirty="0">
              <a:cs typeface="+mn-ea"/>
              <a:sym typeface="+mn-lt"/>
            </a:endParaRPr>
          </a:p>
          <a:p>
            <a:pPr algn="ctr">
              <a:lnSpc>
                <a:spcPct val="150000"/>
              </a:lnSpc>
            </a:pPr>
            <a:r>
              <a:rPr lang="zh-CN" altLang="en-US" sz="1100" spc="100" dirty="0">
                <a:cs typeface="+mn-ea"/>
                <a:sym typeface="+mn-lt"/>
              </a:rPr>
              <a:t>输入替换内容输入替换内容</a:t>
            </a:r>
            <a:endParaRPr lang="zh-CN" altLang="en-US" sz="1100" spc="100" dirty="0">
              <a:cs typeface="+mn-ea"/>
              <a:sym typeface="+mn-lt"/>
            </a:endParaRPr>
          </a:p>
        </p:txBody>
      </p:sp>
      <p:sp>
        <p:nvSpPr>
          <p:cNvPr id="9" name="矩形 8"/>
          <p:cNvSpPr/>
          <p:nvPr/>
        </p:nvSpPr>
        <p:spPr>
          <a:xfrm>
            <a:off x="4991878" y="4494257"/>
            <a:ext cx="2208245" cy="480053"/>
          </a:xfrm>
          <a:prstGeom prst="rect">
            <a:avLst/>
          </a:prstGeom>
          <a:solidFill>
            <a:srgbClr val="86B17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i="0" u="none" strike="noStrike" kern="1200" cap="none" spc="0" normalizeH="0" baseline="0" noProof="0" dirty="0">
                <a:ln>
                  <a:noFill/>
                </a:ln>
                <a:solidFill>
                  <a:schemeClr val="bg1"/>
                </a:solidFill>
                <a:effectLst/>
                <a:uLnTx/>
                <a:uFillTx/>
                <a:cs typeface="+mn-ea"/>
                <a:sym typeface="+mn-lt"/>
              </a:rPr>
              <a:t>XXX</a:t>
            </a:r>
            <a:endParaRPr kumimoji="0" lang="en-US" altLang="zh-CN" sz="1600" i="0" u="none" strike="noStrike" kern="1200" cap="none" spc="0" normalizeH="0" baseline="0" noProof="0" dirty="0">
              <a:ln>
                <a:noFill/>
              </a:ln>
              <a:solidFill>
                <a:schemeClr val="bg1"/>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2606403" y="4603386"/>
            <a:ext cx="7233343" cy="923316"/>
          </a:xfrm>
          <a:prstGeom prst="rect">
            <a:avLst/>
          </a:prstGeom>
          <a:noFill/>
          <a:ln w="9525">
            <a:noFill/>
            <a:miter lim="800000"/>
          </a:ln>
        </p:spPr>
        <p:txBody>
          <a:bodyPr wrap="square" lIns="91424" tIns="45713" rIns="91424" bIns="45713">
            <a:spAutoFit/>
          </a:bodyPr>
          <a:lstStyle/>
          <a:p>
            <a:pPr>
              <a:lnSpc>
                <a:spcPct val="150000"/>
              </a:lnSpc>
            </a:pPr>
            <a:r>
              <a:rPr lang="zh-CN" altLang="en-US" sz="1200" spc="300" dirty="0">
                <a:solidFill>
                  <a:schemeClr val="bg2">
                    <a:lumMod val="10000"/>
                  </a:schemeClr>
                </a:solidFill>
                <a:cs typeface="+mn-ea"/>
                <a:sym typeface="+mn-lt"/>
              </a:rPr>
              <a:t>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a:t>
            </a:r>
            <a:endParaRPr lang="zh-CN" altLang="en-US" sz="1200" spc="300" dirty="0">
              <a:solidFill>
                <a:srgbClr val="404040"/>
              </a:solidFill>
              <a:cs typeface="+mn-ea"/>
              <a:sym typeface="+mn-lt"/>
            </a:endParaRPr>
          </a:p>
        </p:txBody>
      </p:sp>
      <p:sp>
        <p:nvSpPr>
          <p:cNvPr id="6" name="TextBox 5"/>
          <p:cNvSpPr txBox="1">
            <a:spLocks noChangeArrowheads="1"/>
          </p:cNvSpPr>
          <p:nvPr/>
        </p:nvSpPr>
        <p:spPr bwMode="auto">
          <a:xfrm>
            <a:off x="2606402" y="1761107"/>
            <a:ext cx="7233343" cy="1754312"/>
          </a:xfrm>
          <a:prstGeom prst="rect">
            <a:avLst/>
          </a:prstGeom>
          <a:noFill/>
          <a:ln w="9525">
            <a:noFill/>
            <a:miter lim="800000"/>
          </a:ln>
        </p:spPr>
        <p:txBody>
          <a:bodyPr wrap="square" lIns="91424" tIns="45713" rIns="91424" bIns="45713">
            <a:spAutoFit/>
          </a:bodyPr>
          <a:lstStyle/>
          <a:p>
            <a:pPr>
              <a:lnSpc>
                <a:spcPct val="150000"/>
              </a:lnSpc>
            </a:pPr>
            <a:r>
              <a:rPr lang="zh-CN" altLang="en-US" sz="1200" spc="300" dirty="0">
                <a:solidFill>
                  <a:schemeClr val="bg2">
                    <a:lumMod val="10000"/>
                  </a:schemeClr>
                </a:solidFill>
                <a:cs typeface="+mn-ea"/>
                <a:sym typeface="+mn-lt"/>
              </a:rPr>
              <a:t>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a:t>
            </a:r>
            <a:endParaRPr lang="zh-CN" altLang="en-US" sz="1200" spc="300" dirty="0">
              <a:solidFill>
                <a:srgbClr val="404040"/>
              </a:solidFill>
              <a:cs typeface="+mn-ea"/>
              <a:sym typeface="+mn-lt"/>
            </a:endParaRPr>
          </a:p>
          <a:p>
            <a:pPr>
              <a:lnSpc>
                <a:spcPct val="150000"/>
              </a:lnSpc>
            </a:pPr>
            <a:endParaRPr lang="zh-CN" altLang="en-US" sz="1200" spc="300" dirty="0">
              <a:solidFill>
                <a:srgbClr val="404040"/>
              </a:solidFill>
              <a:cs typeface="+mn-ea"/>
              <a:sym typeface="+mn-lt"/>
            </a:endParaRPr>
          </a:p>
          <a:p>
            <a:pPr>
              <a:lnSpc>
                <a:spcPct val="150000"/>
              </a:lnSpc>
            </a:pPr>
            <a:endParaRPr lang="zh-CN" altLang="en-US" sz="1200" spc="300" dirty="0">
              <a:solidFill>
                <a:srgbClr val="404040"/>
              </a:solidFill>
              <a:cs typeface="+mn-ea"/>
              <a:sym typeface="+mn-lt"/>
            </a:endParaRPr>
          </a:p>
          <a:p>
            <a:pPr>
              <a:lnSpc>
                <a:spcPct val="150000"/>
              </a:lnSpc>
            </a:pPr>
            <a:endParaRPr lang="zh-CN" altLang="en-US" sz="1200" spc="300" dirty="0">
              <a:solidFill>
                <a:srgbClr val="404040"/>
              </a:solidFill>
              <a:cs typeface="+mn-ea"/>
              <a:sym typeface="+mn-lt"/>
            </a:endParaRPr>
          </a:p>
        </p:txBody>
      </p:sp>
      <p:grpSp>
        <p:nvGrpSpPr>
          <p:cNvPr id="2" name="组合 1"/>
          <p:cNvGrpSpPr/>
          <p:nvPr/>
        </p:nvGrpSpPr>
        <p:grpSpPr>
          <a:xfrm>
            <a:off x="1230020" y="3156938"/>
            <a:ext cx="9360447" cy="1011192"/>
            <a:chOff x="1230020" y="3156938"/>
            <a:chExt cx="9360447" cy="1011192"/>
          </a:xfrm>
        </p:grpSpPr>
        <p:grpSp>
          <p:nvGrpSpPr>
            <p:cNvPr id="7" name="组合 6"/>
            <p:cNvGrpSpPr/>
            <p:nvPr/>
          </p:nvGrpSpPr>
          <p:grpSpPr>
            <a:xfrm>
              <a:off x="1230020" y="3156938"/>
              <a:ext cx="2348936" cy="1011192"/>
              <a:chOff x="1342678" y="3004538"/>
              <a:chExt cx="2349356" cy="1011192"/>
            </a:xfrm>
          </p:grpSpPr>
          <p:sp>
            <p:nvSpPr>
              <p:cNvPr id="8" name="Freeform 7"/>
              <p:cNvSpPr/>
              <p:nvPr/>
            </p:nvSpPr>
            <p:spPr bwMode="auto">
              <a:xfrm>
                <a:off x="1342678" y="3004538"/>
                <a:ext cx="2349356" cy="1011192"/>
              </a:xfrm>
              <a:custGeom>
                <a:avLst/>
                <a:gdLst>
                  <a:gd name="T0" fmla="*/ 483734 w 829"/>
                  <a:gd name="T1" fmla="*/ 0 h 357"/>
                  <a:gd name="T2" fmla="*/ 2240309 w 829"/>
                  <a:gd name="T3" fmla="*/ 0 h 357"/>
                  <a:gd name="T4" fmla="*/ 2240309 w 829"/>
                  <a:gd name="T5" fmla="*/ 964766 h 357"/>
                  <a:gd name="T6" fmla="*/ 483734 w 829"/>
                  <a:gd name="T7" fmla="*/ 964766 h 357"/>
                  <a:gd name="T8" fmla="*/ 0 w 829"/>
                  <a:gd name="T9" fmla="*/ 486437 h 357"/>
                  <a:gd name="T10" fmla="*/ 483734 w 829"/>
                  <a:gd name="T11" fmla="*/ 0 h 357"/>
                  <a:gd name="T12" fmla="*/ 483734 w 829"/>
                  <a:gd name="T13" fmla="*/ 0 h 357"/>
                  <a:gd name="T14" fmla="*/ 0 60000 65536"/>
                  <a:gd name="T15" fmla="*/ 0 60000 65536"/>
                  <a:gd name="T16" fmla="*/ 0 60000 65536"/>
                  <a:gd name="T17" fmla="*/ 0 60000 65536"/>
                  <a:gd name="T18" fmla="*/ 0 60000 65536"/>
                  <a:gd name="T19" fmla="*/ 0 60000 65536"/>
                  <a:gd name="T20" fmla="*/ 0 60000 65536"/>
                  <a:gd name="T21" fmla="*/ 0 w 829"/>
                  <a:gd name="T22" fmla="*/ 0 h 357"/>
                  <a:gd name="T23" fmla="*/ 829 w 829"/>
                  <a:gd name="T24" fmla="*/ 357 h 3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29" h="357">
                    <a:moveTo>
                      <a:pt x="179" y="0"/>
                    </a:moveTo>
                    <a:lnTo>
                      <a:pt x="829" y="0"/>
                    </a:lnTo>
                    <a:lnTo>
                      <a:pt x="829" y="357"/>
                    </a:lnTo>
                    <a:lnTo>
                      <a:pt x="179" y="357"/>
                    </a:lnTo>
                    <a:lnTo>
                      <a:pt x="0" y="180"/>
                    </a:lnTo>
                    <a:lnTo>
                      <a:pt x="179" y="0"/>
                    </a:lnTo>
                    <a:close/>
                  </a:path>
                </a:pathLst>
              </a:custGeom>
              <a:solidFill>
                <a:srgbClr val="669455"/>
              </a:solidFill>
              <a:ln w="9525">
                <a:noFill/>
                <a:miter lim="800000"/>
              </a:ln>
            </p:spPr>
            <p:txBody>
              <a:bodyPr/>
              <a:lstStyle/>
              <a:p>
                <a:endParaRPr lang="zh-CN" altLang="en-US" sz="1600">
                  <a:solidFill>
                    <a:schemeClr val="tx1">
                      <a:lumMod val="75000"/>
                      <a:lumOff val="25000"/>
                    </a:schemeClr>
                  </a:solidFill>
                  <a:cs typeface="+mn-ea"/>
                  <a:sym typeface="+mn-lt"/>
                </a:endParaRPr>
              </a:p>
            </p:txBody>
          </p:sp>
          <p:sp>
            <p:nvSpPr>
              <p:cNvPr id="9" name="Freeform 8"/>
              <p:cNvSpPr/>
              <p:nvPr/>
            </p:nvSpPr>
            <p:spPr bwMode="auto">
              <a:xfrm>
                <a:off x="1883964" y="3092345"/>
                <a:ext cx="1592688" cy="841244"/>
              </a:xfrm>
              <a:custGeom>
                <a:avLst/>
                <a:gdLst>
                  <a:gd name="T0" fmla="*/ 0 w 562"/>
                  <a:gd name="T1" fmla="*/ 0 h 297"/>
                  <a:gd name="T2" fmla="*/ 1518762 w 562"/>
                  <a:gd name="T3" fmla="*/ 0 h 297"/>
                  <a:gd name="T4" fmla="*/ 1518762 w 562"/>
                  <a:gd name="T5" fmla="*/ 802621 h 297"/>
                  <a:gd name="T6" fmla="*/ 0 w 562"/>
                  <a:gd name="T7" fmla="*/ 802621 h 297"/>
                  <a:gd name="T8" fmla="*/ 0 w 562"/>
                  <a:gd name="T9" fmla="*/ 0 h 297"/>
                  <a:gd name="T10" fmla="*/ 0 w 562"/>
                  <a:gd name="T11" fmla="*/ 0 h 297"/>
                  <a:gd name="T12" fmla="*/ 0 60000 65536"/>
                  <a:gd name="T13" fmla="*/ 0 60000 65536"/>
                  <a:gd name="T14" fmla="*/ 0 60000 65536"/>
                  <a:gd name="T15" fmla="*/ 0 60000 65536"/>
                  <a:gd name="T16" fmla="*/ 0 60000 65536"/>
                  <a:gd name="T17" fmla="*/ 0 60000 65536"/>
                  <a:gd name="T18" fmla="*/ 0 w 562"/>
                  <a:gd name="T19" fmla="*/ 0 h 297"/>
                  <a:gd name="T20" fmla="*/ 562 w 562"/>
                  <a:gd name="T21" fmla="*/ 297 h 297"/>
                </a:gdLst>
                <a:ahLst/>
                <a:cxnLst>
                  <a:cxn ang="T12">
                    <a:pos x="T0" y="T1"/>
                  </a:cxn>
                  <a:cxn ang="T13">
                    <a:pos x="T2" y="T3"/>
                  </a:cxn>
                  <a:cxn ang="T14">
                    <a:pos x="T4" y="T5"/>
                  </a:cxn>
                  <a:cxn ang="T15">
                    <a:pos x="T6" y="T7"/>
                  </a:cxn>
                  <a:cxn ang="T16">
                    <a:pos x="T8" y="T9"/>
                  </a:cxn>
                  <a:cxn ang="T17">
                    <a:pos x="T10" y="T11"/>
                  </a:cxn>
                </a:cxnLst>
                <a:rect l="T18" t="T19" r="T20" b="T21"/>
                <a:pathLst>
                  <a:path w="562" h="297">
                    <a:moveTo>
                      <a:pt x="0" y="0"/>
                    </a:moveTo>
                    <a:lnTo>
                      <a:pt x="562" y="0"/>
                    </a:lnTo>
                    <a:lnTo>
                      <a:pt x="562" y="297"/>
                    </a:lnTo>
                    <a:lnTo>
                      <a:pt x="0" y="297"/>
                    </a:lnTo>
                    <a:lnTo>
                      <a:pt x="0" y="0"/>
                    </a:lnTo>
                    <a:close/>
                  </a:path>
                </a:pathLst>
              </a:custGeom>
              <a:solidFill>
                <a:srgbClr val="FFFFFF"/>
              </a:solidFill>
              <a:ln w="9525">
                <a:noFill/>
                <a:miter lim="800000"/>
              </a:ln>
            </p:spPr>
            <p:txBody>
              <a:bodyPr/>
              <a:lstStyle/>
              <a:p>
                <a:endParaRPr lang="zh-CN" altLang="en-US" sz="1600">
                  <a:solidFill>
                    <a:schemeClr val="tx1">
                      <a:lumMod val="75000"/>
                      <a:lumOff val="25000"/>
                    </a:schemeClr>
                  </a:solidFill>
                  <a:cs typeface="+mn-ea"/>
                  <a:sym typeface="+mn-lt"/>
                </a:endParaRPr>
              </a:p>
            </p:txBody>
          </p:sp>
          <p:sp>
            <p:nvSpPr>
              <p:cNvPr id="10" name="Freeform 9"/>
              <p:cNvSpPr/>
              <p:nvPr/>
            </p:nvSpPr>
            <p:spPr bwMode="auto">
              <a:xfrm>
                <a:off x="1461705" y="3318943"/>
                <a:ext cx="342908" cy="382384"/>
              </a:xfrm>
              <a:custGeom>
                <a:avLst/>
                <a:gdLst>
                  <a:gd name="T0" fmla="*/ 181062 w 121"/>
                  <a:gd name="T1" fmla="*/ 0 h 135"/>
                  <a:gd name="T2" fmla="*/ 181062 w 121"/>
                  <a:gd name="T3" fmla="*/ 83775 h 135"/>
                  <a:gd name="T4" fmla="*/ 326992 w 121"/>
                  <a:gd name="T5" fmla="*/ 83775 h 135"/>
                  <a:gd name="T6" fmla="*/ 326992 w 121"/>
                  <a:gd name="T7" fmla="*/ 281053 h 135"/>
                  <a:gd name="T8" fmla="*/ 181062 w 121"/>
                  <a:gd name="T9" fmla="*/ 281053 h 135"/>
                  <a:gd name="T10" fmla="*/ 181062 w 121"/>
                  <a:gd name="T11" fmla="*/ 364828 h 135"/>
                  <a:gd name="T12" fmla="*/ 0 w 121"/>
                  <a:gd name="T13" fmla="*/ 186468 h 135"/>
                  <a:gd name="T14" fmla="*/ 181062 w 121"/>
                  <a:gd name="T15" fmla="*/ 0 h 135"/>
                  <a:gd name="T16" fmla="*/ 181062 w 121"/>
                  <a:gd name="T17" fmla="*/ 0 h 1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1"/>
                  <a:gd name="T28" fmla="*/ 0 h 135"/>
                  <a:gd name="T29" fmla="*/ 121 w 121"/>
                  <a:gd name="T30" fmla="*/ 135 h 13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1" h="135">
                    <a:moveTo>
                      <a:pt x="67" y="0"/>
                    </a:moveTo>
                    <a:lnTo>
                      <a:pt x="67" y="31"/>
                    </a:lnTo>
                    <a:lnTo>
                      <a:pt x="121" y="31"/>
                    </a:lnTo>
                    <a:lnTo>
                      <a:pt x="121" y="104"/>
                    </a:lnTo>
                    <a:lnTo>
                      <a:pt x="67" y="104"/>
                    </a:lnTo>
                    <a:lnTo>
                      <a:pt x="67" y="135"/>
                    </a:lnTo>
                    <a:lnTo>
                      <a:pt x="0" y="69"/>
                    </a:lnTo>
                    <a:lnTo>
                      <a:pt x="67" y="0"/>
                    </a:lnTo>
                    <a:close/>
                  </a:path>
                </a:pathLst>
              </a:custGeom>
              <a:solidFill>
                <a:srgbClr val="FFFFFF"/>
              </a:solidFill>
              <a:ln w="9525">
                <a:noFill/>
                <a:miter lim="800000"/>
              </a:ln>
            </p:spPr>
            <p:txBody>
              <a:bodyPr/>
              <a:lstStyle/>
              <a:p>
                <a:endParaRPr lang="zh-CN" altLang="en-US" sz="1600">
                  <a:solidFill>
                    <a:schemeClr val="tx1">
                      <a:lumMod val="75000"/>
                      <a:lumOff val="25000"/>
                    </a:schemeClr>
                  </a:solidFill>
                  <a:cs typeface="+mn-ea"/>
                  <a:sym typeface="+mn-lt"/>
                </a:endParaRPr>
              </a:p>
            </p:txBody>
          </p:sp>
          <p:sp>
            <p:nvSpPr>
              <p:cNvPr id="11" name="矩形 10"/>
              <p:cNvSpPr>
                <a:spLocks noChangeArrowheads="1"/>
              </p:cNvSpPr>
              <p:nvPr/>
            </p:nvSpPr>
            <p:spPr bwMode="auto">
              <a:xfrm>
                <a:off x="1883964" y="3330511"/>
                <a:ext cx="1592688" cy="400073"/>
              </a:xfrm>
              <a:prstGeom prst="rect">
                <a:avLst/>
              </a:prstGeom>
              <a:noFill/>
              <a:ln w="9525">
                <a:noFill/>
                <a:miter lim="800000"/>
              </a:ln>
            </p:spPr>
            <p:txBody>
              <a:bodyPr wrap="square" lIns="91402" tIns="45702" rIns="91402" bIns="45702">
                <a:spAutoFit/>
              </a:bodyPr>
              <a:lstStyle/>
              <a:p>
                <a:pPr algn="ctr"/>
                <a:r>
                  <a:rPr lang="zh-CN" altLang="en-US" sz="2000" kern="0" dirty="0">
                    <a:solidFill>
                      <a:schemeClr val="tx1">
                        <a:lumMod val="75000"/>
                        <a:lumOff val="25000"/>
                      </a:schemeClr>
                    </a:solidFill>
                    <a:cs typeface="+mn-ea"/>
                    <a:sym typeface="+mn-lt"/>
                  </a:rPr>
                  <a:t>输入标题</a:t>
                </a:r>
                <a:endParaRPr lang="zh-CN" altLang="en-US" sz="2000" kern="0" dirty="0">
                  <a:solidFill>
                    <a:schemeClr val="tx1">
                      <a:lumMod val="75000"/>
                      <a:lumOff val="25000"/>
                    </a:schemeClr>
                  </a:solidFill>
                  <a:cs typeface="+mn-ea"/>
                  <a:sym typeface="+mn-lt"/>
                </a:endParaRPr>
              </a:p>
            </p:txBody>
          </p:sp>
        </p:grpSp>
        <p:grpSp>
          <p:nvGrpSpPr>
            <p:cNvPr id="12" name="组合 11"/>
            <p:cNvGrpSpPr/>
            <p:nvPr/>
          </p:nvGrpSpPr>
          <p:grpSpPr>
            <a:xfrm>
              <a:off x="3561521" y="3156938"/>
              <a:ext cx="2357438" cy="1011192"/>
              <a:chOff x="3674597" y="3004538"/>
              <a:chExt cx="2357858" cy="1011192"/>
            </a:xfrm>
          </p:grpSpPr>
          <p:sp>
            <p:nvSpPr>
              <p:cNvPr id="13" name="Freeform 10"/>
              <p:cNvSpPr/>
              <p:nvPr/>
            </p:nvSpPr>
            <p:spPr bwMode="auto">
              <a:xfrm>
                <a:off x="3674597" y="3004538"/>
                <a:ext cx="2357858" cy="1011192"/>
              </a:xfrm>
              <a:custGeom>
                <a:avLst/>
                <a:gdLst>
                  <a:gd name="T0" fmla="*/ 491841 w 832"/>
                  <a:gd name="T1" fmla="*/ 0 h 357"/>
                  <a:gd name="T2" fmla="*/ 2248417 w 832"/>
                  <a:gd name="T3" fmla="*/ 0 h 357"/>
                  <a:gd name="T4" fmla="*/ 2248417 w 832"/>
                  <a:gd name="T5" fmla="*/ 964766 h 357"/>
                  <a:gd name="T6" fmla="*/ 491841 w 832"/>
                  <a:gd name="T7" fmla="*/ 964766 h 357"/>
                  <a:gd name="T8" fmla="*/ 0 w 832"/>
                  <a:gd name="T9" fmla="*/ 486437 h 357"/>
                  <a:gd name="T10" fmla="*/ 491841 w 832"/>
                  <a:gd name="T11" fmla="*/ 0 h 357"/>
                  <a:gd name="T12" fmla="*/ 491841 w 832"/>
                  <a:gd name="T13" fmla="*/ 0 h 357"/>
                  <a:gd name="T14" fmla="*/ 0 60000 65536"/>
                  <a:gd name="T15" fmla="*/ 0 60000 65536"/>
                  <a:gd name="T16" fmla="*/ 0 60000 65536"/>
                  <a:gd name="T17" fmla="*/ 0 60000 65536"/>
                  <a:gd name="T18" fmla="*/ 0 60000 65536"/>
                  <a:gd name="T19" fmla="*/ 0 60000 65536"/>
                  <a:gd name="T20" fmla="*/ 0 60000 65536"/>
                  <a:gd name="T21" fmla="*/ 0 w 832"/>
                  <a:gd name="T22" fmla="*/ 0 h 357"/>
                  <a:gd name="T23" fmla="*/ 832 w 832"/>
                  <a:gd name="T24" fmla="*/ 357 h 3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2" h="357">
                    <a:moveTo>
                      <a:pt x="182" y="0"/>
                    </a:moveTo>
                    <a:lnTo>
                      <a:pt x="832" y="0"/>
                    </a:lnTo>
                    <a:lnTo>
                      <a:pt x="832" y="357"/>
                    </a:lnTo>
                    <a:lnTo>
                      <a:pt x="182" y="357"/>
                    </a:lnTo>
                    <a:lnTo>
                      <a:pt x="0" y="180"/>
                    </a:lnTo>
                    <a:lnTo>
                      <a:pt x="182" y="0"/>
                    </a:lnTo>
                    <a:close/>
                  </a:path>
                </a:pathLst>
              </a:custGeom>
              <a:solidFill>
                <a:srgbClr val="DDE2B7"/>
              </a:solidFill>
              <a:ln w="9525">
                <a:noFill/>
                <a:miter lim="800000"/>
              </a:ln>
            </p:spPr>
            <p:txBody>
              <a:bodyPr/>
              <a:lstStyle/>
              <a:p>
                <a:endParaRPr lang="zh-CN" altLang="en-US" sz="1600">
                  <a:solidFill>
                    <a:schemeClr val="tx1">
                      <a:lumMod val="75000"/>
                      <a:lumOff val="25000"/>
                    </a:schemeClr>
                  </a:solidFill>
                  <a:cs typeface="+mn-ea"/>
                  <a:sym typeface="+mn-lt"/>
                </a:endParaRPr>
              </a:p>
            </p:txBody>
          </p:sp>
          <p:sp>
            <p:nvSpPr>
              <p:cNvPr id="14" name="Freeform 11"/>
              <p:cNvSpPr/>
              <p:nvPr/>
            </p:nvSpPr>
            <p:spPr bwMode="auto">
              <a:xfrm>
                <a:off x="4224387" y="3092345"/>
                <a:ext cx="1592687" cy="841244"/>
              </a:xfrm>
              <a:custGeom>
                <a:avLst/>
                <a:gdLst>
                  <a:gd name="T0" fmla="*/ 0 w 562"/>
                  <a:gd name="T1" fmla="*/ 0 h 297"/>
                  <a:gd name="T2" fmla="*/ 1518762 w 562"/>
                  <a:gd name="T3" fmla="*/ 0 h 297"/>
                  <a:gd name="T4" fmla="*/ 1518762 w 562"/>
                  <a:gd name="T5" fmla="*/ 802621 h 297"/>
                  <a:gd name="T6" fmla="*/ 0 w 562"/>
                  <a:gd name="T7" fmla="*/ 802621 h 297"/>
                  <a:gd name="T8" fmla="*/ 0 w 562"/>
                  <a:gd name="T9" fmla="*/ 0 h 297"/>
                  <a:gd name="T10" fmla="*/ 0 w 562"/>
                  <a:gd name="T11" fmla="*/ 0 h 297"/>
                  <a:gd name="T12" fmla="*/ 0 60000 65536"/>
                  <a:gd name="T13" fmla="*/ 0 60000 65536"/>
                  <a:gd name="T14" fmla="*/ 0 60000 65536"/>
                  <a:gd name="T15" fmla="*/ 0 60000 65536"/>
                  <a:gd name="T16" fmla="*/ 0 60000 65536"/>
                  <a:gd name="T17" fmla="*/ 0 60000 65536"/>
                  <a:gd name="T18" fmla="*/ 0 w 562"/>
                  <a:gd name="T19" fmla="*/ 0 h 297"/>
                  <a:gd name="T20" fmla="*/ 562 w 562"/>
                  <a:gd name="T21" fmla="*/ 297 h 297"/>
                </a:gdLst>
                <a:ahLst/>
                <a:cxnLst>
                  <a:cxn ang="T12">
                    <a:pos x="T0" y="T1"/>
                  </a:cxn>
                  <a:cxn ang="T13">
                    <a:pos x="T2" y="T3"/>
                  </a:cxn>
                  <a:cxn ang="T14">
                    <a:pos x="T4" y="T5"/>
                  </a:cxn>
                  <a:cxn ang="T15">
                    <a:pos x="T6" y="T7"/>
                  </a:cxn>
                  <a:cxn ang="T16">
                    <a:pos x="T8" y="T9"/>
                  </a:cxn>
                  <a:cxn ang="T17">
                    <a:pos x="T10" y="T11"/>
                  </a:cxn>
                </a:cxnLst>
                <a:rect l="T18" t="T19" r="T20" b="T21"/>
                <a:pathLst>
                  <a:path w="562" h="297">
                    <a:moveTo>
                      <a:pt x="0" y="0"/>
                    </a:moveTo>
                    <a:lnTo>
                      <a:pt x="562" y="0"/>
                    </a:lnTo>
                    <a:lnTo>
                      <a:pt x="562" y="297"/>
                    </a:lnTo>
                    <a:lnTo>
                      <a:pt x="0" y="297"/>
                    </a:lnTo>
                    <a:lnTo>
                      <a:pt x="0" y="0"/>
                    </a:lnTo>
                    <a:close/>
                  </a:path>
                </a:pathLst>
              </a:custGeom>
              <a:solidFill>
                <a:srgbClr val="FFFFFF"/>
              </a:solidFill>
              <a:ln w="9525">
                <a:noFill/>
                <a:miter lim="800000"/>
              </a:ln>
            </p:spPr>
            <p:txBody>
              <a:bodyPr/>
              <a:lstStyle/>
              <a:p>
                <a:endParaRPr lang="zh-CN" altLang="en-US" sz="1600">
                  <a:solidFill>
                    <a:schemeClr val="tx1">
                      <a:lumMod val="75000"/>
                      <a:lumOff val="25000"/>
                    </a:schemeClr>
                  </a:solidFill>
                  <a:cs typeface="+mn-ea"/>
                  <a:sym typeface="+mn-lt"/>
                </a:endParaRPr>
              </a:p>
            </p:txBody>
          </p:sp>
          <p:sp>
            <p:nvSpPr>
              <p:cNvPr id="15" name="Freeform 12"/>
              <p:cNvSpPr/>
              <p:nvPr/>
            </p:nvSpPr>
            <p:spPr bwMode="auto">
              <a:xfrm>
                <a:off x="3796458" y="3318943"/>
                <a:ext cx="348576" cy="382384"/>
              </a:xfrm>
              <a:custGeom>
                <a:avLst/>
                <a:gdLst>
                  <a:gd name="T0" fmla="*/ 183764 w 123"/>
                  <a:gd name="T1" fmla="*/ 0 h 135"/>
                  <a:gd name="T2" fmla="*/ 183764 w 123"/>
                  <a:gd name="T3" fmla="*/ 83775 h 135"/>
                  <a:gd name="T4" fmla="*/ 332397 w 123"/>
                  <a:gd name="T5" fmla="*/ 83775 h 135"/>
                  <a:gd name="T6" fmla="*/ 332397 w 123"/>
                  <a:gd name="T7" fmla="*/ 281053 h 135"/>
                  <a:gd name="T8" fmla="*/ 183764 w 123"/>
                  <a:gd name="T9" fmla="*/ 281053 h 135"/>
                  <a:gd name="T10" fmla="*/ 183764 w 123"/>
                  <a:gd name="T11" fmla="*/ 364828 h 135"/>
                  <a:gd name="T12" fmla="*/ 0 w 123"/>
                  <a:gd name="T13" fmla="*/ 186468 h 135"/>
                  <a:gd name="T14" fmla="*/ 183764 w 123"/>
                  <a:gd name="T15" fmla="*/ 0 h 135"/>
                  <a:gd name="T16" fmla="*/ 183764 w 123"/>
                  <a:gd name="T17" fmla="*/ 0 h 1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3"/>
                  <a:gd name="T28" fmla="*/ 0 h 135"/>
                  <a:gd name="T29" fmla="*/ 123 w 123"/>
                  <a:gd name="T30" fmla="*/ 135 h 13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3" h="135">
                    <a:moveTo>
                      <a:pt x="68" y="0"/>
                    </a:moveTo>
                    <a:lnTo>
                      <a:pt x="68" y="31"/>
                    </a:lnTo>
                    <a:lnTo>
                      <a:pt x="123" y="31"/>
                    </a:lnTo>
                    <a:lnTo>
                      <a:pt x="123" y="104"/>
                    </a:lnTo>
                    <a:lnTo>
                      <a:pt x="68" y="104"/>
                    </a:lnTo>
                    <a:lnTo>
                      <a:pt x="68" y="135"/>
                    </a:lnTo>
                    <a:lnTo>
                      <a:pt x="0" y="69"/>
                    </a:lnTo>
                    <a:lnTo>
                      <a:pt x="68" y="0"/>
                    </a:lnTo>
                    <a:close/>
                  </a:path>
                </a:pathLst>
              </a:custGeom>
              <a:solidFill>
                <a:srgbClr val="FFFFFF"/>
              </a:solidFill>
              <a:ln w="9525">
                <a:noFill/>
                <a:miter lim="800000"/>
              </a:ln>
            </p:spPr>
            <p:txBody>
              <a:bodyPr/>
              <a:lstStyle/>
              <a:p>
                <a:endParaRPr lang="zh-CN" altLang="en-US" sz="1600">
                  <a:solidFill>
                    <a:schemeClr val="tx1">
                      <a:lumMod val="75000"/>
                      <a:lumOff val="25000"/>
                    </a:schemeClr>
                  </a:solidFill>
                  <a:cs typeface="+mn-ea"/>
                  <a:sym typeface="+mn-lt"/>
                </a:endParaRPr>
              </a:p>
            </p:txBody>
          </p:sp>
          <p:sp>
            <p:nvSpPr>
              <p:cNvPr id="16" name="矩形 15"/>
              <p:cNvSpPr>
                <a:spLocks noChangeArrowheads="1"/>
              </p:cNvSpPr>
              <p:nvPr/>
            </p:nvSpPr>
            <p:spPr bwMode="auto">
              <a:xfrm>
                <a:off x="4224387" y="3330511"/>
                <a:ext cx="1592687" cy="369296"/>
              </a:xfrm>
              <a:prstGeom prst="rect">
                <a:avLst/>
              </a:prstGeom>
              <a:noFill/>
              <a:ln w="9525">
                <a:noFill/>
                <a:miter lim="800000"/>
              </a:ln>
            </p:spPr>
            <p:txBody>
              <a:bodyPr wrap="square" lIns="91402" tIns="45702" rIns="91402" bIns="45702">
                <a:spAutoFit/>
              </a:bodyPr>
              <a:lstStyle/>
              <a:p>
                <a:pPr algn="ctr"/>
                <a:r>
                  <a:rPr lang="zh-CN" altLang="en-US" kern="0" dirty="0">
                    <a:solidFill>
                      <a:schemeClr val="tx1">
                        <a:lumMod val="75000"/>
                        <a:lumOff val="25000"/>
                      </a:schemeClr>
                    </a:solidFill>
                    <a:cs typeface="+mn-ea"/>
                    <a:sym typeface="+mn-lt"/>
                  </a:rPr>
                  <a:t>输入标题</a:t>
                </a:r>
                <a:endParaRPr lang="zh-CN" altLang="en-US" kern="0" dirty="0">
                  <a:solidFill>
                    <a:schemeClr val="tx1">
                      <a:lumMod val="75000"/>
                      <a:lumOff val="25000"/>
                    </a:schemeClr>
                  </a:solidFill>
                  <a:cs typeface="+mn-ea"/>
                  <a:sym typeface="+mn-lt"/>
                </a:endParaRPr>
              </a:p>
            </p:txBody>
          </p:sp>
        </p:grpSp>
        <p:grpSp>
          <p:nvGrpSpPr>
            <p:cNvPr id="17" name="组合 16"/>
            <p:cNvGrpSpPr/>
            <p:nvPr/>
          </p:nvGrpSpPr>
          <p:grpSpPr>
            <a:xfrm>
              <a:off x="5901528" y="3156938"/>
              <a:ext cx="2348936" cy="1011192"/>
              <a:chOff x="6015019" y="3004538"/>
              <a:chExt cx="2349356" cy="1011192"/>
            </a:xfrm>
          </p:grpSpPr>
          <p:sp>
            <p:nvSpPr>
              <p:cNvPr id="18" name="Freeform 7"/>
              <p:cNvSpPr/>
              <p:nvPr/>
            </p:nvSpPr>
            <p:spPr bwMode="auto">
              <a:xfrm>
                <a:off x="6015019" y="3004538"/>
                <a:ext cx="2349356" cy="1011192"/>
              </a:xfrm>
              <a:custGeom>
                <a:avLst/>
                <a:gdLst>
                  <a:gd name="T0" fmla="*/ 483734 w 829"/>
                  <a:gd name="T1" fmla="*/ 0 h 357"/>
                  <a:gd name="T2" fmla="*/ 2240309 w 829"/>
                  <a:gd name="T3" fmla="*/ 0 h 357"/>
                  <a:gd name="T4" fmla="*/ 2240309 w 829"/>
                  <a:gd name="T5" fmla="*/ 964766 h 357"/>
                  <a:gd name="T6" fmla="*/ 483734 w 829"/>
                  <a:gd name="T7" fmla="*/ 964766 h 357"/>
                  <a:gd name="T8" fmla="*/ 0 w 829"/>
                  <a:gd name="T9" fmla="*/ 486437 h 357"/>
                  <a:gd name="T10" fmla="*/ 483734 w 829"/>
                  <a:gd name="T11" fmla="*/ 0 h 357"/>
                  <a:gd name="T12" fmla="*/ 483734 w 829"/>
                  <a:gd name="T13" fmla="*/ 0 h 357"/>
                  <a:gd name="T14" fmla="*/ 0 60000 65536"/>
                  <a:gd name="T15" fmla="*/ 0 60000 65536"/>
                  <a:gd name="T16" fmla="*/ 0 60000 65536"/>
                  <a:gd name="T17" fmla="*/ 0 60000 65536"/>
                  <a:gd name="T18" fmla="*/ 0 60000 65536"/>
                  <a:gd name="T19" fmla="*/ 0 60000 65536"/>
                  <a:gd name="T20" fmla="*/ 0 60000 65536"/>
                  <a:gd name="T21" fmla="*/ 0 w 829"/>
                  <a:gd name="T22" fmla="*/ 0 h 357"/>
                  <a:gd name="T23" fmla="*/ 829 w 829"/>
                  <a:gd name="T24" fmla="*/ 357 h 3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29" h="357">
                    <a:moveTo>
                      <a:pt x="179" y="0"/>
                    </a:moveTo>
                    <a:lnTo>
                      <a:pt x="829" y="0"/>
                    </a:lnTo>
                    <a:lnTo>
                      <a:pt x="829" y="357"/>
                    </a:lnTo>
                    <a:lnTo>
                      <a:pt x="179" y="357"/>
                    </a:lnTo>
                    <a:lnTo>
                      <a:pt x="0" y="180"/>
                    </a:lnTo>
                    <a:lnTo>
                      <a:pt x="179" y="0"/>
                    </a:lnTo>
                    <a:close/>
                  </a:path>
                </a:pathLst>
              </a:custGeom>
              <a:solidFill>
                <a:srgbClr val="669455"/>
              </a:solidFill>
              <a:ln w="9525">
                <a:noFill/>
                <a:miter lim="800000"/>
              </a:ln>
            </p:spPr>
            <p:txBody>
              <a:bodyPr/>
              <a:lstStyle/>
              <a:p>
                <a:endParaRPr lang="zh-CN" altLang="en-US" sz="1600">
                  <a:solidFill>
                    <a:schemeClr val="tx1">
                      <a:lumMod val="75000"/>
                      <a:lumOff val="25000"/>
                    </a:schemeClr>
                  </a:solidFill>
                  <a:cs typeface="+mn-ea"/>
                  <a:sym typeface="+mn-lt"/>
                </a:endParaRPr>
              </a:p>
            </p:txBody>
          </p:sp>
          <p:sp>
            <p:nvSpPr>
              <p:cNvPr id="19" name="Freeform 8"/>
              <p:cNvSpPr/>
              <p:nvPr/>
            </p:nvSpPr>
            <p:spPr bwMode="auto">
              <a:xfrm>
                <a:off x="6556305" y="3092345"/>
                <a:ext cx="1592688" cy="841244"/>
              </a:xfrm>
              <a:custGeom>
                <a:avLst/>
                <a:gdLst>
                  <a:gd name="T0" fmla="*/ 0 w 562"/>
                  <a:gd name="T1" fmla="*/ 0 h 297"/>
                  <a:gd name="T2" fmla="*/ 1518762 w 562"/>
                  <a:gd name="T3" fmla="*/ 0 h 297"/>
                  <a:gd name="T4" fmla="*/ 1518762 w 562"/>
                  <a:gd name="T5" fmla="*/ 802621 h 297"/>
                  <a:gd name="T6" fmla="*/ 0 w 562"/>
                  <a:gd name="T7" fmla="*/ 802621 h 297"/>
                  <a:gd name="T8" fmla="*/ 0 w 562"/>
                  <a:gd name="T9" fmla="*/ 0 h 297"/>
                  <a:gd name="T10" fmla="*/ 0 w 562"/>
                  <a:gd name="T11" fmla="*/ 0 h 297"/>
                  <a:gd name="T12" fmla="*/ 0 60000 65536"/>
                  <a:gd name="T13" fmla="*/ 0 60000 65536"/>
                  <a:gd name="T14" fmla="*/ 0 60000 65536"/>
                  <a:gd name="T15" fmla="*/ 0 60000 65536"/>
                  <a:gd name="T16" fmla="*/ 0 60000 65536"/>
                  <a:gd name="T17" fmla="*/ 0 60000 65536"/>
                  <a:gd name="T18" fmla="*/ 0 w 562"/>
                  <a:gd name="T19" fmla="*/ 0 h 297"/>
                  <a:gd name="T20" fmla="*/ 562 w 562"/>
                  <a:gd name="T21" fmla="*/ 297 h 297"/>
                </a:gdLst>
                <a:ahLst/>
                <a:cxnLst>
                  <a:cxn ang="T12">
                    <a:pos x="T0" y="T1"/>
                  </a:cxn>
                  <a:cxn ang="T13">
                    <a:pos x="T2" y="T3"/>
                  </a:cxn>
                  <a:cxn ang="T14">
                    <a:pos x="T4" y="T5"/>
                  </a:cxn>
                  <a:cxn ang="T15">
                    <a:pos x="T6" y="T7"/>
                  </a:cxn>
                  <a:cxn ang="T16">
                    <a:pos x="T8" y="T9"/>
                  </a:cxn>
                  <a:cxn ang="T17">
                    <a:pos x="T10" y="T11"/>
                  </a:cxn>
                </a:cxnLst>
                <a:rect l="T18" t="T19" r="T20" b="T21"/>
                <a:pathLst>
                  <a:path w="562" h="297">
                    <a:moveTo>
                      <a:pt x="0" y="0"/>
                    </a:moveTo>
                    <a:lnTo>
                      <a:pt x="562" y="0"/>
                    </a:lnTo>
                    <a:lnTo>
                      <a:pt x="562" y="297"/>
                    </a:lnTo>
                    <a:lnTo>
                      <a:pt x="0" y="297"/>
                    </a:lnTo>
                    <a:lnTo>
                      <a:pt x="0" y="0"/>
                    </a:lnTo>
                    <a:close/>
                  </a:path>
                </a:pathLst>
              </a:custGeom>
              <a:solidFill>
                <a:srgbClr val="FFFFFF"/>
              </a:solidFill>
              <a:ln w="9525">
                <a:noFill/>
                <a:miter lim="800000"/>
              </a:ln>
            </p:spPr>
            <p:txBody>
              <a:bodyPr/>
              <a:lstStyle/>
              <a:p>
                <a:endParaRPr lang="zh-CN" altLang="en-US" sz="1600">
                  <a:solidFill>
                    <a:schemeClr val="tx1">
                      <a:lumMod val="75000"/>
                      <a:lumOff val="25000"/>
                    </a:schemeClr>
                  </a:solidFill>
                  <a:cs typeface="+mn-ea"/>
                  <a:sym typeface="+mn-lt"/>
                </a:endParaRPr>
              </a:p>
            </p:txBody>
          </p:sp>
          <p:sp>
            <p:nvSpPr>
              <p:cNvPr id="20" name="Freeform 9"/>
              <p:cNvSpPr/>
              <p:nvPr/>
            </p:nvSpPr>
            <p:spPr bwMode="auto">
              <a:xfrm>
                <a:off x="6134046" y="3318943"/>
                <a:ext cx="342908" cy="382384"/>
              </a:xfrm>
              <a:custGeom>
                <a:avLst/>
                <a:gdLst>
                  <a:gd name="T0" fmla="*/ 181062 w 121"/>
                  <a:gd name="T1" fmla="*/ 0 h 135"/>
                  <a:gd name="T2" fmla="*/ 181062 w 121"/>
                  <a:gd name="T3" fmla="*/ 83775 h 135"/>
                  <a:gd name="T4" fmla="*/ 326992 w 121"/>
                  <a:gd name="T5" fmla="*/ 83775 h 135"/>
                  <a:gd name="T6" fmla="*/ 326992 w 121"/>
                  <a:gd name="T7" fmla="*/ 281053 h 135"/>
                  <a:gd name="T8" fmla="*/ 181062 w 121"/>
                  <a:gd name="T9" fmla="*/ 281053 h 135"/>
                  <a:gd name="T10" fmla="*/ 181062 w 121"/>
                  <a:gd name="T11" fmla="*/ 364828 h 135"/>
                  <a:gd name="T12" fmla="*/ 0 w 121"/>
                  <a:gd name="T13" fmla="*/ 186468 h 135"/>
                  <a:gd name="T14" fmla="*/ 181062 w 121"/>
                  <a:gd name="T15" fmla="*/ 0 h 135"/>
                  <a:gd name="T16" fmla="*/ 181062 w 121"/>
                  <a:gd name="T17" fmla="*/ 0 h 1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1"/>
                  <a:gd name="T28" fmla="*/ 0 h 135"/>
                  <a:gd name="T29" fmla="*/ 121 w 121"/>
                  <a:gd name="T30" fmla="*/ 135 h 13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1" h="135">
                    <a:moveTo>
                      <a:pt x="67" y="0"/>
                    </a:moveTo>
                    <a:lnTo>
                      <a:pt x="67" y="31"/>
                    </a:lnTo>
                    <a:lnTo>
                      <a:pt x="121" y="31"/>
                    </a:lnTo>
                    <a:lnTo>
                      <a:pt x="121" y="104"/>
                    </a:lnTo>
                    <a:lnTo>
                      <a:pt x="67" y="104"/>
                    </a:lnTo>
                    <a:lnTo>
                      <a:pt x="67" y="135"/>
                    </a:lnTo>
                    <a:lnTo>
                      <a:pt x="0" y="69"/>
                    </a:lnTo>
                    <a:lnTo>
                      <a:pt x="67" y="0"/>
                    </a:lnTo>
                    <a:close/>
                  </a:path>
                </a:pathLst>
              </a:custGeom>
              <a:solidFill>
                <a:srgbClr val="FFFFFF"/>
              </a:solidFill>
              <a:ln w="9525">
                <a:noFill/>
                <a:miter lim="800000"/>
              </a:ln>
            </p:spPr>
            <p:txBody>
              <a:bodyPr/>
              <a:lstStyle/>
              <a:p>
                <a:endParaRPr lang="zh-CN" altLang="en-US" sz="1600" dirty="0">
                  <a:solidFill>
                    <a:schemeClr val="tx1">
                      <a:lumMod val="75000"/>
                      <a:lumOff val="25000"/>
                    </a:schemeClr>
                  </a:solidFill>
                  <a:cs typeface="+mn-ea"/>
                  <a:sym typeface="+mn-lt"/>
                </a:endParaRPr>
              </a:p>
            </p:txBody>
          </p:sp>
          <p:sp>
            <p:nvSpPr>
              <p:cNvPr id="21" name="矩形 20"/>
              <p:cNvSpPr>
                <a:spLocks noChangeArrowheads="1"/>
              </p:cNvSpPr>
              <p:nvPr/>
            </p:nvSpPr>
            <p:spPr bwMode="auto">
              <a:xfrm>
                <a:off x="6556305" y="3330511"/>
                <a:ext cx="1592688" cy="369296"/>
              </a:xfrm>
              <a:prstGeom prst="rect">
                <a:avLst/>
              </a:prstGeom>
              <a:noFill/>
              <a:ln w="9525">
                <a:noFill/>
                <a:miter lim="800000"/>
              </a:ln>
            </p:spPr>
            <p:txBody>
              <a:bodyPr wrap="square" lIns="91402" tIns="45702" rIns="91402" bIns="45702">
                <a:spAutoFit/>
              </a:bodyPr>
              <a:lstStyle/>
              <a:p>
                <a:pPr algn="ctr"/>
                <a:r>
                  <a:rPr lang="zh-CN" altLang="en-US" kern="0" dirty="0">
                    <a:solidFill>
                      <a:schemeClr val="tx1">
                        <a:lumMod val="75000"/>
                        <a:lumOff val="25000"/>
                      </a:schemeClr>
                    </a:solidFill>
                    <a:cs typeface="+mn-ea"/>
                    <a:sym typeface="+mn-lt"/>
                  </a:rPr>
                  <a:t>输入标题</a:t>
                </a:r>
                <a:endParaRPr lang="zh-CN" altLang="en-US" kern="0" dirty="0">
                  <a:solidFill>
                    <a:schemeClr val="tx1">
                      <a:lumMod val="75000"/>
                      <a:lumOff val="25000"/>
                    </a:schemeClr>
                  </a:solidFill>
                  <a:cs typeface="+mn-ea"/>
                  <a:sym typeface="+mn-lt"/>
                </a:endParaRPr>
              </a:p>
            </p:txBody>
          </p:sp>
        </p:grpSp>
        <p:grpSp>
          <p:nvGrpSpPr>
            <p:cNvPr id="22" name="组合 21"/>
            <p:cNvGrpSpPr/>
            <p:nvPr/>
          </p:nvGrpSpPr>
          <p:grpSpPr>
            <a:xfrm>
              <a:off x="8233029" y="3156938"/>
              <a:ext cx="2357438" cy="1011192"/>
              <a:chOff x="8346938" y="3004538"/>
              <a:chExt cx="2357858" cy="1011192"/>
            </a:xfrm>
          </p:grpSpPr>
          <p:sp>
            <p:nvSpPr>
              <p:cNvPr id="23" name="Freeform 10"/>
              <p:cNvSpPr/>
              <p:nvPr/>
            </p:nvSpPr>
            <p:spPr bwMode="auto">
              <a:xfrm>
                <a:off x="8346938" y="3004538"/>
                <a:ext cx="2357858" cy="1011192"/>
              </a:xfrm>
              <a:custGeom>
                <a:avLst/>
                <a:gdLst>
                  <a:gd name="T0" fmla="*/ 491841 w 832"/>
                  <a:gd name="T1" fmla="*/ 0 h 357"/>
                  <a:gd name="T2" fmla="*/ 2248417 w 832"/>
                  <a:gd name="T3" fmla="*/ 0 h 357"/>
                  <a:gd name="T4" fmla="*/ 2248417 w 832"/>
                  <a:gd name="T5" fmla="*/ 964766 h 357"/>
                  <a:gd name="T6" fmla="*/ 491841 w 832"/>
                  <a:gd name="T7" fmla="*/ 964766 h 357"/>
                  <a:gd name="T8" fmla="*/ 0 w 832"/>
                  <a:gd name="T9" fmla="*/ 486437 h 357"/>
                  <a:gd name="T10" fmla="*/ 491841 w 832"/>
                  <a:gd name="T11" fmla="*/ 0 h 357"/>
                  <a:gd name="T12" fmla="*/ 491841 w 832"/>
                  <a:gd name="T13" fmla="*/ 0 h 357"/>
                  <a:gd name="T14" fmla="*/ 0 60000 65536"/>
                  <a:gd name="T15" fmla="*/ 0 60000 65536"/>
                  <a:gd name="T16" fmla="*/ 0 60000 65536"/>
                  <a:gd name="T17" fmla="*/ 0 60000 65536"/>
                  <a:gd name="T18" fmla="*/ 0 60000 65536"/>
                  <a:gd name="T19" fmla="*/ 0 60000 65536"/>
                  <a:gd name="T20" fmla="*/ 0 60000 65536"/>
                  <a:gd name="T21" fmla="*/ 0 w 832"/>
                  <a:gd name="T22" fmla="*/ 0 h 357"/>
                  <a:gd name="T23" fmla="*/ 832 w 832"/>
                  <a:gd name="T24" fmla="*/ 357 h 3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2" h="357">
                    <a:moveTo>
                      <a:pt x="182" y="0"/>
                    </a:moveTo>
                    <a:lnTo>
                      <a:pt x="832" y="0"/>
                    </a:lnTo>
                    <a:lnTo>
                      <a:pt x="832" y="357"/>
                    </a:lnTo>
                    <a:lnTo>
                      <a:pt x="182" y="357"/>
                    </a:lnTo>
                    <a:lnTo>
                      <a:pt x="0" y="180"/>
                    </a:lnTo>
                    <a:lnTo>
                      <a:pt x="182" y="0"/>
                    </a:lnTo>
                    <a:close/>
                  </a:path>
                </a:pathLst>
              </a:custGeom>
              <a:solidFill>
                <a:srgbClr val="DDE2B7"/>
              </a:solidFill>
              <a:ln w="9525">
                <a:noFill/>
                <a:miter lim="800000"/>
              </a:ln>
            </p:spPr>
            <p:txBody>
              <a:bodyPr/>
              <a:lstStyle/>
              <a:p>
                <a:endParaRPr lang="zh-CN" altLang="en-US" sz="1600" dirty="0">
                  <a:solidFill>
                    <a:schemeClr val="tx1">
                      <a:lumMod val="75000"/>
                      <a:lumOff val="25000"/>
                    </a:schemeClr>
                  </a:solidFill>
                  <a:cs typeface="+mn-ea"/>
                  <a:sym typeface="+mn-lt"/>
                </a:endParaRPr>
              </a:p>
            </p:txBody>
          </p:sp>
          <p:sp>
            <p:nvSpPr>
              <p:cNvPr id="24" name="Freeform 11"/>
              <p:cNvSpPr/>
              <p:nvPr/>
            </p:nvSpPr>
            <p:spPr bwMode="auto">
              <a:xfrm>
                <a:off x="8896728" y="3092345"/>
                <a:ext cx="1592687" cy="841244"/>
              </a:xfrm>
              <a:custGeom>
                <a:avLst/>
                <a:gdLst>
                  <a:gd name="T0" fmla="*/ 0 w 562"/>
                  <a:gd name="T1" fmla="*/ 0 h 297"/>
                  <a:gd name="T2" fmla="*/ 1518762 w 562"/>
                  <a:gd name="T3" fmla="*/ 0 h 297"/>
                  <a:gd name="T4" fmla="*/ 1518762 w 562"/>
                  <a:gd name="T5" fmla="*/ 802621 h 297"/>
                  <a:gd name="T6" fmla="*/ 0 w 562"/>
                  <a:gd name="T7" fmla="*/ 802621 h 297"/>
                  <a:gd name="T8" fmla="*/ 0 w 562"/>
                  <a:gd name="T9" fmla="*/ 0 h 297"/>
                  <a:gd name="T10" fmla="*/ 0 w 562"/>
                  <a:gd name="T11" fmla="*/ 0 h 297"/>
                  <a:gd name="T12" fmla="*/ 0 60000 65536"/>
                  <a:gd name="T13" fmla="*/ 0 60000 65536"/>
                  <a:gd name="T14" fmla="*/ 0 60000 65536"/>
                  <a:gd name="T15" fmla="*/ 0 60000 65536"/>
                  <a:gd name="T16" fmla="*/ 0 60000 65536"/>
                  <a:gd name="T17" fmla="*/ 0 60000 65536"/>
                  <a:gd name="T18" fmla="*/ 0 w 562"/>
                  <a:gd name="T19" fmla="*/ 0 h 297"/>
                  <a:gd name="T20" fmla="*/ 562 w 562"/>
                  <a:gd name="T21" fmla="*/ 297 h 297"/>
                </a:gdLst>
                <a:ahLst/>
                <a:cxnLst>
                  <a:cxn ang="T12">
                    <a:pos x="T0" y="T1"/>
                  </a:cxn>
                  <a:cxn ang="T13">
                    <a:pos x="T2" y="T3"/>
                  </a:cxn>
                  <a:cxn ang="T14">
                    <a:pos x="T4" y="T5"/>
                  </a:cxn>
                  <a:cxn ang="T15">
                    <a:pos x="T6" y="T7"/>
                  </a:cxn>
                  <a:cxn ang="T16">
                    <a:pos x="T8" y="T9"/>
                  </a:cxn>
                  <a:cxn ang="T17">
                    <a:pos x="T10" y="T11"/>
                  </a:cxn>
                </a:cxnLst>
                <a:rect l="T18" t="T19" r="T20" b="T21"/>
                <a:pathLst>
                  <a:path w="562" h="297">
                    <a:moveTo>
                      <a:pt x="0" y="0"/>
                    </a:moveTo>
                    <a:lnTo>
                      <a:pt x="562" y="0"/>
                    </a:lnTo>
                    <a:lnTo>
                      <a:pt x="562" y="297"/>
                    </a:lnTo>
                    <a:lnTo>
                      <a:pt x="0" y="297"/>
                    </a:lnTo>
                    <a:lnTo>
                      <a:pt x="0" y="0"/>
                    </a:lnTo>
                    <a:close/>
                  </a:path>
                </a:pathLst>
              </a:custGeom>
              <a:solidFill>
                <a:srgbClr val="FFFFFF"/>
              </a:solidFill>
              <a:ln w="9525">
                <a:noFill/>
                <a:miter lim="800000"/>
              </a:ln>
            </p:spPr>
            <p:txBody>
              <a:bodyPr/>
              <a:lstStyle/>
              <a:p>
                <a:endParaRPr lang="zh-CN" altLang="en-US" sz="1600">
                  <a:solidFill>
                    <a:schemeClr val="tx1">
                      <a:lumMod val="75000"/>
                      <a:lumOff val="25000"/>
                    </a:schemeClr>
                  </a:solidFill>
                  <a:cs typeface="+mn-ea"/>
                  <a:sym typeface="+mn-lt"/>
                </a:endParaRPr>
              </a:p>
            </p:txBody>
          </p:sp>
          <p:sp>
            <p:nvSpPr>
              <p:cNvPr id="25" name="Freeform 12"/>
              <p:cNvSpPr/>
              <p:nvPr/>
            </p:nvSpPr>
            <p:spPr bwMode="auto">
              <a:xfrm>
                <a:off x="8468799" y="3318943"/>
                <a:ext cx="348576" cy="382384"/>
              </a:xfrm>
              <a:custGeom>
                <a:avLst/>
                <a:gdLst>
                  <a:gd name="T0" fmla="*/ 183764 w 123"/>
                  <a:gd name="T1" fmla="*/ 0 h 135"/>
                  <a:gd name="T2" fmla="*/ 183764 w 123"/>
                  <a:gd name="T3" fmla="*/ 83775 h 135"/>
                  <a:gd name="T4" fmla="*/ 332397 w 123"/>
                  <a:gd name="T5" fmla="*/ 83775 h 135"/>
                  <a:gd name="T6" fmla="*/ 332397 w 123"/>
                  <a:gd name="T7" fmla="*/ 281053 h 135"/>
                  <a:gd name="T8" fmla="*/ 183764 w 123"/>
                  <a:gd name="T9" fmla="*/ 281053 h 135"/>
                  <a:gd name="T10" fmla="*/ 183764 w 123"/>
                  <a:gd name="T11" fmla="*/ 364828 h 135"/>
                  <a:gd name="T12" fmla="*/ 0 w 123"/>
                  <a:gd name="T13" fmla="*/ 186468 h 135"/>
                  <a:gd name="T14" fmla="*/ 183764 w 123"/>
                  <a:gd name="T15" fmla="*/ 0 h 135"/>
                  <a:gd name="T16" fmla="*/ 183764 w 123"/>
                  <a:gd name="T17" fmla="*/ 0 h 1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3"/>
                  <a:gd name="T28" fmla="*/ 0 h 135"/>
                  <a:gd name="T29" fmla="*/ 123 w 123"/>
                  <a:gd name="T30" fmla="*/ 135 h 13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3" h="135">
                    <a:moveTo>
                      <a:pt x="68" y="0"/>
                    </a:moveTo>
                    <a:lnTo>
                      <a:pt x="68" y="31"/>
                    </a:lnTo>
                    <a:lnTo>
                      <a:pt x="123" y="31"/>
                    </a:lnTo>
                    <a:lnTo>
                      <a:pt x="123" y="104"/>
                    </a:lnTo>
                    <a:lnTo>
                      <a:pt x="68" y="104"/>
                    </a:lnTo>
                    <a:lnTo>
                      <a:pt x="68" y="135"/>
                    </a:lnTo>
                    <a:lnTo>
                      <a:pt x="0" y="69"/>
                    </a:lnTo>
                    <a:lnTo>
                      <a:pt x="68" y="0"/>
                    </a:lnTo>
                    <a:close/>
                  </a:path>
                </a:pathLst>
              </a:custGeom>
              <a:solidFill>
                <a:srgbClr val="FFFFFF"/>
              </a:solidFill>
              <a:ln w="9525">
                <a:noFill/>
                <a:miter lim="800000"/>
              </a:ln>
            </p:spPr>
            <p:txBody>
              <a:bodyPr/>
              <a:lstStyle/>
              <a:p>
                <a:endParaRPr lang="zh-CN" altLang="en-US" sz="1600">
                  <a:solidFill>
                    <a:schemeClr val="tx1">
                      <a:lumMod val="75000"/>
                      <a:lumOff val="25000"/>
                    </a:schemeClr>
                  </a:solidFill>
                  <a:cs typeface="+mn-ea"/>
                  <a:sym typeface="+mn-lt"/>
                </a:endParaRPr>
              </a:p>
            </p:txBody>
          </p:sp>
          <p:sp>
            <p:nvSpPr>
              <p:cNvPr id="26" name="矩形 25"/>
              <p:cNvSpPr>
                <a:spLocks noChangeArrowheads="1"/>
              </p:cNvSpPr>
              <p:nvPr/>
            </p:nvSpPr>
            <p:spPr bwMode="auto">
              <a:xfrm>
                <a:off x="8896728" y="3330511"/>
                <a:ext cx="1592687" cy="369296"/>
              </a:xfrm>
              <a:prstGeom prst="rect">
                <a:avLst/>
              </a:prstGeom>
              <a:noFill/>
              <a:ln w="9525">
                <a:noFill/>
                <a:miter lim="800000"/>
              </a:ln>
            </p:spPr>
            <p:txBody>
              <a:bodyPr wrap="square" lIns="91402" tIns="45702" rIns="91402" bIns="45702">
                <a:spAutoFit/>
              </a:bodyPr>
              <a:lstStyle/>
              <a:p>
                <a:pPr algn="ctr"/>
                <a:r>
                  <a:rPr lang="zh-CN" altLang="en-US" kern="0" dirty="0">
                    <a:solidFill>
                      <a:schemeClr val="tx1">
                        <a:lumMod val="75000"/>
                        <a:lumOff val="25000"/>
                      </a:schemeClr>
                    </a:solidFill>
                    <a:cs typeface="+mn-ea"/>
                    <a:sym typeface="+mn-lt"/>
                  </a:rPr>
                  <a:t>输入标题</a:t>
                </a:r>
                <a:endParaRPr lang="zh-CN" altLang="en-US" kern="0" dirty="0">
                  <a:solidFill>
                    <a:schemeClr val="tx1">
                      <a:lumMod val="75000"/>
                      <a:lumOff val="25000"/>
                    </a:schemeClr>
                  </a:solidFill>
                  <a:cs typeface="+mn-ea"/>
                  <a:sym typeface="+mn-lt"/>
                </a:endParaRPr>
              </a:p>
            </p:txBody>
          </p:sp>
        </p:grpSp>
      </p:grpSp>
      <p:sp>
        <p:nvSpPr>
          <p:cNvPr id="27" name="TextBox 8"/>
          <p:cNvSpPr txBox="1"/>
          <p:nvPr/>
        </p:nvSpPr>
        <p:spPr>
          <a:xfrm>
            <a:off x="4224485" y="6935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cs typeface="+mn-ea"/>
                <a:sym typeface="+mn-lt"/>
              </a:rPr>
              <a:t>点击输入您的标题</a:t>
            </a:r>
            <a:endParaRPr lang="zh-CN" altLang="en-US" sz="3200" b="1"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right)">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492501" y="1854421"/>
            <a:ext cx="4609044" cy="1812724"/>
            <a:chOff x="6492501" y="1854421"/>
            <a:chExt cx="4609044" cy="1812724"/>
          </a:xfrm>
        </p:grpSpPr>
        <p:grpSp>
          <p:nvGrpSpPr>
            <p:cNvPr id="6" name="组合 5"/>
            <p:cNvGrpSpPr/>
            <p:nvPr/>
          </p:nvGrpSpPr>
          <p:grpSpPr bwMode="auto">
            <a:xfrm flipH="1">
              <a:off x="7398074" y="1854421"/>
              <a:ext cx="3703471" cy="1812724"/>
              <a:chOff x="3216573" y="364103"/>
              <a:chExt cx="2783087" cy="1307906"/>
            </a:xfrm>
          </p:grpSpPr>
          <p:sp>
            <p:nvSpPr>
              <p:cNvPr id="9" name="文本框 13"/>
              <p:cNvSpPr txBox="1">
                <a:spLocks noChangeArrowheads="1"/>
              </p:cNvSpPr>
              <p:nvPr/>
            </p:nvSpPr>
            <p:spPr bwMode="auto">
              <a:xfrm>
                <a:off x="4781542" y="364103"/>
                <a:ext cx="1218118" cy="377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chemeClr val="tx1">
                        <a:lumMod val="75000"/>
                        <a:lumOff val="25000"/>
                      </a:schemeClr>
                    </a:solidFill>
                    <a:latin typeface="+mn-lt"/>
                    <a:ea typeface="+mn-ea"/>
                    <a:cs typeface="+mn-ea"/>
                    <a:sym typeface="+mn-lt"/>
                  </a:rPr>
                  <a:t>输入标题</a:t>
                </a:r>
                <a:endParaRPr lang="zh-CN" altLang="en-US" sz="2800" dirty="0">
                  <a:solidFill>
                    <a:schemeClr val="tx1">
                      <a:lumMod val="75000"/>
                      <a:lumOff val="25000"/>
                    </a:schemeClr>
                  </a:solidFill>
                  <a:latin typeface="+mn-lt"/>
                  <a:ea typeface="+mn-ea"/>
                  <a:cs typeface="+mn-ea"/>
                  <a:sym typeface="+mn-lt"/>
                </a:endParaRPr>
              </a:p>
            </p:txBody>
          </p:sp>
          <p:sp>
            <p:nvSpPr>
              <p:cNvPr id="10" name="文本框 66"/>
              <p:cNvSpPr txBox="1">
                <a:spLocks noChangeArrowheads="1"/>
              </p:cNvSpPr>
              <p:nvPr/>
            </p:nvSpPr>
            <p:spPr bwMode="auto">
              <a:xfrm>
                <a:off x="3216573" y="805955"/>
                <a:ext cx="2783087" cy="866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defTabSz="866140">
                  <a:lnSpc>
                    <a:spcPct val="150000"/>
                  </a:lnSpc>
                  <a:defRPr/>
                </a:pPr>
                <a:r>
                  <a:rPr lang="zh-CN" altLang="en-US" sz="1200" dirty="0">
                    <a:solidFill>
                      <a:schemeClr val="tx1">
                        <a:lumMod val="75000"/>
                        <a:lumOff val="25000"/>
                      </a:schemeClr>
                    </a:solidFill>
                    <a:latin typeface="+mn-lt"/>
                    <a:ea typeface="+mn-ea"/>
                    <a:cs typeface="+mn-ea"/>
                    <a:sym typeface="+mn-lt"/>
                  </a:rPr>
                  <a:t>输入替换内容输入替换内容输入替换内容输入替换内容输入替换内容输入替换内容输入替换内容输入替换内容</a:t>
                </a:r>
                <a:endParaRPr lang="zh-CN" altLang="en-US" sz="1200" dirty="0">
                  <a:solidFill>
                    <a:schemeClr val="tx1">
                      <a:lumMod val="75000"/>
                      <a:lumOff val="25000"/>
                    </a:schemeClr>
                  </a:solidFill>
                  <a:latin typeface="+mn-lt"/>
                  <a:ea typeface="+mn-ea"/>
                  <a:cs typeface="+mn-ea"/>
                  <a:sym typeface="+mn-lt"/>
                </a:endParaRPr>
              </a:p>
              <a:p>
                <a:pPr defTabSz="866140">
                  <a:lnSpc>
                    <a:spcPct val="150000"/>
                  </a:lnSpc>
                  <a:defRPr/>
                </a:pPr>
                <a:endParaRPr lang="zh-CN" altLang="en-US" sz="1200" dirty="0">
                  <a:solidFill>
                    <a:schemeClr val="tx1">
                      <a:lumMod val="75000"/>
                      <a:lumOff val="25000"/>
                    </a:schemeClr>
                  </a:solidFill>
                  <a:latin typeface="+mn-lt"/>
                  <a:ea typeface="+mn-ea"/>
                  <a:cs typeface="+mn-ea"/>
                  <a:sym typeface="+mn-lt"/>
                </a:endParaRPr>
              </a:p>
            </p:txBody>
          </p:sp>
        </p:grpSp>
        <p:grpSp>
          <p:nvGrpSpPr>
            <p:cNvPr id="15" name="组合 14"/>
            <p:cNvGrpSpPr/>
            <p:nvPr/>
          </p:nvGrpSpPr>
          <p:grpSpPr bwMode="auto">
            <a:xfrm>
              <a:off x="6492501" y="2089421"/>
              <a:ext cx="732885" cy="765792"/>
              <a:chOff x="2307521" y="2283162"/>
              <a:chExt cx="551398" cy="551398"/>
            </a:xfrm>
            <a:noFill/>
          </p:grpSpPr>
          <p:sp>
            <p:nvSpPr>
              <p:cNvPr id="16" name="矩形 15"/>
              <p:cNvSpPr/>
              <p:nvPr/>
            </p:nvSpPr>
            <p:spPr>
              <a:xfrm>
                <a:off x="2307521" y="2283162"/>
                <a:ext cx="551398" cy="551398"/>
              </a:xfrm>
              <a:prstGeom prst="rect">
                <a:avLst/>
              </a:prstGeom>
              <a:solidFill>
                <a:srgbClr val="669455"/>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sp>
            <p:nvSpPr>
              <p:cNvPr id="17" name="五角星 15"/>
              <p:cNvSpPr/>
              <p:nvPr/>
            </p:nvSpPr>
            <p:spPr>
              <a:xfrm>
                <a:off x="2456891" y="2427350"/>
                <a:ext cx="252658" cy="255100"/>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grpSp>
      <p:grpSp>
        <p:nvGrpSpPr>
          <p:cNvPr id="26" name="组合 25"/>
          <p:cNvGrpSpPr/>
          <p:nvPr/>
        </p:nvGrpSpPr>
        <p:grpSpPr>
          <a:xfrm>
            <a:off x="1236781" y="1630874"/>
            <a:ext cx="4668946" cy="1567090"/>
            <a:chOff x="746584" y="4613954"/>
            <a:chExt cx="5212200" cy="1679079"/>
          </a:xfrm>
        </p:grpSpPr>
        <p:sp>
          <p:nvSpPr>
            <p:cNvPr id="27" name="Rectangle 3"/>
            <p:cNvSpPr/>
            <p:nvPr/>
          </p:nvSpPr>
          <p:spPr>
            <a:xfrm flipH="1">
              <a:off x="746584" y="4613954"/>
              <a:ext cx="5212200" cy="1679079"/>
            </a:xfrm>
            <a:prstGeom prst="rect">
              <a:avLst/>
            </a:prstGeom>
            <a:noFill/>
            <a:ln>
              <a:solidFill>
                <a:srgbClr val="86B172"/>
              </a:solidFill>
            </a:ln>
            <a:effectLst/>
          </p:spPr>
          <p:style>
            <a:lnRef idx="1">
              <a:schemeClr val="accent1"/>
            </a:lnRef>
            <a:fillRef idx="3">
              <a:schemeClr val="accent1"/>
            </a:fillRef>
            <a:effectRef idx="2">
              <a:schemeClr val="accent1"/>
            </a:effectRef>
            <a:fontRef idx="minor">
              <a:schemeClr val="lt1"/>
            </a:fontRef>
          </p:style>
          <p:txBody>
            <a:bodyPr lIns="91399" tIns="45698" rIns="91399" bIns="45698" rtlCol="0" anchor="ctr"/>
            <a:lstStyle/>
            <a:p>
              <a:pPr algn="ctr"/>
              <a:endParaRPr lang="en-US" sz="1600">
                <a:cs typeface="+mn-ea"/>
                <a:sym typeface="+mn-lt"/>
              </a:endParaRPr>
            </a:p>
          </p:txBody>
        </p:sp>
        <p:sp>
          <p:nvSpPr>
            <p:cNvPr id="28" name="Subtitle 2"/>
            <p:cNvSpPr txBox="1"/>
            <p:nvPr/>
          </p:nvSpPr>
          <p:spPr>
            <a:xfrm flipH="1">
              <a:off x="1165833" y="4853476"/>
              <a:ext cx="4566951" cy="1364319"/>
            </a:xfrm>
            <a:prstGeom prst="rect">
              <a:avLst/>
            </a:prstGeom>
          </p:spPr>
          <p:txBody>
            <a:bodyPr vert="horz" lIns="91399" tIns="45698" rIns="91399" bIns="45698" rtlCol="0">
              <a:noAutofit/>
            </a:bodyPr>
            <a:lstStyle>
              <a:lvl1pPr marL="342900" indent="-342900" algn="l" defTabSz="457200" rtl="0" eaLnBrk="1" latinLnBrk="0" hangingPunct="1">
                <a:spcBef>
                  <a:spcPct val="20000"/>
                </a:spcBef>
                <a:buFont typeface="Arial" panose="020B0604020202020204"/>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defTabSz="866140">
                <a:lnSpc>
                  <a:spcPct val="150000"/>
                </a:lnSpc>
                <a:defRPr/>
              </a:pPr>
              <a:r>
                <a:rPr lang="zh-CN" altLang="en-US" sz="1600" dirty="0">
                  <a:solidFill>
                    <a:schemeClr val="tx1">
                      <a:lumMod val="75000"/>
                      <a:lumOff val="25000"/>
                    </a:schemeClr>
                  </a:solidFill>
                  <a:cs typeface="+mn-ea"/>
                  <a:sym typeface="+mn-lt"/>
                </a:rPr>
                <a:t>输入替换内容输入替换内容输入替换内容输入替换内容输入替换内容输入替换内容输入替换内容输入替换内容</a:t>
              </a:r>
              <a:endParaRPr lang="zh-CN" altLang="en-US" sz="1600" dirty="0">
                <a:solidFill>
                  <a:schemeClr val="tx1">
                    <a:lumMod val="75000"/>
                    <a:lumOff val="25000"/>
                  </a:schemeClr>
                </a:solidFill>
                <a:cs typeface="+mn-ea"/>
                <a:sym typeface="+mn-lt"/>
              </a:endParaRPr>
            </a:p>
            <a:p>
              <a:pPr defTabSz="866140">
                <a:lnSpc>
                  <a:spcPct val="150000"/>
                </a:lnSpc>
                <a:defRPr/>
              </a:pPr>
              <a:endParaRPr lang="zh-CN" altLang="en-US" sz="1600" dirty="0">
                <a:solidFill>
                  <a:schemeClr val="tx1">
                    <a:lumMod val="75000"/>
                    <a:lumOff val="25000"/>
                  </a:schemeClr>
                </a:solidFill>
                <a:cs typeface="+mn-ea"/>
                <a:sym typeface="+mn-lt"/>
              </a:endParaRPr>
            </a:p>
          </p:txBody>
        </p:sp>
      </p:grpSp>
      <p:sp>
        <p:nvSpPr>
          <p:cNvPr id="29" name="TextBox 8"/>
          <p:cNvSpPr txBox="1"/>
          <p:nvPr/>
        </p:nvSpPr>
        <p:spPr>
          <a:xfrm>
            <a:off x="4224485" y="6935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cs typeface="+mn-ea"/>
                <a:sym typeface="+mn-lt"/>
              </a:rPr>
              <a:t>点击输入您的标题</a:t>
            </a:r>
            <a:endParaRPr lang="zh-CN" altLang="en-US" sz="3200" b="1" dirty="0">
              <a:solidFill>
                <a:schemeClr val="tx1">
                  <a:lumMod val="75000"/>
                  <a:lumOff val="25000"/>
                </a:schemeClr>
              </a:solidFill>
              <a:cs typeface="+mn-ea"/>
              <a:sym typeface="+mn-lt"/>
            </a:endParaRPr>
          </a:p>
        </p:txBody>
      </p:sp>
      <p:grpSp>
        <p:nvGrpSpPr>
          <p:cNvPr id="3" name="组合 2"/>
          <p:cNvGrpSpPr/>
          <p:nvPr/>
        </p:nvGrpSpPr>
        <p:grpSpPr>
          <a:xfrm>
            <a:off x="6492501" y="4126560"/>
            <a:ext cx="4609044" cy="1812724"/>
            <a:chOff x="6492501" y="4126560"/>
            <a:chExt cx="4609044" cy="1812724"/>
          </a:xfrm>
        </p:grpSpPr>
        <p:grpSp>
          <p:nvGrpSpPr>
            <p:cNvPr id="23" name="组合 22"/>
            <p:cNvGrpSpPr/>
            <p:nvPr/>
          </p:nvGrpSpPr>
          <p:grpSpPr bwMode="auto">
            <a:xfrm>
              <a:off x="6492501" y="4250876"/>
              <a:ext cx="732885" cy="765792"/>
              <a:chOff x="2307521" y="2283162"/>
              <a:chExt cx="551398" cy="551398"/>
            </a:xfrm>
            <a:noFill/>
          </p:grpSpPr>
          <p:sp>
            <p:nvSpPr>
              <p:cNvPr id="24" name="矩形 23"/>
              <p:cNvSpPr/>
              <p:nvPr/>
            </p:nvSpPr>
            <p:spPr>
              <a:xfrm>
                <a:off x="2307521" y="2283162"/>
                <a:ext cx="551398" cy="551398"/>
              </a:xfrm>
              <a:prstGeom prst="rect">
                <a:avLst/>
              </a:prstGeom>
              <a:solidFill>
                <a:srgbClr val="DDE2B7"/>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cs typeface="+mn-ea"/>
                  <a:sym typeface="+mn-lt"/>
                </a:endParaRPr>
              </a:p>
            </p:txBody>
          </p:sp>
          <p:sp>
            <p:nvSpPr>
              <p:cNvPr id="25" name="五角星 25"/>
              <p:cNvSpPr/>
              <p:nvPr/>
            </p:nvSpPr>
            <p:spPr>
              <a:xfrm>
                <a:off x="2456891" y="2427350"/>
                <a:ext cx="252658" cy="255100"/>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grpSp>
          <p:nvGrpSpPr>
            <p:cNvPr id="30" name="组合 29"/>
            <p:cNvGrpSpPr/>
            <p:nvPr/>
          </p:nvGrpSpPr>
          <p:grpSpPr bwMode="auto">
            <a:xfrm flipH="1">
              <a:off x="7398074" y="4126560"/>
              <a:ext cx="3703471" cy="1812724"/>
              <a:chOff x="3216573" y="364103"/>
              <a:chExt cx="2783087" cy="1307906"/>
            </a:xfrm>
          </p:grpSpPr>
          <p:sp>
            <p:nvSpPr>
              <p:cNvPr id="31" name="文本框 13"/>
              <p:cNvSpPr txBox="1">
                <a:spLocks noChangeArrowheads="1"/>
              </p:cNvSpPr>
              <p:nvPr/>
            </p:nvSpPr>
            <p:spPr bwMode="auto">
              <a:xfrm>
                <a:off x="4781542" y="364103"/>
                <a:ext cx="1218118" cy="377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chemeClr val="tx1">
                        <a:lumMod val="75000"/>
                        <a:lumOff val="25000"/>
                      </a:schemeClr>
                    </a:solidFill>
                    <a:latin typeface="+mn-lt"/>
                    <a:ea typeface="+mn-ea"/>
                    <a:cs typeface="+mn-ea"/>
                    <a:sym typeface="+mn-lt"/>
                  </a:rPr>
                  <a:t>输入标题</a:t>
                </a:r>
                <a:endParaRPr lang="zh-CN" altLang="en-US" sz="2800" dirty="0">
                  <a:solidFill>
                    <a:schemeClr val="tx1">
                      <a:lumMod val="75000"/>
                      <a:lumOff val="25000"/>
                    </a:schemeClr>
                  </a:solidFill>
                  <a:latin typeface="+mn-lt"/>
                  <a:ea typeface="+mn-ea"/>
                  <a:cs typeface="+mn-ea"/>
                  <a:sym typeface="+mn-lt"/>
                </a:endParaRPr>
              </a:p>
            </p:txBody>
          </p:sp>
          <p:sp>
            <p:nvSpPr>
              <p:cNvPr id="32" name="文本框 66"/>
              <p:cNvSpPr txBox="1">
                <a:spLocks noChangeArrowheads="1"/>
              </p:cNvSpPr>
              <p:nvPr/>
            </p:nvSpPr>
            <p:spPr bwMode="auto">
              <a:xfrm>
                <a:off x="3216573" y="805955"/>
                <a:ext cx="2783087" cy="866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defTabSz="866140">
                  <a:lnSpc>
                    <a:spcPct val="150000"/>
                  </a:lnSpc>
                  <a:defRPr/>
                </a:pPr>
                <a:r>
                  <a:rPr lang="zh-CN" altLang="en-US" sz="1200" dirty="0">
                    <a:solidFill>
                      <a:schemeClr val="tx1">
                        <a:lumMod val="75000"/>
                        <a:lumOff val="25000"/>
                      </a:schemeClr>
                    </a:solidFill>
                    <a:latin typeface="+mn-lt"/>
                    <a:ea typeface="+mn-ea"/>
                    <a:cs typeface="+mn-ea"/>
                    <a:sym typeface="+mn-lt"/>
                  </a:rPr>
                  <a:t>输入替换内容输入替换内容输入替换内容输入替换内容输入替换内容输入替换内容输入替换内容输入替换内容</a:t>
                </a:r>
                <a:endParaRPr lang="zh-CN" altLang="en-US" sz="1200" dirty="0">
                  <a:solidFill>
                    <a:schemeClr val="tx1">
                      <a:lumMod val="75000"/>
                      <a:lumOff val="25000"/>
                    </a:schemeClr>
                  </a:solidFill>
                  <a:latin typeface="+mn-lt"/>
                  <a:ea typeface="+mn-ea"/>
                  <a:cs typeface="+mn-ea"/>
                  <a:sym typeface="+mn-lt"/>
                </a:endParaRPr>
              </a:p>
              <a:p>
                <a:pPr defTabSz="866140">
                  <a:lnSpc>
                    <a:spcPct val="150000"/>
                  </a:lnSpc>
                  <a:defRPr/>
                </a:pPr>
                <a:endParaRPr lang="zh-CN" altLang="en-US" sz="1200" dirty="0">
                  <a:solidFill>
                    <a:schemeClr val="tx1">
                      <a:lumMod val="75000"/>
                      <a:lumOff val="25000"/>
                    </a:schemeClr>
                  </a:solidFill>
                  <a:latin typeface="+mn-lt"/>
                  <a:ea typeface="+mn-ea"/>
                  <a:cs typeface="+mn-ea"/>
                  <a:sym typeface="+mn-lt"/>
                </a:endParaRPr>
              </a:p>
            </p:txBody>
          </p:sp>
        </p:grpSp>
      </p:grpSp>
      <p:pic>
        <p:nvPicPr>
          <p:cNvPr id="33" name="图片 32"/>
          <p:cNvPicPr>
            <a:picLocks noChangeAspect="1"/>
          </p:cNvPicPr>
          <p:nvPr/>
        </p:nvPicPr>
        <p:blipFill rotWithShape="1">
          <a:blip r:embed="rId1" cstate="print">
            <a:extLst>
              <a:ext uri="{28A0092B-C50C-407E-A947-70E740481C1C}">
                <a14:useLocalDpi xmlns:a14="http://schemas.microsoft.com/office/drawing/2010/main" val="0"/>
              </a:ext>
            </a:extLst>
          </a:blip>
          <a:srcRect l="136" r="301"/>
          <a:stretch>
            <a:fillRect/>
          </a:stretch>
        </p:blipFill>
        <p:spPr>
          <a:xfrm>
            <a:off x="1236781" y="3401431"/>
            <a:ext cx="4668946" cy="270364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fade">
                                      <p:cBhvr>
                                        <p:cTn id="14" dur="1000"/>
                                        <p:tgtEl>
                                          <p:spTgt spid="26"/>
                                        </p:tgtEl>
                                      </p:cBhvr>
                                    </p:animEffect>
                                    <p:anim calcmode="lin" valueType="num">
                                      <p:cBhvr>
                                        <p:cTn id="15" dur="1000" fill="hold"/>
                                        <p:tgtEl>
                                          <p:spTgt spid="26"/>
                                        </p:tgtEl>
                                        <p:attrNameLst>
                                          <p:attrName>ppt_x</p:attrName>
                                        </p:attrNameLst>
                                      </p:cBhvr>
                                      <p:tavLst>
                                        <p:tav tm="0">
                                          <p:val>
                                            <p:strVal val="#ppt_x"/>
                                          </p:val>
                                        </p:tav>
                                        <p:tav tm="100000">
                                          <p:val>
                                            <p:strVal val="#ppt_x"/>
                                          </p:val>
                                        </p:tav>
                                      </p:tavLst>
                                    </p:anim>
                                    <p:anim calcmode="lin" valueType="num">
                                      <p:cBhvr>
                                        <p:cTn id="1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randombar(horizontal)">
                                      <p:cBhvr>
                                        <p:cTn id="21" dur="500"/>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nodeType="click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randombar(horizontal)">
                                      <p:cBhvr>
                                        <p:cTn id="2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TextBox 8"/>
          <p:cNvSpPr txBox="1"/>
          <p:nvPr/>
        </p:nvSpPr>
        <p:spPr>
          <a:xfrm>
            <a:off x="4224485" y="6935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cs typeface="+mn-ea"/>
                <a:sym typeface="+mn-lt"/>
              </a:rPr>
              <a:t>点击输入您的标题</a:t>
            </a:r>
            <a:endParaRPr lang="zh-CN" altLang="en-US" sz="3200" b="1" dirty="0">
              <a:solidFill>
                <a:schemeClr val="tx1">
                  <a:lumMod val="75000"/>
                  <a:lumOff val="25000"/>
                </a:schemeClr>
              </a:solidFill>
              <a:cs typeface="+mn-ea"/>
              <a:sym typeface="+mn-lt"/>
            </a:endParaRPr>
          </a:p>
        </p:txBody>
      </p:sp>
      <p:grpSp>
        <p:nvGrpSpPr>
          <p:cNvPr id="2" name="组合 1"/>
          <p:cNvGrpSpPr/>
          <p:nvPr/>
        </p:nvGrpSpPr>
        <p:grpSpPr>
          <a:xfrm>
            <a:off x="4378085" y="1936999"/>
            <a:ext cx="1620617" cy="2084022"/>
            <a:chOff x="4378085" y="1936999"/>
            <a:chExt cx="1620617" cy="2084022"/>
          </a:xfrm>
        </p:grpSpPr>
        <p:sp>
          <p:nvSpPr>
            <p:cNvPr id="78" name="单圆角矩形 46"/>
            <p:cNvSpPr/>
            <p:nvPr/>
          </p:nvSpPr>
          <p:spPr>
            <a:xfrm flipH="1">
              <a:off x="4378085" y="1936999"/>
              <a:ext cx="1620617" cy="1620618"/>
            </a:xfrm>
            <a:prstGeom prst="round1Rect">
              <a:avLst>
                <a:gd name="adj" fmla="val 21387"/>
              </a:avLst>
            </a:prstGeom>
            <a:gradFill>
              <a:gsLst>
                <a:gs pos="100000">
                  <a:srgbClr val="F5F5F5"/>
                </a:gs>
                <a:gs pos="0">
                  <a:schemeClr val="bg1">
                    <a:lumMod val="85000"/>
                  </a:schemeClr>
                </a:gs>
              </a:gsLst>
              <a:lin ang="8100000" scaled="0"/>
            </a:gradFill>
            <a:ln w="31750">
              <a:gradFill>
                <a:gsLst>
                  <a:gs pos="0">
                    <a:schemeClr val="bg1"/>
                  </a:gs>
                  <a:gs pos="100000">
                    <a:schemeClr val="bg1">
                      <a:lumMod val="75000"/>
                    </a:schemeClr>
                  </a:gs>
                </a:gsLst>
                <a:lin ang="8100000" scaled="0"/>
              </a:gradFill>
            </a:ln>
            <a:effectLst>
              <a:outerShdw blurRad="2921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cs typeface="+mn-ea"/>
                <a:sym typeface="+mn-lt"/>
              </a:endParaRPr>
            </a:p>
          </p:txBody>
        </p:sp>
        <p:sp>
          <p:nvSpPr>
            <p:cNvPr id="84" name="单圆角矩形 51"/>
            <p:cNvSpPr/>
            <p:nvPr/>
          </p:nvSpPr>
          <p:spPr>
            <a:xfrm flipH="1">
              <a:off x="4538933" y="2097847"/>
              <a:ext cx="1298921" cy="1298921"/>
            </a:xfrm>
            <a:prstGeom prst="round1Rect">
              <a:avLst/>
            </a:prstGeom>
            <a:solidFill>
              <a:srgbClr val="DDE2B7"/>
            </a:solidFill>
            <a:ln w="25400">
              <a:gradFill>
                <a:gsLst>
                  <a:gs pos="0">
                    <a:schemeClr val="bg1">
                      <a:lumMod val="65000"/>
                    </a:schemeClr>
                  </a:gs>
                  <a:gs pos="100000">
                    <a:schemeClr val="bg1"/>
                  </a:gs>
                </a:gsLst>
                <a:lin ang="8100000" scaled="0"/>
              </a:gradFill>
            </a:ln>
            <a:effectLst>
              <a:innerShdw blurRad="101600" dist="254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dirty="0">
                <a:cs typeface="+mn-ea"/>
                <a:sym typeface="+mn-lt"/>
              </a:endParaRPr>
            </a:p>
          </p:txBody>
        </p:sp>
        <p:sp>
          <p:nvSpPr>
            <p:cNvPr id="87" name="文本框 86"/>
            <p:cNvSpPr txBox="1"/>
            <p:nvPr/>
          </p:nvSpPr>
          <p:spPr>
            <a:xfrm>
              <a:off x="4758050" y="2286700"/>
              <a:ext cx="957945" cy="1734321"/>
            </a:xfrm>
            <a:prstGeom prst="rect">
              <a:avLst/>
            </a:prstGeom>
            <a:noFill/>
          </p:spPr>
          <p:txBody>
            <a:bodyPr wrap="square" lIns="91440" tIns="45720" rIns="91440" bIns="45720" rtlCol="0">
              <a:spAutoFit/>
            </a:bodyPr>
            <a:lstStyle/>
            <a:p>
              <a:r>
                <a:rPr lang="en-US" altLang="zh-CN" sz="5335" dirty="0">
                  <a:solidFill>
                    <a:schemeClr val="bg1"/>
                  </a:solidFill>
                  <a:effectLst>
                    <a:outerShdw blurRad="38100" dist="38100" dir="2700000" algn="tl">
                      <a:srgbClr val="000000">
                        <a:alpha val="43137"/>
                      </a:srgbClr>
                    </a:outerShdw>
                  </a:effectLst>
                  <a:cs typeface="+mn-ea"/>
                  <a:sym typeface="+mn-lt"/>
                </a:rPr>
                <a:t>01</a:t>
              </a:r>
              <a:endParaRPr lang="zh-CN" altLang="en-US" sz="5335" dirty="0">
                <a:solidFill>
                  <a:schemeClr val="bg1"/>
                </a:solidFill>
                <a:effectLst>
                  <a:outerShdw blurRad="38100" dist="38100" dir="2700000" algn="tl">
                    <a:srgbClr val="000000">
                      <a:alpha val="43137"/>
                    </a:srgbClr>
                  </a:outerShdw>
                </a:effectLst>
                <a:cs typeface="+mn-ea"/>
                <a:sym typeface="+mn-lt"/>
              </a:endParaRPr>
            </a:p>
          </p:txBody>
        </p:sp>
      </p:grpSp>
      <p:grpSp>
        <p:nvGrpSpPr>
          <p:cNvPr id="3" name="组合 2"/>
          <p:cNvGrpSpPr/>
          <p:nvPr/>
        </p:nvGrpSpPr>
        <p:grpSpPr>
          <a:xfrm>
            <a:off x="6193297" y="1936999"/>
            <a:ext cx="1620617" cy="1620618"/>
            <a:chOff x="6193297" y="1936999"/>
            <a:chExt cx="1620617" cy="1620618"/>
          </a:xfrm>
        </p:grpSpPr>
        <p:sp>
          <p:nvSpPr>
            <p:cNvPr id="82" name="矩形 81"/>
            <p:cNvSpPr/>
            <p:nvPr/>
          </p:nvSpPr>
          <p:spPr>
            <a:xfrm>
              <a:off x="6193297" y="1936999"/>
              <a:ext cx="1620617" cy="1620618"/>
            </a:xfrm>
            <a:prstGeom prst="rect">
              <a:avLst/>
            </a:prstGeom>
            <a:gradFill flip="none" rotWithShape="1">
              <a:gsLst>
                <a:gs pos="100000">
                  <a:srgbClr val="F5F5F5"/>
                </a:gs>
                <a:gs pos="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2921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cs typeface="+mn-ea"/>
                <a:sym typeface="+mn-lt"/>
              </a:endParaRPr>
            </a:p>
          </p:txBody>
        </p:sp>
        <p:sp>
          <p:nvSpPr>
            <p:cNvPr id="83" name="矩形 82"/>
            <p:cNvSpPr/>
            <p:nvPr/>
          </p:nvSpPr>
          <p:spPr>
            <a:xfrm>
              <a:off x="6354145" y="2097847"/>
              <a:ext cx="1298921" cy="1298921"/>
            </a:xfrm>
            <a:prstGeom prst="rect">
              <a:avLst/>
            </a:prstGeom>
            <a:solidFill>
              <a:srgbClr val="669455"/>
            </a:solidFill>
            <a:ln w="25400">
              <a:gradFill flip="none" rotWithShape="1">
                <a:gsLst>
                  <a:gs pos="0">
                    <a:schemeClr val="bg1">
                      <a:lumMod val="65000"/>
                    </a:schemeClr>
                  </a:gs>
                  <a:gs pos="100000">
                    <a:schemeClr val="bg1"/>
                  </a:gs>
                </a:gsLst>
                <a:lin ang="2700000" scaled="1"/>
                <a:tileRect/>
              </a:gradFill>
            </a:ln>
            <a:effectLst>
              <a:innerShdw blurRad="1016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cs typeface="+mn-ea"/>
                <a:sym typeface="+mn-lt"/>
              </a:endParaRPr>
            </a:p>
          </p:txBody>
        </p:sp>
        <p:sp>
          <p:nvSpPr>
            <p:cNvPr id="88" name="文本框 87"/>
            <p:cNvSpPr txBox="1"/>
            <p:nvPr/>
          </p:nvSpPr>
          <p:spPr>
            <a:xfrm>
              <a:off x="6556204" y="2286700"/>
              <a:ext cx="1044444" cy="913327"/>
            </a:xfrm>
            <a:prstGeom prst="rect">
              <a:avLst/>
            </a:prstGeom>
            <a:noFill/>
          </p:spPr>
          <p:txBody>
            <a:bodyPr wrap="square" lIns="91440" tIns="45720" rIns="91440" bIns="45720" rtlCol="0">
              <a:spAutoFit/>
            </a:bodyPr>
            <a:lstStyle/>
            <a:p>
              <a:r>
                <a:rPr lang="en-US" altLang="zh-CN" sz="5335" dirty="0">
                  <a:solidFill>
                    <a:schemeClr val="bg1"/>
                  </a:solidFill>
                  <a:effectLst>
                    <a:outerShdw blurRad="38100" dist="38100" dir="2700000" algn="tl">
                      <a:srgbClr val="000000">
                        <a:alpha val="43137"/>
                      </a:srgbClr>
                    </a:outerShdw>
                  </a:effectLst>
                  <a:cs typeface="+mn-ea"/>
                  <a:sym typeface="+mn-lt"/>
                </a:rPr>
                <a:t>02</a:t>
              </a:r>
              <a:endParaRPr lang="en-US" altLang="zh-CN" sz="5335" dirty="0">
                <a:solidFill>
                  <a:schemeClr val="bg1"/>
                </a:solidFill>
                <a:effectLst>
                  <a:outerShdw blurRad="38100" dist="38100" dir="2700000" algn="tl">
                    <a:srgbClr val="000000">
                      <a:alpha val="43137"/>
                    </a:srgbClr>
                  </a:outerShdw>
                </a:effectLst>
                <a:cs typeface="+mn-ea"/>
                <a:sym typeface="+mn-lt"/>
              </a:endParaRPr>
            </a:p>
          </p:txBody>
        </p:sp>
      </p:grpSp>
      <p:grpSp>
        <p:nvGrpSpPr>
          <p:cNvPr id="5" name="组合 4"/>
          <p:cNvGrpSpPr/>
          <p:nvPr/>
        </p:nvGrpSpPr>
        <p:grpSpPr>
          <a:xfrm>
            <a:off x="4378085" y="3734456"/>
            <a:ext cx="1620617" cy="1620618"/>
            <a:chOff x="4378085" y="3734456"/>
            <a:chExt cx="1620617" cy="1620618"/>
          </a:xfrm>
        </p:grpSpPr>
        <p:sp>
          <p:nvSpPr>
            <p:cNvPr id="81" name="矩形 80"/>
            <p:cNvSpPr/>
            <p:nvPr/>
          </p:nvSpPr>
          <p:spPr>
            <a:xfrm>
              <a:off x="4378085" y="3734456"/>
              <a:ext cx="1620617" cy="1620618"/>
            </a:xfrm>
            <a:prstGeom prst="rect">
              <a:avLst/>
            </a:prstGeom>
            <a:gradFill flip="none" rotWithShape="1">
              <a:gsLst>
                <a:gs pos="100000">
                  <a:srgbClr val="F5F5F5"/>
                </a:gs>
                <a:gs pos="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2921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cs typeface="+mn-ea"/>
                <a:sym typeface="+mn-lt"/>
              </a:endParaRPr>
            </a:p>
          </p:txBody>
        </p:sp>
        <p:sp>
          <p:nvSpPr>
            <p:cNvPr id="86" name="矩形 85"/>
            <p:cNvSpPr/>
            <p:nvPr/>
          </p:nvSpPr>
          <p:spPr>
            <a:xfrm>
              <a:off x="4535557" y="3895304"/>
              <a:ext cx="1298921" cy="1298921"/>
            </a:xfrm>
            <a:prstGeom prst="rect">
              <a:avLst/>
            </a:prstGeom>
            <a:solidFill>
              <a:srgbClr val="669455"/>
            </a:solidFill>
            <a:ln w="25400">
              <a:gradFill flip="none" rotWithShape="1">
                <a:gsLst>
                  <a:gs pos="0">
                    <a:schemeClr val="bg1">
                      <a:lumMod val="65000"/>
                    </a:schemeClr>
                  </a:gs>
                  <a:gs pos="100000">
                    <a:schemeClr val="bg1"/>
                  </a:gs>
                </a:gsLst>
                <a:lin ang="2700000" scaled="1"/>
                <a:tileRect/>
              </a:gradFill>
            </a:ln>
            <a:effectLst>
              <a:innerShdw blurRad="1016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dirty="0">
                <a:cs typeface="+mn-ea"/>
                <a:sym typeface="+mn-lt"/>
              </a:endParaRPr>
            </a:p>
          </p:txBody>
        </p:sp>
        <p:sp>
          <p:nvSpPr>
            <p:cNvPr id="89" name="文本框 88"/>
            <p:cNvSpPr txBox="1"/>
            <p:nvPr/>
          </p:nvSpPr>
          <p:spPr>
            <a:xfrm>
              <a:off x="4719309" y="4092448"/>
              <a:ext cx="1076428" cy="913327"/>
            </a:xfrm>
            <a:prstGeom prst="rect">
              <a:avLst/>
            </a:prstGeom>
            <a:noFill/>
          </p:spPr>
          <p:txBody>
            <a:bodyPr wrap="square" lIns="91440" tIns="45720" rIns="91440" bIns="45720" rtlCol="0">
              <a:spAutoFit/>
            </a:bodyPr>
            <a:lstStyle/>
            <a:p>
              <a:r>
                <a:rPr lang="en-US" altLang="zh-CN" sz="5335" dirty="0">
                  <a:solidFill>
                    <a:schemeClr val="bg1"/>
                  </a:solidFill>
                  <a:effectLst>
                    <a:outerShdw blurRad="38100" dist="38100" dir="2700000" algn="tl">
                      <a:srgbClr val="000000">
                        <a:alpha val="43137"/>
                      </a:srgbClr>
                    </a:outerShdw>
                  </a:effectLst>
                  <a:cs typeface="+mn-ea"/>
                  <a:sym typeface="+mn-lt"/>
                </a:rPr>
                <a:t>03</a:t>
              </a:r>
              <a:endParaRPr lang="en-US" altLang="zh-CN" sz="5335" dirty="0">
                <a:solidFill>
                  <a:schemeClr val="bg1"/>
                </a:solidFill>
                <a:effectLst>
                  <a:outerShdw blurRad="38100" dist="38100" dir="2700000" algn="tl">
                    <a:srgbClr val="000000">
                      <a:alpha val="43137"/>
                    </a:srgbClr>
                  </a:outerShdw>
                </a:effectLst>
                <a:cs typeface="+mn-ea"/>
                <a:sym typeface="+mn-lt"/>
              </a:endParaRPr>
            </a:p>
          </p:txBody>
        </p:sp>
      </p:grpSp>
      <p:grpSp>
        <p:nvGrpSpPr>
          <p:cNvPr id="4" name="组合 3"/>
          <p:cNvGrpSpPr/>
          <p:nvPr/>
        </p:nvGrpSpPr>
        <p:grpSpPr>
          <a:xfrm>
            <a:off x="6193297" y="3734456"/>
            <a:ext cx="1620617" cy="1620618"/>
            <a:chOff x="6193297" y="3734456"/>
            <a:chExt cx="1620617" cy="1620618"/>
          </a:xfrm>
        </p:grpSpPr>
        <p:sp>
          <p:nvSpPr>
            <p:cNvPr id="79" name="单圆角矩形 47"/>
            <p:cNvSpPr/>
            <p:nvPr/>
          </p:nvSpPr>
          <p:spPr>
            <a:xfrm flipV="1">
              <a:off x="6193297" y="3734456"/>
              <a:ext cx="1620617" cy="1620618"/>
            </a:xfrm>
            <a:prstGeom prst="round1Rect">
              <a:avLst>
                <a:gd name="adj" fmla="val 21387"/>
              </a:avLst>
            </a:prstGeom>
            <a:gradFill>
              <a:gsLst>
                <a:gs pos="100000">
                  <a:srgbClr val="F5F5F5"/>
                </a:gs>
                <a:gs pos="0">
                  <a:schemeClr val="bg1">
                    <a:lumMod val="85000"/>
                  </a:schemeClr>
                </a:gs>
              </a:gsLst>
              <a:lin ang="18900000" scaled="0"/>
            </a:gradFill>
            <a:ln w="31750">
              <a:gradFill>
                <a:gsLst>
                  <a:gs pos="0">
                    <a:schemeClr val="bg1"/>
                  </a:gs>
                  <a:gs pos="100000">
                    <a:schemeClr val="bg1">
                      <a:lumMod val="75000"/>
                    </a:schemeClr>
                  </a:gs>
                </a:gsLst>
                <a:lin ang="18900000" scaled="0"/>
              </a:gradFill>
            </a:ln>
            <a:effectLst>
              <a:outerShdw blurRad="2921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dirty="0">
                <a:cs typeface="+mn-ea"/>
                <a:sym typeface="+mn-lt"/>
              </a:endParaRPr>
            </a:p>
          </p:txBody>
        </p:sp>
        <p:sp>
          <p:nvSpPr>
            <p:cNvPr id="85" name="单圆角矩形 52"/>
            <p:cNvSpPr/>
            <p:nvPr/>
          </p:nvSpPr>
          <p:spPr>
            <a:xfrm flipV="1">
              <a:off x="6354145" y="3895304"/>
              <a:ext cx="1298921" cy="1298921"/>
            </a:xfrm>
            <a:prstGeom prst="round1Rect">
              <a:avLst/>
            </a:prstGeom>
            <a:solidFill>
              <a:srgbClr val="DDE2B7"/>
            </a:solidFill>
            <a:ln w="25400">
              <a:gradFill>
                <a:gsLst>
                  <a:gs pos="0">
                    <a:schemeClr val="bg1">
                      <a:lumMod val="65000"/>
                    </a:schemeClr>
                  </a:gs>
                  <a:gs pos="100000">
                    <a:schemeClr val="bg1"/>
                  </a:gs>
                </a:gsLst>
                <a:lin ang="18900000" scaled="0"/>
              </a:gradFill>
            </a:ln>
            <a:effectLst>
              <a:innerShdw blurRad="101600" dist="254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cs typeface="+mn-ea"/>
                <a:sym typeface="+mn-lt"/>
              </a:endParaRPr>
            </a:p>
          </p:txBody>
        </p:sp>
        <p:sp>
          <p:nvSpPr>
            <p:cNvPr id="90" name="文本框 89"/>
            <p:cNvSpPr txBox="1"/>
            <p:nvPr/>
          </p:nvSpPr>
          <p:spPr>
            <a:xfrm>
              <a:off x="6509812" y="4091432"/>
              <a:ext cx="1044444" cy="913327"/>
            </a:xfrm>
            <a:prstGeom prst="rect">
              <a:avLst/>
            </a:prstGeom>
            <a:noFill/>
          </p:spPr>
          <p:txBody>
            <a:bodyPr wrap="square" lIns="91440" tIns="45720" rIns="91440" bIns="45720" rtlCol="0">
              <a:spAutoFit/>
            </a:bodyPr>
            <a:lstStyle/>
            <a:p>
              <a:r>
                <a:rPr lang="en-US" altLang="zh-CN" sz="5335" dirty="0">
                  <a:solidFill>
                    <a:schemeClr val="bg1"/>
                  </a:solidFill>
                  <a:effectLst>
                    <a:outerShdw blurRad="38100" dist="38100" dir="2700000" algn="tl">
                      <a:srgbClr val="000000">
                        <a:alpha val="43137"/>
                      </a:srgbClr>
                    </a:outerShdw>
                  </a:effectLst>
                  <a:cs typeface="+mn-ea"/>
                  <a:sym typeface="+mn-lt"/>
                </a:rPr>
                <a:t>04</a:t>
              </a:r>
              <a:endParaRPr lang="zh-CN" altLang="en-US" sz="5335" dirty="0">
                <a:solidFill>
                  <a:schemeClr val="bg1"/>
                </a:solidFill>
                <a:effectLst>
                  <a:outerShdw blurRad="38100" dist="38100" dir="2700000" algn="tl">
                    <a:srgbClr val="000000">
                      <a:alpha val="43137"/>
                    </a:srgbClr>
                  </a:outerShdw>
                </a:effectLst>
                <a:cs typeface="+mn-ea"/>
                <a:sym typeface="+mn-lt"/>
              </a:endParaRPr>
            </a:p>
          </p:txBody>
        </p:sp>
      </p:grpSp>
      <p:grpSp>
        <p:nvGrpSpPr>
          <p:cNvPr id="91" name="组合 90"/>
          <p:cNvGrpSpPr/>
          <p:nvPr/>
        </p:nvGrpSpPr>
        <p:grpSpPr>
          <a:xfrm>
            <a:off x="1079500" y="2097848"/>
            <a:ext cx="2846553" cy="1433216"/>
            <a:chOff x="1021529" y="1645075"/>
            <a:chExt cx="2322713" cy="1074912"/>
          </a:xfrm>
        </p:grpSpPr>
        <p:sp>
          <p:nvSpPr>
            <p:cNvPr id="92" name="TextBox 210"/>
            <p:cNvSpPr txBox="1"/>
            <p:nvPr/>
          </p:nvSpPr>
          <p:spPr>
            <a:xfrm>
              <a:off x="1021529" y="1958240"/>
              <a:ext cx="2322713" cy="761747"/>
            </a:xfrm>
            <a:prstGeom prst="rect">
              <a:avLst/>
            </a:prstGeom>
            <a:noFill/>
          </p:spPr>
          <p:txBody>
            <a:bodyPr wrap="square" lIns="0" tIns="0" rtlCol="0" anchor="t">
              <a:spAutoFit/>
            </a:bodyPr>
            <a:lstStyle/>
            <a:p>
              <a:pPr marL="0" marR="0" lvl="0" indent="0" algn="ctr" defTabSz="866140" rtl="0" eaLnBrk="1" fontAlgn="auto" latinLnBrk="0" hangingPunct="1">
                <a:lnSpc>
                  <a:spcPct val="15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75000"/>
                      <a:lumOff val="25000"/>
                    </a:prstClr>
                  </a:solidFill>
                  <a:effectLst/>
                  <a:uLnTx/>
                  <a:uFillTx/>
                  <a:cs typeface="+mn-ea"/>
                  <a:sym typeface="+mn-lt"/>
                </a:rPr>
                <a:t>输入替换内容输入替换内容输入替换内容输入替换内容输入替换内容输入替换内容输入替换内容</a:t>
              </a:r>
              <a:endParaRPr kumimoji="0" lang="zh-CN" altLang="en-US" sz="1400" b="0"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93" name="TextBox 211"/>
            <p:cNvSpPr txBox="1"/>
            <p:nvPr/>
          </p:nvSpPr>
          <p:spPr>
            <a:xfrm>
              <a:off x="1735545" y="1645075"/>
              <a:ext cx="894679" cy="246413"/>
            </a:xfrm>
            <a:prstGeom prst="rect">
              <a:avLst/>
            </a:prstGeom>
            <a:noFill/>
          </p:spPr>
          <p:txBody>
            <a:bodyPr wrap="none" lIns="0" tIns="0" rIns="0" bIns="0" rtlCol="0" anchor="t">
              <a:spAutoFit/>
            </a:bodyPr>
            <a:lstStyle/>
            <a:p>
              <a:pPr algn="ctr"/>
              <a:r>
                <a:rPr lang="zh-CN" altLang="en-US" sz="2135" dirty="0">
                  <a:cs typeface="+mn-ea"/>
                  <a:sym typeface="+mn-lt"/>
                </a:rPr>
                <a:t>输入标题</a:t>
              </a:r>
              <a:endParaRPr lang="zh-CN" altLang="en-US" sz="2135" dirty="0">
                <a:cs typeface="+mn-ea"/>
                <a:sym typeface="+mn-lt"/>
              </a:endParaRPr>
            </a:p>
          </p:txBody>
        </p:sp>
      </p:grpSp>
      <p:grpSp>
        <p:nvGrpSpPr>
          <p:cNvPr id="103" name="组合 102"/>
          <p:cNvGrpSpPr/>
          <p:nvPr/>
        </p:nvGrpSpPr>
        <p:grpSpPr>
          <a:xfrm>
            <a:off x="1079500" y="3895305"/>
            <a:ext cx="2846553" cy="1433216"/>
            <a:chOff x="1021529" y="1645075"/>
            <a:chExt cx="2322713" cy="1074912"/>
          </a:xfrm>
        </p:grpSpPr>
        <p:sp>
          <p:nvSpPr>
            <p:cNvPr id="104" name="TextBox 210"/>
            <p:cNvSpPr txBox="1"/>
            <p:nvPr/>
          </p:nvSpPr>
          <p:spPr>
            <a:xfrm>
              <a:off x="1021529" y="1958240"/>
              <a:ext cx="2322713" cy="761747"/>
            </a:xfrm>
            <a:prstGeom prst="rect">
              <a:avLst/>
            </a:prstGeom>
            <a:noFill/>
          </p:spPr>
          <p:txBody>
            <a:bodyPr wrap="square" lIns="0" tIns="0" rtlCol="0" anchor="t">
              <a:spAutoFit/>
            </a:bodyPr>
            <a:lstStyle/>
            <a:p>
              <a:pPr marL="0" marR="0" lvl="0" indent="0" algn="ctr" defTabSz="866140" rtl="0" eaLnBrk="1" fontAlgn="auto" latinLnBrk="0" hangingPunct="1">
                <a:lnSpc>
                  <a:spcPct val="15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75000"/>
                      <a:lumOff val="25000"/>
                    </a:prstClr>
                  </a:solidFill>
                  <a:effectLst/>
                  <a:uLnTx/>
                  <a:uFillTx/>
                  <a:cs typeface="+mn-ea"/>
                  <a:sym typeface="+mn-lt"/>
                </a:rPr>
                <a:t>输入替换内容输入替换内容输入替换内容输入替换内容输入替换内容输入替换内容输入替换内容</a:t>
              </a:r>
              <a:endParaRPr kumimoji="0" lang="zh-CN" altLang="en-US" sz="1400" b="0"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105" name="TextBox 211"/>
            <p:cNvSpPr txBox="1"/>
            <p:nvPr/>
          </p:nvSpPr>
          <p:spPr>
            <a:xfrm>
              <a:off x="1735545" y="1645075"/>
              <a:ext cx="894679" cy="246413"/>
            </a:xfrm>
            <a:prstGeom prst="rect">
              <a:avLst/>
            </a:prstGeom>
            <a:noFill/>
          </p:spPr>
          <p:txBody>
            <a:bodyPr wrap="none" lIns="0" tIns="0" rIns="0" bIns="0" rtlCol="0" anchor="t">
              <a:spAutoFit/>
            </a:bodyPr>
            <a:lstStyle/>
            <a:p>
              <a:pPr algn="ctr"/>
              <a:r>
                <a:rPr lang="zh-CN" altLang="en-US" sz="2135" dirty="0">
                  <a:cs typeface="+mn-ea"/>
                  <a:sym typeface="+mn-lt"/>
                </a:rPr>
                <a:t>输入标题</a:t>
              </a:r>
              <a:endParaRPr lang="zh-CN" altLang="en-US" sz="2135" dirty="0">
                <a:cs typeface="+mn-ea"/>
                <a:sym typeface="+mn-lt"/>
              </a:endParaRPr>
            </a:p>
          </p:txBody>
        </p:sp>
      </p:grpSp>
      <p:grpSp>
        <p:nvGrpSpPr>
          <p:cNvPr id="106" name="组合 105"/>
          <p:cNvGrpSpPr/>
          <p:nvPr/>
        </p:nvGrpSpPr>
        <p:grpSpPr>
          <a:xfrm>
            <a:off x="8265947" y="2139308"/>
            <a:ext cx="2846553" cy="1433216"/>
            <a:chOff x="1021529" y="1645075"/>
            <a:chExt cx="2322713" cy="1074912"/>
          </a:xfrm>
        </p:grpSpPr>
        <p:sp>
          <p:nvSpPr>
            <p:cNvPr id="107" name="TextBox 210"/>
            <p:cNvSpPr txBox="1"/>
            <p:nvPr/>
          </p:nvSpPr>
          <p:spPr>
            <a:xfrm>
              <a:off x="1021529" y="1958240"/>
              <a:ext cx="2322713" cy="761747"/>
            </a:xfrm>
            <a:prstGeom prst="rect">
              <a:avLst/>
            </a:prstGeom>
            <a:noFill/>
          </p:spPr>
          <p:txBody>
            <a:bodyPr wrap="square" lIns="0" tIns="0" rtlCol="0" anchor="t">
              <a:spAutoFit/>
            </a:bodyPr>
            <a:lstStyle/>
            <a:p>
              <a:pPr marL="0" marR="0" lvl="0" indent="0" algn="ctr" defTabSz="866140" rtl="0" eaLnBrk="1" fontAlgn="auto" latinLnBrk="0" hangingPunct="1">
                <a:lnSpc>
                  <a:spcPct val="15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75000"/>
                      <a:lumOff val="25000"/>
                    </a:prstClr>
                  </a:solidFill>
                  <a:effectLst/>
                  <a:uLnTx/>
                  <a:uFillTx/>
                  <a:cs typeface="+mn-ea"/>
                  <a:sym typeface="+mn-lt"/>
                </a:rPr>
                <a:t>输入替换内容输入替换内容输入替换内容输入替换内容输入替换内容输入替换内容输入替换内容</a:t>
              </a:r>
              <a:endParaRPr kumimoji="0" lang="zh-CN" altLang="en-US" sz="1400" b="0"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108" name="TextBox 211"/>
            <p:cNvSpPr txBox="1"/>
            <p:nvPr/>
          </p:nvSpPr>
          <p:spPr>
            <a:xfrm>
              <a:off x="1735545" y="1645075"/>
              <a:ext cx="894679" cy="246413"/>
            </a:xfrm>
            <a:prstGeom prst="rect">
              <a:avLst/>
            </a:prstGeom>
            <a:noFill/>
          </p:spPr>
          <p:txBody>
            <a:bodyPr wrap="none" lIns="0" tIns="0" rIns="0" bIns="0" rtlCol="0" anchor="t">
              <a:spAutoFit/>
            </a:bodyPr>
            <a:lstStyle/>
            <a:p>
              <a:pPr algn="ctr"/>
              <a:r>
                <a:rPr lang="zh-CN" altLang="en-US" sz="2135" dirty="0">
                  <a:cs typeface="+mn-ea"/>
                  <a:sym typeface="+mn-lt"/>
                </a:rPr>
                <a:t>输入标题</a:t>
              </a:r>
              <a:endParaRPr lang="zh-CN" altLang="en-US" sz="2135" dirty="0">
                <a:cs typeface="+mn-ea"/>
                <a:sym typeface="+mn-lt"/>
              </a:endParaRPr>
            </a:p>
          </p:txBody>
        </p:sp>
      </p:grpSp>
      <p:grpSp>
        <p:nvGrpSpPr>
          <p:cNvPr id="109" name="组合 108"/>
          <p:cNvGrpSpPr/>
          <p:nvPr/>
        </p:nvGrpSpPr>
        <p:grpSpPr>
          <a:xfrm>
            <a:off x="8265947" y="3936765"/>
            <a:ext cx="2846553" cy="1433216"/>
            <a:chOff x="1021529" y="1645075"/>
            <a:chExt cx="2322713" cy="1074912"/>
          </a:xfrm>
        </p:grpSpPr>
        <p:sp>
          <p:nvSpPr>
            <p:cNvPr id="110" name="TextBox 210"/>
            <p:cNvSpPr txBox="1"/>
            <p:nvPr/>
          </p:nvSpPr>
          <p:spPr>
            <a:xfrm>
              <a:off x="1021529" y="1958240"/>
              <a:ext cx="2322713" cy="761747"/>
            </a:xfrm>
            <a:prstGeom prst="rect">
              <a:avLst/>
            </a:prstGeom>
            <a:noFill/>
          </p:spPr>
          <p:txBody>
            <a:bodyPr wrap="square" lIns="0" tIns="0" rtlCol="0" anchor="t">
              <a:spAutoFit/>
            </a:bodyPr>
            <a:lstStyle/>
            <a:p>
              <a:pPr marL="0" marR="0" lvl="0" indent="0" algn="ctr" defTabSz="866140" rtl="0" eaLnBrk="1" fontAlgn="auto" latinLnBrk="0" hangingPunct="1">
                <a:lnSpc>
                  <a:spcPct val="15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75000"/>
                      <a:lumOff val="25000"/>
                    </a:prstClr>
                  </a:solidFill>
                  <a:effectLst/>
                  <a:uLnTx/>
                  <a:uFillTx/>
                  <a:cs typeface="+mn-ea"/>
                  <a:sym typeface="+mn-lt"/>
                </a:rPr>
                <a:t>输入替换内容输入替换内容输入替换内容输入替换内容输入替换内容输入替换内容输入替换内容</a:t>
              </a:r>
              <a:endParaRPr kumimoji="0" lang="zh-CN" altLang="en-US" sz="1400" b="0"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111" name="TextBox 211"/>
            <p:cNvSpPr txBox="1"/>
            <p:nvPr/>
          </p:nvSpPr>
          <p:spPr>
            <a:xfrm>
              <a:off x="1735545" y="1645075"/>
              <a:ext cx="894679" cy="246413"/>
            </a:xfrm>
            <a:prstGeom prst="rect">
              <a:avLst/>
            </a:prstGeom>
            <a:noFill/>
          </p:spPr>
          <p:txBody>
            <a:bodyPr wrap="none" lIns="0" tIns="0" rIns="0" bIns="0" rtlCol="0" anchor="t">
              <a:spAutoFit/>
            </a:bodyPr>
            <a:lstStyle/>
            <a:p>
              <a:pPr algn="ctr"/>
              <a:r>
                <a:rPr lang="zh-CN" altLang="en-US" sz="2135" dirty="0">
                  <a:cs typeface="+mn-ea"/>
                  <a:sym typeface="+mn-lt"/>
                </a:rPr>
                <a:t>输入标题</a:t>
              </a:r>
              <a:endParaRPr lang="zh-CN" altLang="en-US" sz="2135"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91"/>
                                        </p:tgtEl>
                                        <p:attrNameLst>
                                          <p:attrName>style.visibility</p:attrName>
                                        </p:attrNameLst>
                                      </p:cBhvr>
                                      <p:to>
                                        <p:strVal val="visible"/>
                                      </p:to>
                                    </p:set>
                                    <p:animEffect transition="in" filter="randombar(horizontal)">
                                      <p:cBhvr>
                                        <p:cTn id="12" dur="500"/>
                                        <p:tgtEl>
                                          <p:spTgt spid="91"/>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randombar(horizontal)">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106"/>
                                        </p:tgtEl>
                                        <p:attrNameLst>
                                          <p:attrName>style.visibility</p:attrName>
                                        </p:attrNameLst>
                                      </p:cBhvr>
                                      <p:to>
                                        <p:strVal val="visible"/>
                                      </p:to>
                                    </p:set>
                                    <p:animEffect transition="in" filter="randombar(horizontal)">
                                      <p:cBhvr>
                                        <p:cTn id="22" dur="500"/>
                                        <p:tgtEl>
                                          <p:spTgt spid="10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randombar(horizontal)">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103"/>
                                        </p:tgtEl>
                                        <p:attrNameLst>
                                          <p:attrName>style.visibility</p:attrName>
                                        </p:attrNameLst>
                                      </p:cBhvr>
                                      <p:to>
                                        <p:strVal val="visible"/>
                                      </p:to>
                                    </p:set>
                                    <p:animEffect transition="in" filter="randombar(horizontal)">
                                      <p:cBhvr>
                                        <p:cTn id="32" dur="500"/>
                                        <p:tgtEl>
                                          <p:spTgt spid="103"/>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randombar(horizontal)">
                                      <p:cBhvr>
                                        <p:cTn id="37" dur="500"/>
                                        <p:tgtEl>
                                          <p:spTgt spid="4"/>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nodeType="clickEffect">
                                  <p:stCondLst>
                                    <p:cond delay="0"/>
                                  </p:stCondLst>
                                  <p:childTnLst>
                                    <p:set>
                                      <p:cBhvr>
                                        <p:cTn id="41" dur="1" fill="hold">
                                          <p:stCondLst>
                                            <p:cond delay="0"/>
                                          </p:stCondLst>
                                        </p:cTn>
                                        <p:tgtEl>
                                          <p:spTgt spid="109"/>
                                        </p:tgtEl>
                                        <p:attrNameLst>
                                          <p:attrName>style.visibility</p:attrName>
                                        </p:attrNameLst>
                                      </p:cBhvr>
                                      <p:to>
                                        <p:strVal val="visible"/>
                                      </p:to>
                                    </p:set>
                                    <p:animEffect transition="in" filter="randombar(horizontal)">
                                      <p:cBhvr>
                                        <p:cTn id="42"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0" y="-3208"/>
            <a:ext cx="12192000" cy="6912008"/>
            <a:chOff x="0" y="-3208"/>
            <a:chExt cx="12192000" cy="6912008"/>
          </a:xfrm>
        </p:grpSpPr>
        <p:grpSp>
          <p:nvGrpSpPr>
            <p:cNvPr id="28" name="组合 27"/>
            <p:cNvGrpSpPr/>
            <p:nvPr/>
          </p:nvGrpSpPr>
          <p:grpSpPr>
            <a:xfrm>
              <a:off x="6792886" y="0"/>
              <a:ext cx="5399114" cy="6858002"/>
              <a:chOff x="6792886" y="0"/>
              <a:chExt cx="5399114" cy="6858002"/>
            </a:xfrm>
          </p:grpSpPr>
          <p:pic>
            <p:nvPicPr>
              <p:cNvPr id="32" name="图片 31"/>
              <p:cNvPicPr>
                <a:picLocks noChangeAspect="1"/>
              </p:cNvPicPr>
              <p:nvPr/>
            </p:nvPicPr>
            <p:blipFill rotWithShape="1">
              <a:blip r:embed="rId1" cstate="print">
                <a:extLst>
                  <a:ext uri="{28A0092B-C50C-407E-A947-70E740481C1C}">
                    <a14:useLocalDpi xmlns:a14="http://schemas.microsoft.com/office/drawing/2010/main" val="0"/>
                  </a:ext>
                </a:extLst>
              </a:blip>
              <a:srcRect r="47505"/>
              <a:stretch>
                <a:fillRect/>
              </a:stretch>
            </p:blipFill>
            <p:spPr>
              <a:xfrm flipH="1" flipV="1">
                <a:off x="6792886" y="0"/>
                <a:ext cx="5399114" cy="6858000"/>
              </a:xfrm>
              <a:prstGeom prst="rect">
                <a:avLst/>
              </a:prstGeom>
            </p:spPr>
          </p:pic>
          <p:pic>
            <p:nvPicPr>
              <p:cNvPr id="33" name="图片 32"/>
              <p:cNvPicPr>
                <a:picLocks noChangeAspect="1"/>
              </p:cNvPicPr>
              <p:nvPr/>
            </p:nvPicPr>
            <p:blipFill rotWithShape="1">
              <a:blip r:embed="rId2">
                <a:extLst>
                  <a:ext uri="{28A0092B-C50C-407E-A947-70E740481C1C}">
                    <a14:useLocalDpi xmlns:a14="http://schemas.microsoft.com/office/drawing/2010/main" val="0"/>
                  </a:ext>
                </a:extLst>
              </a:blip>
              <a:srcRect r="6996" b="17219"/>
              <a:stretch>
                <a:fillRect/>
              </a:stretch>
            </p:blipFill>
            <p:spPr>
              <a:xfrm rot="16200000" flipH="1">
                <a:off x="9017091" y="3683093"/>
                <a:ext cx="3142577" cy="3207241"/>
              </a:xfrm>
              <a:prstGeom prst="rect">
                <a:avLst/>
              </a:prstGeom>
            </p:spPr>
          </p:pic>
        </p:grpSp>
        <p:grpSp>
          <p:nvGrpSpPr>
            <p:cNvPr id="29" name="组合 28"/>
            <p:cNvGrpSpPr/>
            <p:nvPr/>
          </p:nvGrpSpPr>
          <p:grpSpPr>
            <a:xfrm>
              <a:off x="0" y="-3208"/>
              <a:ext cx="5399114" cy="6912008"/>
              <a:chOff x="0" y="-3208"/>
              <a:chExt cx="5399114" cy="6912008"/>
            </a:xfrm>
          </p:grpSpPr>
          <p:pic>
            <p:nvPicPr>
              <p:cNvPr id="30" name="图片 29"/>
              <p:cNvPicPr>
                <a:picLocks noChangeAspect="1"/>
              </p:cNvPicPr>
              <p:nvPr/>
            </p:nvPicPr>
            <p:blipFill rotWithShape="1">
              <a:blip r:embed="rId3" cstate="print">
                <a:extLst>
                  <a:ext uri="{28A0092B-C50C-407E-A947-70E740481C1C}">
                    <a14:useLocalDpi xmlns:a14="http://schemas.microsoft.com/office/drawing/2010/main" val="0"/>
                  </a:ext>
                </a:extLst>
              </a:blip>
              <a:srcRect r="47505"/>
              <a:stretch>
                <a:fillRect/>
              </a:stretch>
            </p:blipFill>
            <p:spPr>
              <a:xfrm>
                <a:off x="0" y="0"/>
                <a:ext cx="5399114" cy="6908800"/>
              </a:xfrm>
              <a:prstGeom prst="rect">
                <a:avLst/>
              </a:prstGeom>
            </p:spPr>
          </p:pic>
          <p:pic>
            <p:nvPicPr>
              <p:cNvPr id="31" name="图片 30"/>
              <p:cNvPicPr>
                <a:picLocks noChangeAspect="1"/>
              </p:cNvPicPr>
              <p:nvPr/>
            </p:nvPicPr>
            <p:blipFill rotWithShape="1">
              <a:blip r:embed="rId2">
                <a:extLst>
                  <a:ext uri="{28A0092B-C50C-407E-A947-70E740481C1C}">
                    <a14:useLocalDpi xmlns:a14="http://schemas.microsoft.com/office/drawing/2010/main" val="0"/>
                  </a:ext>
                </a:extLst>
              </a:blip>
              <a:srcRect r="6996" b="17219"/>
              <a:stretch>
                <a:fillRect/>
              </a:stretch>
            </p:blipFill>
            <p:spPr>
              <a:xfrm rot="16200000" flipV="1">
                <a:off x="35216" y="-35540"/>
                <a:ext cx="3142577" cy="3207241"/>
              </a:xfrm>
              <a:prstGeom prst="rect">
                <a:avLst/>
              </a:prstGeom>
            </p:spPr>
          </p:pic>
        </p:grpSp>
      </p:grpSp>
      <p:sp>
        <p:nvSpPr>
          <p:cNvPr id="8" name="矩形 7"/>
          <p:cNvSpPr/>
          <p:nvPr/>
        </p:nvSpPr>
        <p:spPr>
          <a:xfrm>
            <a:off x="1282700" y="1612900"/>
            <a:ext cx="9563100" cy="3733800"/>
          </a:xfrm>
          <a:prstGeom prst="rect">
            <a:avLst/>
          </a:prstGeom>
          <a:solidFill>
            <a:schemeClr val="bg1"/>
          </a:solidFill>
          <a:ln w="57150">
            <a:solidFill>
              <a:srgbClr val="F0E2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0" name="矩形 9"/>
          <p:cNvSpPr/>
          <p:nvPr/>
        </p:nvSpPr>
        <p:spPr>
          <a:xfrm>
            <a:off x="4991877" y="2414530"/>
            <a:ext cx="2208245" cy="480053"/>
          </a:xfrm>
          <a:prstGeom prst="rect">
            <a:avLst/>
          </a:prstGeom>
          <a:solidFill>
            <a:srgbClr val="86B17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0" i="0" u="none" strike="noStrike" kern="1200" cap="none" spc="300" normalizeH="0" baseline="0" noProof="0" dirty="0">
                <a:ln>
                  <a:noFill/>
                </a:ln>
                <a:solidFill>
                  <a:prstClr val="white"/>
                </a:solidFill>
                <a:effectLst/>
                <a:uLnTx/>
                <a:uFillTx/>
                <a:cs typeface="+mn-ea"/>
                <a:sym typeface="+mn-lt"/>
              </a:rPr>
              <a:t>Part 03</a:t>
            </a:r>
            <a:endParaRPr kumimoji="0" lang="zh-CN" altLang="en-US" sz="3600" b="0" i="0" u="none" strike="noStrike" kern="1200" cap="none" spc="300" normalizeH="0" baseline="0" noProof="0" dirty="0">
              <a:ln>
                <a:noFill/>
              </a:ln>
              <a:solidFill>
                <a:prstClr val="white"/>
              </a:solidFill>
              <a:effectLst/>
              <a:uLnTx/>
              <a:uFillTx/>
              <a:cs typeface="+mn-ea"/>
              <a:sym typeface="+mn-lt"/>
            </a:endParaRPr>
          </a:p>
        </p:txBody>
      </p:sp>
      <p:sp>
        <p:nvSpPr>
          <p:cNvPr id="11" name="文本框 10"/>
          <p:cNvSpPr txBox="1"/>
          <p:nvPr/>
        </p:nvSpPr>
        <p:spPr>
          <a:xfrm>
            <a:off x="2641600" y="4110033"/>
            <a:ext cx="6908800" cy="613694"/>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100" normalizeH="0" baseline="0" noProof="0" dirty="0">
                <a:ln>
                  <a:noFill/>
                </a:ln>
                <a:solidFill>
                  <a:prstClr val="black"/>
                </a:solidFill>
                <a:effectLst/>
                <a:uLnTx/>
                <a:uFillTx/>
                <a:cs typeface="+mn-ea"/>
                <a:sym typeface="+mn-lt"/>
              </a:rPr>
              <a:t>输入替换内容输入替换内容输入替换内容输入替换内容输入替换内容输入替换内容输入替换内容输入替换内容输入替换内容</a:t>
            </a:r>
            <a:endParaRPr kumimoji="0" lang="zh-CN" altLang="en-US" sz="1200" b="0" i="0" u="none" strike="noStrike" kern="1200" cap="none" spc="100" normalizeH="0" baseline="0" noProof="0" dirty="0">
              <a:ln>
                <a:noFill/>
              </a:ln>
              <a:solidFill>
                <a:prstClr val="black"/>
              </a:solidFill>
              <a:effectLst/>
              <a:uLnTx/>
              <a:uFillTx/>
              <a:cs typeface="+mn-ea"/>
              <a:sym typeface="+mn-lt"/>
            </a:endParaRPr>
          </a:p>
        </p:txBody>
      </p:sp>
      <p:grpSp>
        <p:nvGrpSpPr>
          <p:cNvPr id="12" name="组合 11"/>
          <p:cNvGrpSpPr/>
          <p:nvPr/>
        </p:nvGrpSpPr>
        <p:grpSpPr>
          <a:xfrm>
            <a:off x="4648200" y="3248841"/>
            <a:ext cx="2895600" cy="656181"/>
            <a:chOff x="4648200" y="3438748"/>
            <a:chExt cx="2895600" cy="656181"/>
          </a:xfrm>
        </p:grpSpPr>
        <p:sp>
          <p:nvSpPr>
            <p:cNvPr id="13" name="矩形 12"/>
            <p:cNvSpPr/>
            <p:nvPr/>
          </p:nvSpPr>
          <p:spPr>
            <a:xfrm>
              <a:off x="4648200" y="3438748"/>
              <a:ext cx="2895600" cy="497957"/>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black">
                      <a:lumMod val="75000"/>
                      <a:lumOff val="25000"/>
                    </a:prstClr>
                  </a:solidFill>
                  <a:effectLst/>
                  <a:uLnTx/>
                  <a:uFillTx/>
                  <a:cs typeface="+mn-ea"/>
                  <a:sym typeface="+mn-lt"/>
                </a:rPr>
                <a:t>教育教学过程</a:t>
              </a:r>
              <a:endParaRPr kumimoji="0" lang="zh-CN" altLang="en-US" sz="2400" b="1" i="0" u="none" strike="noStrike" kern="1200" cap="none" spc="0" normalizeH="0" baseline="0" noProof="0" dirty="0">
                <a:ln>
                  <a:noFill/>
                </a:ln>
                <a:solidFill>
                  <a:prstClr val="black">
                    <a:lumMod val="75000"/>
                    <a:lumOff val="25000"/>
                  </a:prstClr>
                </a:solidFill>
                <a:effectLst/>
                <a:uLnTx/>
                <a:uFillTx/>
                <a:cs typeface="+mn-ea"/>
                <a:sym typeface="+mn-lt"/>
              </a:endParaRPr>
            </a:p>
          </p:txBody>
        </p:sp>
        <p:cxnSp>
          <p:nvCxnSpPr>
            <p:cNvPr id="14" name="直接连接符 13"/>
            <p:cNvCxnSpPr/>
            <p:nvPr/>
          </p:nvCxnSpPr>
          <p:spPr>
            <a:xfrm>
              <a:off x="5676900" y="4094929"/>
              <a:ext cx="838200" cy="0"/>
            </a:xfrm>
            <a:prstGeom prst="line">
              <a:avLst/>
            </a:prstGeom>
            <a:ln w="28575">
              <a:solidFill>
                <a:srgbClr val="86B172"/>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8"/>
          <p:cNvSpPr txBox="1"/>
          <p:nvPr/>
        </p:nvSpPr>
        <p:spPr>
          <a:xfrm>
            <a:off x="4224485" y="6935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cs typeface="+mn-ea"/>
                <a:sym typeface="+mn-lt"/>
              </a:rPr>
              <a:t>点击输入您的标题</a:t>
            </a:r>
            <a:endParaRPr lang="zh-CN" altLang="en-US" sz="3200" b="1" dirty="0">
              <a:solidFill>
                <a:schemeClr val="tx1">
                  <a:lumMod val="75000"/>
                  <a:lumOff val="25000"/>
                </a:schemeClr>
              </a:solidFill>
              <a:cs typeface="+mn-ea"/>
              <a:sym typeface="+mn-lt"/>
            </a:endParaRPr>
          </a:p>
        </p:txBody>
      </p:sp>
      <p:grpSp>
        <p:nvGrpSpPr>
          <p:cNvPr id="2" name="组合 1"/>
          <p:cNvGrpSpPr/>
          <p:nvPr/>
        </p:nvGrpSpPr>
        <p:grpSpPr>
          <a:xfrm>
            <a:off x="4091940" y="1397635"/>
            <a:ext cx="7246620" cy="4513580"/>
            <a:chOff x="4091940" y="1397635"/>
            <a:chExt cx="7246620" cy="4513580"/>
          </a:xfrm>
        </p:grpSpPr>
        <p:sp>
          <p:nvSpPr>
            <p:cNvPr id="46" name="矩形 45"/>
            <p:cNvSpPr/>
            <p:nvPr/>
          </p:nvSpPr>
          <p:spPr>
            <a:xfrm>
              <a:off x="4552950" y="1964055"/>
              <a:ext cx="6785610" cy="3947160"/>
            </a:xfrm>
            <a:prstGeom prst="rect">
              <a:avLst/>
            </a:prstGeom>
            <a:solidFill>
              <a:schemeClr val="bg1"/>
            </a:solidFill>
            <a:ln>
              <a:noFill/>
            </a:ln>
            <a:effectLst>
              <a:outerShdw blurRad="1016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矩形 46"/>
            <p:cNvSpPr/>
            <p:nvPr/>
          </p:nvSpPr>
          <p:spPr>
            <a:xfrm>
              <a:off x="5085080" y="2843941"/>
              <a:ext cx="539750" cy="539750"/>
            </a:xfrm>
            <a:prstGeom prst="rect">
              <a:avLst/>
            </a:prstGeom>
            <a:solidFill>
              <a:srgbClr val="86B1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sp>
          <p:nvSpPr>
            <p:cNvPr id="49" name="矩形 48"/>
            <p:cNvSpPr/>
            <p:nvPr/>
          </p:nvSpPr>
          <p:spPr>
            <a:xfrm>
              <a:off x="4091940" y="1397635"/>
              <a:ext cx="6257925" cy="354965"/>
            </a:xfrm>
            <a:prstGeom prst="rect">
              <a:avLst/>
            </a:prstGeom>
            <a:solidFill>
              <a:srgbClr val="669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矩形 49"/>
            <p:cNvSpPr/>
            <p:nvPr/>
          </p:nvSpPr>
          <p:spPr>
            <a:xfrm>
              <a:off x="5085080" y="4107703"/>
              <a:ext cx="539750" cy="539750"/>
            </a:xfrm>
            <a:prstGeom prst="rect">
              <a:avLst/>
            </a:prstGeom>
            <a:solidFill>
              <a:srgbClr val="DDE2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sp>
          <p:nvSpPr>
            <p:cNvPr id="51" name="矩形 50"/>
            <p:cNvSpPr/>
            <p:nvPr/>
          </p:nvSpPr>
          <p:spPr>
            <a:xfrm>
              <a:off x="5880100" y="2172092"/>
              <a:ext cx="3199130" cy="379656"/>
            </a:xfrm>
            <a:prstGeom prst="rect">
              <a:avLst/>
            </a:prstGeom>
          </p:spPr>
          <p:txBody>
            <a:bodyPr wrap="square">
              <a:spAutoFit/>
            </a:bodyPr>
            <a:lstStyle/>
            <a:p>
              <a:pPr lvl="0" algn="just"/>
              <a:r>
                <a:rPr lang="zh-CN" altLang="en-US" sz="1865" spc="600" dirty="0">
                  <a:solidFill>
                    <a:prstClr val="black">
                      <a:lumMod val="75000"/>
                    </a:prstClr>
                  </a:solidFill>
                  <a:cs typeface="+mn-ea"/>
                  <a:sym typeface="+mn-lt"/>
                </a:rPr>
                <a:t>输入标题</a:t>
              </a:r>
              <a:endParaRPr lang="zh-CN" altLang="en-US" sz="1865" spc="600" dirty="0">
                <a:solidFill>
                  <a:prstClr val="black">
                    <a:lumMod val="75000"/>
                  </a:prstClr>
                </a:solidFill>
                <a:cs typeface="+mn-ea"/>
                <a:sym typeface="+mn-lt"/>
              </a:endParaRPr>
            </a:p>
          </p:txBody>
        </p:sp>
        <p:sp>
          <p:nvSpPr>
            <p:cNvPr id="52" name="矩形 51"/>
            <p:cNvSpPr/>
            <p:nvPr/>
          </p:nvSpPr>
          <p:spPr>
            <a:xfrm>
              <a:off x="5880100" y="2710998"/>
              <a:ext cx="5068570" cy="3000821"/>
            </a:xfrm>
            <a:prstGeom prst="rect">
              <a:avLst/>
            </a:prstGeom>
          </p:spPr>
          <p:txBody>
            <a:bodyPr wrap="square">
              <a:spAutoFit/>
            </a:bodyPr>
            <a:lstStyle/>
            <a:p>
              <a:pPr>
                <a:lnSpc>
                  <a:spcPct val="150000"/>
                </a:lnSpc>
              </a:pPr>
              <a:r>
                <a:rPr lang="zh-CN" altLang="en-US" sz="1400" spc="300" dirty="0">
                  <a:solidFill>
                    <a:schemeClr val="bg2">
                      <a:lumMod val="10000"/>
                    </a:schemeClr>
                  </a:solidFill>
                  <a:cs typeface="+mn-ea"/>
                  <a:sym typeface="+mn-lt"/>
                </a:rPr>
                <a:t>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a:t>
              </a:r>
              <a:endParaRPr lang="zh-CN" altLang="en-US" sz="1400" spc="300" dirty="0">
                <a:solidFill>
                  <a:srgbClr val="404040"/>
                </a:solidFill>
                <a:cs typeface="+mn-ea"/>
                <a:sym typeface="+mn-lt"/>
              </a:endParaRPr>
            </a:p>
          </p:txBody>
        </p:sp>
      </p:grpSp>
      <p:pic>
        <p:nvPicPr>
          <p:cNvPr id="53" name="图片 52"/>
          <p:cNvPicPr>
            <a:picLocks noChangeAspect="1"/>
          </p:cNvPicPr>
          <p:nvPr/>
        </p:nvPicPr>
        <p:blipFill>
          <a:blip r:embed="rId1" cstate="print">
            <a:extLst>
              <a:ext uri="{28A0092B-C50C-407E-A947-70E740481C1C}">
                <a14:useLocalDpi xmlns:a14="http://schemas.microsoft.com/office/drawing/2010/main" val="0"/>
              </a:ext>
            </a:extLst>
          </a:blip>
          <a:srcRect l="23041" r="23041"/>
          <a:stretch>
            <a:fillRect/>
          </a:stretch>
        </p:blipFill>
        <p:spPr>
          <a:xfrm>
            <a:off x="902970" y="1397635"/>
            <a:ext cx="3649980" cy="45129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up)">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íṩľíḍè-Straight Connector 21"/>
          <p:cNvCxnSpPr/>
          <p:nvPr/>
        </p:nvCxnSpPr>
        <p:spPr>
          <a:xfrm>
            <a:off x="6454492" y="2779731"/>
            <a:ext cx="0" cy="141919"/>
          </a:xfrm>
          <a:prstGeom prst="line">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16" name="íṩľíḍè-Straight Connector 22"/>
          <p:cNvCxnSpPr/>
          <p:nvPr/>
        </p:nvCxnSpPr>
        <p:spPr>
          <a:xfrm>
            <a:off x="5737507" y="2779731"/>
            <a:ext cx="0" cy="141919"/>
          </a:xfrm>
          <a:prstGeom prst="line">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19" name="íṩľíḍè-Straight Connector 25"/>
          <p:cNvCxnSpPr/>
          <p:nvPr/>
        </p:nvCxnSpPr>
        <p:spPr>
          <a:xfrm>
            <a:off x="7156692" y="3578023"/>
            <a:ext cx="0" cy="141919"/>
          </a:xfrm>
          <a:prstGeom prst="line">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20" name="íṩľíḍè-Straight Connector 26"/>
          <p:cNvCxnSpPr/>
          <p:nvPr/>
        </p:nvCxnSpPr>
        <p:spPr>
          <a:xfrm>
            <a:off x="5027914" y="3578023"/>
            <a:ext cx="0" cy="141919"/>
          </a:xfrm>
          <a:prstGeom prst="line">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23" name="íṩľíḍè-Straight Connector 29"/>
          <p:cNvCxnSpPr/>
          <p:nvPr/>
        </p:nvCxnSpPr>
        <p:spPr>
          <a:xfrm>
            <a:off x="7873678" y="4500264"/>
            <a:ext cx="0" cy="141919"/>
          </a:xfrm>
          <a:prstGeom prst="line">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24" name="íṩľíḍè-Straight Connector 30"/>
          <p:cNvCxnSpPr/>
          <p:nvPr/>
        </p:nvCxnSpPr>
        <p:spPr>
          <a:xfrm>
            <a:off x="4325714" y="4500264"/>
            <a:ext cx="0" cy="141919"/>
          </a:xfrm>
          <a:prstGeom prst="line">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1084766" y="2189356"/>
            <a:ext cx="5014930" cy="3125300"/>
            <a:chOff x="1084766" y="2189356"/>
            <a:chExt cx="5014930" cy="3125300"/>
          </a:xfrm>
        </p:grpSpPr>
        <p:grpSp>
          <p:nvGrpSpPr>
            <p:cNvPr id="29" name="组合 28"/>
            <p:cNvGrpSpPr/>
            <p:nvPr/>
          </p:nvGrpSpPr>
          <p:grpSpPr>
            <a:xfrm>
              <a:off x="3608729" y="2757556"/>
              <a:ext cx="2490967" cy="2557100"/>
              <a:chOff x="3608729" y="2757556"/>
              <a:chExt cx="2490967" cy="2557100"/>
            </a:xfrm>
          </p:grpSpPr>
          <p:sp>
            <p:nvSpPr>
              <p:cNvPr id="5" name="íṩľíḍè-Freeform: Shape 5"/>
              <p:cNvSpPr/>
              <p:nvPr/>
            </p:nvSpPr>
            <p:spPr>
              <a:xfrm>
                <a:off x="5390103" y="3156310"/>
                <a:ext cx="709593" cy="2158346"/>
              </a:xfrm>
              <a:custGeom>
                <a:avLst/>
                <a:gdLst>
                  <a:gd name="connsiteX0" fmla="*/ 914400 w 914400"/>
                  <a:gd name="connsiteY0" fmla="*/ 0 h 2781300"/>
                  <a:gd name="connsiteX1" fmla="*/ 914400 w 914400"/>
                  <a:gd name="connsiteY1" fmla="*/ 2781300 h 2781300"/>
                  <a:gd name="connsiteX2" fmla="*/ 0 w 914400"/>
                  <a:gd name="connsiteY2" fmla="*/ 2781300 h 2781300"/>
                  <a:gd name="connsiteX3" fmla="*/ 0 w 914400"/>
                  <a:gd name="connsiteY3" fmla="*/ 777656 h 2781300"/>
                  <a:gd name="connsiteX4" fmla="*/ 93241 w 914400"/>
                  <a:gd name="connsiteY4" fmla="*/ 631646 h 2781300"/>
                  <a:gd name="connsiteX5" fmla="*/ 914400 w 914400"/>
                  <a:gd name="connsiteY5" fmla="*/ 0 h 278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2781300">
                    <a:moveTo>
                      <a:pt x="914400" y="0"/>
                    </a:moveTo>
                    <a:lnTo>
                      <a:pt x="914400" y="2781300"/>
                    </a:lnTo>
                    <a:lnTo>
                      <a:pt x="0" y="2781300"/>
                    </a:lnTo>
                    <a:lnTo>
                      <a:pt x="0" y="777656"/>
                    </a:lnTo>
                    <a:lnTo>
                      <a:pt x="93241" y="631646"/>
                    </a:lnTo>
                    <a:cubicBezTo>
                      <a:pt x="339289" y="258654"/>
                      <a:pt x="571500" y="0"/>
                      <a:pt x="914400" y="0"/>
                    </a:cubicBezTo>
                    <a:close/>
                  </a:path>
                </a:pathLst>
              </a:custGeom>
              <a:solidFill>
                <a:srgbClr val="DDE2B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 name="íṩľíḍè-Oval 18"/>
              <p:cNvSpPr/>
              <p:nvPr/>
            </p:nvSpPr>
            <p:spPr>
              <a:xfrm>
                <a:off x="5682071" y="2971128"/>
                <a:ext cx="125657" cy="125657"/>
              </a:xfrm>
              <a:prstGeom prst="ellipse">
                <a:avLst/>
              </a:prstGeom>
              <a:noFill/>
              <a:ln w="38100">
                <a:solidFill>
                  <a:srgbClr val="DDE2B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18" name="íṩľíḍè-Straight Connector 24"/>
              <p:cNvCxnSpPr/>
              <p:nvPr/>
            </p:nvCxnSpPr>
            <p:spPr>
              <a:xfrm>
                <a:off x="3608729" y="2757556"/>
                <a:ext cx="2128778" cy="0"/>
              </a:xfrm>
              <a:prstGeom prst="line">
                <a:avLst/>
              </a:prstGeom>
              <a:ln>
                <a:solidFill>
                  <a:srgbClr val="7F8C8D"/>
                </a:solidFill>
                <a:prstDash val="dash"/>
                <a:headEnd type="ova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a:off x="1084766" y="2189356"/>
              <a:ext cx="2231995" cy="941049"/>
              <a:chOff x="1084766" y="2189356"/>
              <a:chExt cx="2231995" cy="941049"/>
            </a:xfrm>
          </p:grpSpPr>
          <p:sp>
            <p:nvSpPr>
              <p:cNvPr id="53" name="矩形 52"/>
              <p:cNvSpPr/>
              <p:nvPr/>
            </p:nvSpPr>
            <p:spPr>
              <a:xfrm>
                <a:off x="1084766" y="2530634"/>
                <a:ext cx="2231995" cy="599771"/>
              </a:xfrm>
              <a:prstGeom prst="rect">
                <a:avLst/>
              </a:prstGeom>
            </p:spPr>
            <p:txBody>
              <a:bodyPr wrap="square" lIns="91433" tIns="45716" rIns="91433" bIns="45716">
                <a:spAutoFit/>
              </a:bodyPr>
              <a:lstStyle/>
              <a:p>
                <a:pPr>
                  <a:lnSpc>
                    <a:spcPct val="130000"/>
                  </a:lnSpc>
                </a:pPr>
                <a:r>
                  <a:rPr lang="zh-CN" altLang="en-US" sz="1335" dirty="0">
                    <a:solidFill>
                      <a:schemeClr val="bg2">
                        <a:lumMod val="10000"/>
                      </a:schemeClr>
                    </a:solidFill>
                    <a:cs typeface="+mn-ea"/>
                    <a:sym typeface="+mn-lt"/>
                  </a:rPr>
                  <a:t>输入替换内容输入替换内容输入替换内容输入替换内容</a:t>
                </a:r>
                <a:endParaRPr lang="zh-CN" altLang="en-US" sz="1335" dirty="0">
                  <a:solidFill>
                    <a:srgbClr val="404040"/>
                  </a:solidFill>
                  <a:cs typeface="+mn-ea"/>
                  <a:sym typeface="+mn-lt"/>
                </a:endParaRPr>
              </a:p>
            </p:txBody>
          </p:sp>
          <p:sp>
            <p:nvSpPr>
              <p:cNvPr id="54" name="矩形 53"/>
              <p:cNvSpPr/>
              <p:nvPr/>
            </p:nvSpPr>
            <p:spPr>
              <a:xfrm>
                <a:off x="1084766" y="2189356"/>
                <a:ext cx="2231995" cy="379648"/>
              </a:xfrm>
              <a:prstGeom prst="rect">
                <a:avLst/>
              </a:prstGeom>
            </p:spPr>
            <p:txBody>
              <a:bodyPr wrap="square" lIns="91433" tIns="45716" rIns="91433" bIns="45716">
                <a:spAutoFit/>
              </a:bodyPr>
              <a:lstStyle/>
              <a:p>
                <a:pPr algn="just"/>
                <a:r>
                  <a:rPr lang="zh-CN" altLang="en-US" sz="1865" dirty="0">
                    <a:solidFill>
                      <a:schemeClr val="tx1">
                        <a:lumMod val="75000"/>
                      </a:schemeClr>
                    </a:solidFill>
                    <a:cs typeface="+mn-ea"/>
                    <a:sym typeface="+mn-lt"/>
                  </a:rPr>
                  <a:t>输入标题</a:t>
                </a:r>
                <a:endParaRPr lang="zh-CN" altLang="en-US" sz="1865" dirty="0">
                  <a:solidFill>
                    <a:schemeClr val="tx1">
                      <a:lumMod val="75000"/>
                    </a:schemeClr>
                  </a:solidFill>
                  <a:cs typeface="+mn-ea"/>
                  <a:sym typeface="+mn-lt"/>
                </a:endParaRPr>
              </a:p>
            </p:txBody>
          </p:sp>
        </p:grpSp>
      </p:grpSp>
      <p:grpSp>
        <p:nvGrpSpPr>
          <p:cNvPr id="43" name="组合 42"/>
          <p:cNvGrpSpPr/>
          <p:nvPr/>
        </p:nvGrpSpPr>
        <p:grpSpPr>
          <a:xfrm>
            <a:off x="6099696" y="2150986"/>
            <a:ext cx="5007540" cy="3163670"/>
            <a:chOff x="6099696" y="2150986"/>
            <a:chExt cx="5007540" cy="3163670"/>
          </a:xfrm>
        </p:grpSpPr>
        <p:grpSp>
          <p:nvGrpSpPr>
            <p:cNvPr id="30" name="组合 29"/>
            <p:cNvGrpSpPr/>
            <p:nvPr/>
          </p:nvGrpSpPr>
          <p:grpSpPr>
            <a:xfrm>
              <a:off x="6099696" y="2757556"/>
              <a:ext cx="2483575" cy="2557100"/>
              <a:chOff x="6099696" y="2757556"/>
              <a:chExt cx="2483575" cy="2557100"/>
            </a:xfrm>
          </p:grpSpPr>
          <p:sp>
            <p:nvSpPr>
              <p:cNvPr id="6" name="íṩľíḍè-Freeform: Shape 6"/>
              <p:cNvSpPr/>
              <p:nvPr/>
            </p:nvSpPr>
            <p:spPr>
              <a:xfrm>
                <a:off x="6099696" y="3156310"/>
                <a:ext cx="709593" cy="2158346"/>
              </a:xfrm>
              <a:custGeom>
                <a:avLst/>
                <a:gdLst>
                  <a:gd name="connsiteX0" fmla="*/ 0 w 914400"/>
                  <a:gd name="connsiteY0" fmla="*/ 0 h 2781300"/>
                  <a:gd name="connsiteX1" fmla="*/ 821159 w 914400"/>
                  <a:gd name="connsiteY1" fmla="*/ 631646 h 2781300"/>
                  <a:gd name="connsiteX2" fmla="*/ 914400 w 914400"/>
                  <a:gd name="connsiteY2" fmla="*/ 777656 h 2781300"/>
                  <a:gd name="connsiteX3" fmla="*/ 914400 w 914400"/>
                  <a:gd name="connsiteY3" fmla="*/ 2781300 h 2781300"/>
                  <a:gd name="connsiteX4" fmla="*/ 0 w 914400"/>
                  <a:gd name="connsiteY4" fmla="*/ 2781300 h 278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2781300">
                    <a:moveTo>
                      <a:pt x="0" y="0"/>
                    </a:moveTo>
                    <a:cubicBezTo>
                      <a:pt x="342900" y="0"/>
                      <a:pt x="575112" y="258654"/>
                      <a:pt x="821159" y="631646"/>
                    </a:cubicBezTo>
                    <a:lnTo>
                      <a:pt x="914400" y="777656"/>
                    </a:lnTo>
                    <a:lnTo>
                      <a:pt x="914400" y="2781300"/>
                    </a:lnTo>
                    <a:lnTo>
                      <a:pt x="0" y="2781300"/>
                    </a:lnTo>
                    <a:close/>
                  </a:path>
                </a:pathLst>
              </a:custGeom>
              <a:solidFill>
                <a:srgbClr val="DDE2B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sp>
            <p:nvSpPr>
              <p:cNvPr id="13" name="íṩľíḍè-Oval 19"/>
              <p:cNvSpPr/>
              <p:nvPr/>
            </p:nvSpPr>
            <p:spPr>
              <a:xfrm>
                <a:off x="6391664" y="2971128"/>
                <a:ext cx="125657" cy="125657"/>
              </a:xfrm>
              <a:prstGeom prst="ellipse">
                <a:avLst/>
              </a:prstGeom>
              <a:noFill/>
              <a:ln w="38100">
                <a:solidFill>
                  <a:srgbClr val="DDE2B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17" name="íṩľíḍè-Straight Connector 23"/>
              <p:cNvCxnSpPr/>
              <p:nvPr/>
            </p:nvCxnSpPr>
            <p:spPr>
              <a:xfrm>
                <a:off x="6454491" y="2757556"/>
                <a:ext cx="2128780"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8875241" y="2150986"/>
              <a:ext cx="2231995" cy="941049"/>
              <a:chOff x="8875241" y="2150986"/>
              <a:chExt cx="2231995" cy="941049"/>
            </a:xfrm>
          </p:grpSpPr>
          <p:sp>
            <p:nvSpPr>
              <p:cNvPr id="55" name="矩形 54"/>
              <p:cNvSpPr/>
              <p:nvPr/>
            </p:nvSpPr>
            <p:spPr>
              <a:xfrm>
                <a:off x="8875241" y="2492264"/>
                <a:ext cx="2231995" cy="599771"/>
              </a:xfrm>
              <a:prstGeom prst="rect">
                <a:avLst/>
              </a:prstGeom>
            </p:spPr>
            <p:txBody>
              <a:bodyPr wrap="square" lIns="91433" tIns="45716" rIns="91433" bIns="45716">
                <a:spAutoFit/>
              </a:bodyPr>
              <a:lstStyle/>
              <a:p>
                <a:pPr>
                  <a:lnSpc>
                    <a:spcPct val="130000"/>
                  </a:lnSpc>
                </a:pPr>
                <a:r>
                  <a:rPr lang="zh-CN" altLang="en-US" sz="1335" dirty="0">
                    <a:solidFill>
                      <a:schemeClr val="bg2">
                        <a:lumMod val="10000"/>
                      </a:schemeClr>
                    </a:solidFill>
                    <a:cs typeface="+mn-ea"/>
                    <a:sym typeface="+mn-lt"/>
                  </a:rPr>
                  <a:t>输入替换内容输入替换内容输入替换内容输入替换内容</a:t>
                </a:r>
                <a:endParaRPr lang="zh-CN" altLang="en-US" sz="1335" dirty="0">
                  <a:solidFill>
                    <a:srgbClr val="404040"/>
                  </a:solidFill>
                  <a:cs typeface="+mn-ea"/>
                  <a:sym typeface="+mn-lt"/>
                </a:endParaRPr>
              </a:p>
            </p:txBody>
          </p:sp>
          <p:sp>
            <p:nvSpPr>
              <p:cNvPr id="56" name="矩形 55"/>
              <p:cNvSpPr/>
              <p:nvPr/>
            </p:nvSpPr>
            <p:spPr>
              <a:xfrm>
                <a:off x="8875241" y="2150986"/>
                <a:ext cx="2231995" cy="379648"/>
              </a:xfrm>
              <a:prstGeom prst="rect">
                <a:avLst/>
              </a:prstGeom>
            </p:spPr>
            <p:txBody>
              <a:bodyPr wrap="square" lIns="91433" tIns="45716" rIns="91433" bIns="45716">
                <a:spAutoFit/>
              </a:bodyPr>
              <a:lstStyle/>
              <a:p>
                <a:pPr algn="just"/>
                <a:r>
                  <a:rPr lang="zh-CN" altLang="en-US" sz="1865" dirty="0">
                    <a:solidFill>
                      <a:schemeClr val="tx1">
                        <a:lumMod val="75000"/>
                      </a:schemeClr>
                    </a:solidFill>
                    <a:cs typeface="+mn-ea"/>
                    <a:sym typeface="+mn-lt"/>
                  </a:rPr>
                  <a:t>输入标题</a:t>
                </a:r>
                <a:endParaRPr lang="zh-CN" altLang="en-US" sz="1865" dirty="0">
                  <a:solidFill>
                    <a:schemeClr val="tx1">
                      <a:lumMod val="75000"/>
                    </a:schemeClr>
                  </a:solidFill>
                  <a:cs typeface="+mn-ea"/>
                  <a:sym typeface="+mn-lt"/>
                </a:endParaRPr>
              </a:p>
            </p:txBody>
          </p:sp>
        </p:grpSp>
      </p:grpSp>
      <p:grpSp>
        <p:nvGrpSpPr>
          <p:cNvPr id="41" name="组合 40"/>
          <p:cNvGrpSpPr/>
          <p:nvPr/>
        </p:nvGrpSpPr>
        <p:grpSpPr>
          <a:xfrm>
            <a:off x="1084765" y="3188073"/>
            <a:ext cx="4305339" cy="2126583"/>
            <a:chOff x="1084765" y="3188073"/>
            <a:chExt cx="4305339" cy="2126583"/>
          </a:xfrm>
        </p:grpSpPr>
        <p:grpSp>
          <p:nvGrpSpPr>
            <p:cNvPr id="28" name="组合 27"/>
            <p:cNvGrpSpPr/>
            <p:nvPr/>
          </p:nvGrpSpPr>
          <p:grpSpPr>
            <a:xfrm>
              <a:off x="3608729" y="3566935"/>
              <a:ext cx="1781375" cy="1747721"/>
              <a:chOff x="3608729" y="3566935"/>
              <a:chExt cx="1781375" cy="1747721"/>
            </a:xfrm>
          </p:grpSpPr>
          <p:sp>
            <p:nvSpPr>
              <p:cNvPr id="4" name="íṩľíḍè-Freeform: Shape 4"/>
              <p:cNvSpPr/>
              <p:nvPr/>
            </p:nvSpPr>
            <p:spPr>
              <a:xfrm>
                <a:off x="4680511" y="3759787"/>
                <a:ext cx="709593" cy="1554869"/>
              </a:xfrm>
              <a:custGeom>
                <a:avLst/>
                <a:gdLst>
                  <a:gd name="connsiteX0" fmla="*/ 914400 w 914400"/>
                  <a:gd name="connsiteY0" fmla="*/ 0 h 2003644"/>
                  <a:gd name="connsiteX1" fmla="*/ 914400 w 914400"/>
                  <a:gd name="connsiteY1" fmla="*/ 2003644 h 2003644"/>
                  <a:gd name="connsiteX2" fmla="*/ 0 w 914400"/>
                  <a:gd name="connsiteY2" fmla="*/ 2003644 h 2003644"/>
                  <a:gd name="connsiteX3" fmla="*/ 0 w 914400"/>
                  <a:gd name="connsiteY3" fmla="*/ 1282128 h 2003644"/>
                  <a:gd name="connsiteX4" fmla="*/ 103466 w 914400"/>
                  <a:gd name="connsiteY4" fmla="*/ 1171666 h 2003644"/>
                  <a:gd name="connsiteX5" fmla="*/ 882888 w 914400"/>
                  <a:gd name="connsiteY5" fmla="*/ 49346 h 2003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2003644">
                    <a:moveTo>
                      <a:pt x="914400" y="0"/>
                    </a:moveTo>
                    <a:lnTo>
                      <a:pt x="914400" y="2003644"/>
                    </a:lnTo>
                    <a:lnTo>
                      <a:pt x="0" y="2003644"/>
                    </a:lnTo>
                    <a:lnTo>
                      <a:pt x="0" y="1282128"/>
                    </a:lnTo>
                    <a:lnTo>
                      <a:pt x="103466" y="1171666"/>
                    </a:lnTo>
                    <a:cubicBezTo>
                      <a:pt x="435336" y="790538"/>
                      <a:pt x="671123" y="388593"/>
                      <a:pt x="882888" y="49346"/>
                    </a:cubicBezTo>
                    <a:close/>
                  </a:path>
                </a:pathLst>
              </a:custGeom>
              <a:solidFill>
                <a:srgbClr val="86B17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1" name="íṩľíḍè-Oval 17"/>
              <p:cNvSpPr/>
              <p:nvPr/>
            </p:nvSpPr>
            <p:spPr>
              <a:xfrm>
                <a:off x="4972479" y="3777876"/>
                <a:ext cx="125657" cy="125657"/>
              </a:xfrm>
              <a:prstGeom prst="ellipse">
                <a:avLst/>
              </a:prstGeom>
              <a:noFill/>
              <a:ln w="38100">
                <a:solidFill>
                  <a:srgbClr val="86B17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22" name="íṩľíḍè-Straight Connector 28"/>
              <p:cNvCxnSpPr/>
              <p:nvPr/>
            </p:nvCxnSpPr>
            <p:spPr>
              <a:xfrm>
                <a:off x="3608729" y="3566935"/>
                <a:ext cx="1419186" cy="0"/>
              </a:xfrm>
              <a:prstGeom prst="line">
                <a:avLst/>
              </a:prstGeom>
              <a:ln>
                <a:solidFill>
                  <a:srgbClr val="7F8C8D"/>
                </a:solidFill>
                <a:prstDash val="dash"/>
                <a:headEnd type="oval"/>
              </a:ln>
            </p:spPr>
            <p:style>
              <a:lnRef idx="1">
                <a:schemeClr val="accent1"/>
              </a:lnRef>
              <a:fillRef idx="0">
                <a:schemeClr val="accent1"/>
              </a:fillRef>
              <a:effectRef idx="0">
                <a:schemeClr val="accent1"/>
              </a:effectRef>
              <a:fontRef idx="minor">
                <a:schemeClr val="tx1"/>
              </a:fontRef>
            </p:style>
          </p:cxnSp>
        </p:grpSp>
        <p:grpSp>
          <p:nvGrpSpPr>
            <p:cNvPr id="36" name="组合 35"/>
            <p:cNvGrpSpPr/>
            <p:nvPr/>
          </p:nvGrpSpPr>
          <p:grpSpPr>
            <a:xfrm>
              <a:off x="1084765" y="3188073"/>
              <a:ext cx="2231995" cy="941049"/>
              <a:chOff x="1084765" y="3188073"/>
              <a:chExt cx="2231995" cy="941049"/>
            </a:xfrm>
          </p:grpSpPr>
          <p:sp>
            <p:nvSpPr>
              <p:cNvPr id="75" name="矩形 74"/>
              <p:cNvSpPr/>
              <p:nvPr/>
            </p:nvSpPr>
            <p:spPr>
              <a:xfrm>
                <a:off x="1084765" y="3529351"/>
                <a:ext cx="2231995" cy="599771"/>
              </a:xfrm>
              <a:prstGeom prst="rect">
                <a:avLst/>
              </a:prstGeom>
            </p:spPr>
            <p:txBody>
              <a:bodyPr wrap="square" lIns="91433" tIns="45716" rIns="91433" bIns="45716">
                <a:spAutoFit/>
              </a:bodyPr>
              <a:lstStyle/>
              <a:p>
                <a:pPr>
                  <a:lnSpc>
                    <a:spcPct val="130000"/>
                  </a:lnSpc>
                </a:pPr>
                <a:r>
                  <a:rPr lang="zh-CN" altLang="en-US" sz="1335" dirty="0">
                    <a:solidFill>
                      <a:schemeClr val="bg2">
                        <a:lumMod val="10000"/>
                      </a:schemeClr>
                    </a:solidFill>
                    <a:cs typeface="+mn-ea"/>
                    <a:sym typeface="+mn-lt"/>
                  </a:rPr>
                  <a:t>输入替换内容输入替换内容输入替换内容输入替换内容</a:t>
                </a:r>
                <a:endParaRPr lang="zh-CN" altLang="en-US" sz="1335" dirty="0">
                  <a:solidFill>
                    <a:srgbClr val="404040"/>
                  </a:solidFill>
                  <a:cs typeface="+mn-ea"/>
                  <a:sym typeface="+mn-lt"/>
                </a:endParaRPr>
              </a:p>
            </p:txBody>
          </p:sp>
          <p:sp>
            <p:nvSpPr>
              <p:cNvPr id="76" name="矩形 75"/>
              <p:cNvSpPr/>
              <p:nvPr/>
            </p:nvSpPr>
            <p:spPr>
              <a:xfrm>
                <a:off x="1084765" y="3188073"/>
                <a:ext cx="2231995" cy="379648"/>
              </a:xfrm>
              <a:prstGeom prst="rect">
                <a:avLst/>
              </a:prstGeom>
            </p:spPr>
            <p:txBody>
              <a:bodyPr wrap="square" lIns="91433" tIns="45716" rIns="91433" bIns="45716">
                <a:spAutoFit/>
              </a:bodyPr>
              <a:lstStyle/>
              <a:p>
                <a:pPr algn="just"/>
                <a:r>
                  <a:rPr lang="zh-CN" altLang="en-US" sz="1865" dirty="0">
                    <a:solidFill>
                      <a:schemeClr val="tx1">
                        <a:lumMod val="75000"/>
                      </a:schemeClr>
                    </a:solidFill>
                    <a:cs typeface="+mn-ea"/>
                    <a:sym typeface="+mn-lt"/>
                  </a:rPr>
                  <a:t>输入标题</a:t>
                </a:r>
                <a:endParaRPr lang="zh-CN" altLang="en-US" sz="1865" dirty="0">
                  <a:solidFill>
                    <a:schemeClr val="tx1">
                      <a:lumMod val="75000"/>
                    </a:schemeClr>
                  </a:solidFill>
                  <a:cs typeface="+mn-ea"/>
                  <a:sym typeface="+mn-lt"/>
                </a:endParaRPr>
              </a:p>
            </p:txBody>
          </p:sp>
        </p:grpSp>
      </p:grpSp>
      <p:grpSp>
        <p:nvGrpSpPr>
          <p:cNvPr id="45" name="组合 44"/>
          <p:cNvGrpSpPr/>
          <p:nvPr/>
        </p:nvGrpSpPr>
        <p:grpSpPr>
          <a:xfrm>
            <a:off x="6809289" y="3149703"/>
            <a:ext cx="4297946" cy="2164953"/>
            <a:chOff x="6809289" y="3149703"/>
            <a:chExt cx="4297946" cy="2164953"/>
          </a:xfrm>
        </p:grpSpPr>
        <p:grpSp>
          <p:nvGrpSpPr>
            <p:cNvPr id="32" name="组合 31"/>
            <p:cNvGrpSpPr/>
            <p:nvPr/>
          </p:nvGrpSpPr>
          <p:grpSpPr>
            <a:xfrm>
              <a:off x="6809289" y="3566935"/>
              <a:ext cx="1773982" cy="1747721"/>
              <a:chOff x="6809289" y="3566935"/>
              <a:chExt cx="1773982" cy="1747721"/>
            </a:xfrm>
          </p:grpSpPr>
          <p:sp>
            <p:nvSpPr>
              <p:cNvPr id="7" name="íṩľíḍè-Freeform: Shape 7"/>
              <p:cNvSpPr/>
              <p:nvPr/>
            </p:nvSpPr>
            <p:spPr>
              <a:xfrm>
                <a:off x="6809289" y="3759787"/>
                <a:ext cx="709593" cy="1554869"/>
              </a:xfrm>
              <a:custGeom>
                <a:avLst/>
                <a:gdLst>
                  <a:gd name="connsiteX0" fmla="*/ 0 w 914400"/>
                  <a:gd name="connsiteY0" fmla="*/ 0 h 2003644"/>
                  <a:gd name="connsiteX1" fmla="*/ 31512 w 914400"/>
                  <a:gd name="connsiteY1" fmla="*/ 49346 h 2003644"/>
                  <a:gd name="connsiteX2" fmla="*/ 810934 w 914400"/>
                  <a:gd name="connsiteY2" fmla="*/ 1171666 h 2003644"/>
                  <a:gd name="connsiteX3" fmla="*/ 914400 w 914400"/>
                  <a:gd name="connsiteY3" fmla="*/ 1282128 h 2003644"/>
                  <a:gd name="connsiteX4" fmla="*/ 914400 w 914400"/>
                  <a:gd name="connsiteY4" fmla="*/ 2003644 h 2003644"/>
                  <a:gd name="connsiteX5" fmla="*/ 0 w 914400"/>
                  <a:gd name="connsiteY5" fmla="*/ 2003644 h 2003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2003644">
                    <a:moveTo>
                      <a:pt x="0" y="0"/>
                    </a:moveTo>
                    <a:lnTo>
                      <a:pt x="31512" y="49346"/>
                    </a:lnTo>
                    <a:cubicBezTo>
                      <a:pt x="243278" y="388593"/>
                      <a:pt x="479064" y="790538"/>
                      <a:pt x="810934" y="1171666"/>
                    </a:cubicBezTo>
                    <a:lnTo>
                      <a:pt x="914400" y="1282128"/>
                    </a:lnTo>
                    <a:lnTo>
                      <a:pt x="914400" y="2003644"/>
                    </a:lnTo>
                    <a:lnTo>
                      <a:pt x="0" y="2003644"/>
                    </a:lnTo>
                    <a:close/>
                  </a:path>
                </a:pathLst>
              </a:custGeom>
              <a:solidFill>
                <a:srgbClr val="86B17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sp>
            <p:nvSpPr>
              <p:cNvPr id="14" name="íṩľíḍè-Oval 20"/>
              <p:cNvSpPr/>
              <p:nvPr/>
            </p:nvSpPr>
            <p:spPr>
              <a:xfrm>
                <a:off x="7101256" y="3777876"/>
                <a:ext cx="125657" cy="125657"/>
              </a:xfrm>
              <a:prstGeom prst="ellipse">
                <a:avLst/>
              </a:prstGeom>
              <a:noFill/>
              <a:ln w="38100">
                <a:solidFill>
                  <a:srgbClr val="86B17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21" name="íṩľíḍè-Straight Connector 27"/>
              <p:cNvCxnSpPr/>
              <p:nvPr/>
            </p:nvCxnSpPr>
            <p:spPr>
              <a:xfrm>
                <a:off x="7164085" y="3566935"/>
                <a:ext cx="1419186"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a:off x="8875240" y="3149703"/>
              <a:ext cx="2231995" cy="941049"/>
              <a:chOff x="8875240" y="3149703"/>
              <a:chExt cx="2231995" cy="941049"/>
            </a:xfrm>
          </p:grpSpPr>
          <p:sp>
            <p:nvSpPr>
              <p:cNvPr id="77" name="矩形 76"/>
              <p:cNvSpPr/>
              <p:nvPr/>
            </p:nvSpPr>
            <p:spPr>
              <a:xfrm>
                <a:off x="8875240" y="3490981"/>
                <a:ext cx="2231995" cy="599771"/>
              </a:xfrm>
              <a:prstGeom prst="rect">
                <a:avLst/>
              </a:prstGeom>
            </p:spPr>
            <p:txBody>
              <a:bodyPr wrap="square" lIns="91433" tIns="45716" rIns="91433" bIns="45716">
                <a:spAutoFit/>
              </a:bodyPr>
              <a:lstStyle/>
              <a:p>
                <a:pPr>
                  <a:lnSpc>
                    <a:spcPct val="130000"/>
                  </a:lnSpc>
                </a:pPr>
                <a:r>
                  <a:rPr lang="zh-CN" altLang="en-US" sz="1335" dirty="0">
                    <a:solidFill>
                      <a:schemeClr val="bg2">
                        <a:lumMod val="10000"/>
                      </a:schemeClr>
                    </a:solidFill>
                    <a:cs typeface="+mn-ea"/>
                    <a:sym typeface="+mn-lt"/>
                  </a:rPr>
                  <a:t>输入替换内容输入替换内容输入替换内容输入替换内容</a:t>
                </a:r>
                <a:endParaRPr lang="zh-CN" altLang="en-US" sz="1335" dirty="0">
                  <a:solidFill>
                    <a:srgbClr val="404040"/>
                  </a:solidFill>
                  <a:cs typeface="+mn-ea"/>
                  <a:sym typeface="+mn-lt"/>
                </a:endParaRPr>
              </a:p>
            </p:txBody>
          </p:sp>
          <p:sp>
            <p:nvSpPr>
              <p:cNvPr id="78" name="矩形 77"/>
              <p:cNvSpPr/>
              <p:nvPr/>
            </p:nvSpPr>
            <p:spPr>
              <a:xfrm>
                <a:off x="8875240" y="3149703"/>
                <a:ext cx="2231995" cy="379648"/>
              </a:xfrm>
              <a:prstGeom prst="rect">
                <a:avLst/>
              </a:prstGeom>
            </p:spPr>
            <p:txBody>
              <a:bodyPr wrap="square" lIns="91433" tIns="45716" rIns="91433" bIns="45716">
                <a:spAutoFit/>
              </a:bodyPr>
              <a:lstStyle/>
              <a:p>
                <a:pPr algn="just"/>
                <a:r>
                  <a:rPr lang="zh-CN" altLang="en-US" sz="1865" dirty="0">
                    <a:solidFill>
                      <a:schemeClr val="tx1">
                        <a:lumMod val="75000"/>
                      </a:schemeClr>
                    </a:solidFill>
                    <a:cs typeface="+mn-ea"/>
                    <a:sym typeface="+mn-lt"/>
                  </a:rPr>
                  <a:t>输入标题</a:t>
                </a:r>
                <a:endParaRPr lang="zh-CN" altLang="en-US" sz="1865" dirty="0">
                  <a:solidFill>
                    <a:schemeClr val="tx1">
                      <a:lumMod val="75000"/>
                    </a:schemeClr>
                  </a:solidFill>
                  <a:cs typeface="+mn-ea"/>
                  <a:sym typeface="+mn-lt"/>
                </a:endParaRPr>
              </a:p>
            </p:txBody>
          </p:sp>
        </p:grpSp>
      </p:grpSp>
      <p:grpSp>
        <p:nvGrpSpPr>
          <p:cNvPr id="40" name="组合 39"/>
          <p:cNvGrpSpPr/>
          <p:nvPr/>
        </p:nvGrpSpPr>
        <p:grpSpPr>
          <a:xfrm>
            <a:off x="1084765" y="4127362"/>
            <a:ext cx="3595746" cy="1187294"/>
            <a:chOff x="1084765" y="4127362"/>
            <a:chExt cx="3595746" cy="1187294"/>
          </a:xfrm>
        </p:grpSpPr>
        <p:grpSp>
          <p:nvGrpSpPr>
            <p:cNvPr id="27" name="组合 26"/>
            <p:cNvGrpSpPr/>
            <p:nvPr/>
          </p:nvGrpSpPr>
          <p:grpSpPr>
            <a:xfrm>
              <a:off x="3608729" y="4488321"/>
              <a:ext cx="1071782" cy="826335"/>
              <a:chOff x="3608729" y="4488321"/>
              <a:chExt cx="1071782" cy="826335"/>
            </a:xfrm>
          </p:grpSpPr>
          <p:sp>
            <p:nvSpPr>
              <p:cNvPr id="3" name="íṩľíḍè-Freeform: Shape 3"/>
              <p:cNvSpPr/>
              <p:nvPr/>
            </p:nvSpPr>
            <p:spPr>
              <a:xfrm>
                <a:off x="3970918" y="4754745"/>
                <a:ext cx="709593" cy="559911"/>
              </a:xfrm>
              <a:custGeom>
                <a:avLst/>
                <a:gdLst>
                  <a:gd name="connsiteX0" fmla="*/ 914400 w 914400"/>
                  <a:gd name="connsiteY0" fmla="*/ 0 h 721516"/>
                  <a:gd name="connsiteX1" fmla="*/ 914400 w 914400"/>
                  <a:gd name="connsiteY1" fmla="*/ 721516 h 721516"/>
                  <a:gd name="connsiteX2" fmla="*/ 0 w 914400"/>
                  <a:gd name="connsiteY2" fmla="*/ 721516 h 721516"/>
                  <a:gd name="connsiteX3" fmla="*/ 806637 w 914400"/>
                  <a:gd name="connsiteY3" fmla="*/ 115049 h 721516"/>
                </a:gdLst>
                <a:ahLst/>
                <a:cxnLst>
                  <a:cxn ang="0">
                    <a:pos x="connsiteX0" y="connsiteY0"/>
                  </a:cxn>
                  <a:cxn ang="0">
                    <a:pos x="connsiteX1" y="connsiteY1"/>
                  </a:cxn>
                  <a:cxn ang="0">
                    <a:pos x="connsiteX2" y="connsiteY2"/>
                  </a:cxn>
                  <a:cxn ang="0">
                    <a:pos x="connsiteX3" y="connsiteY3"/>
                  </a:cxn>
                </a:cxnLst>
                <a:rect l="l" t="t" r="r" b="b"/>
                <a:pathLst>
                  <a:path w="914400" h="721516">
                    <a:moveTo>
                      <a:pt x="914400" y="0"/>
                    </a:moveTo>
                    <a:lnTo>
                      <a:pt x="914400" y="721516"/>
                    </a:lnTo>
                    <a:lnTo>
                      <a:pt x="0" y="721516"/>
                    </a:lnTo>
                    <a:cubicBezTo>
                      <a:pt x="319035" y="544894"/>
                      <a:pt x="582726" y="336725"/>
                      <a:pt x="806637" y="115049"/>
                    </a:cubicBezTo>
                    <a:close/>
                  </a:path>
                </a:pathLst>
              </a:custGeom>
              <a:solidFill>
                <a:srgbClr val="DDE2B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0" name="íṩľíḍè-Oval 16"/>
              <p:cNvSpPr/>
              <p:nvPr/>
            </p:nvSpPr>
            <p:spPr>
              <a:xfrm>
                <a:off x="4266581" y="4691916"/>
                <a:ext cx="125657" cy="125657"/>
              </a:xfrm>
              <a:prstGeom prst="ellipse">
                <a:avLst/>
              </a:prstGeom>
              <a:noFill/>
              <a:ln w="38100">
                <a:solidFill>
                  <a:srgbClr val="DDE2B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26" name="íṩľíḍè-Straight Connector 32"/>
              <p:cNvCxnSpPr/>
              <p:nvPr/>
            </p:nvCxnSpPr>
            <p:spPr>
              <a:xfrm>
                <a:off x="3608729" y="4488321"/>
                <a:ext cx="709593" cy="0"/>
              </a:xfrm>
              <a:prstGeom prst="line">
                <a:avLst/>
              </a:prstGeom>
              <a:ln>
                <a:solidFill>
                  <a:srgbClr val="7F8C8D"/>
                </a:solidFill>
                <a:prstDash val="dash"/>
                <a:headEnd type="ova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1084765" y="4127362"/>
              <a:ext cx="2231995" cy="941049"/>
              <a:chOff x="1084765" y="4127362"/>
              <a:chExt cx="2231995" cy="941049"/>
            </a:xfrm>
          </p:grpSpPr>
          <p:sp>
            <p:nvSpPr>
              <p:cNvPr id="79" name="矩形 78"/>
              <p:cNvSpPr/>
              <p:nvPr/>
            </p:nvSpPr>
            <p:spPr>
              <a:xfrm>
                <a:off x="1084765" y="4468640"/>
                <a:ext cx="2231995" cy="599771"/>
              </a:xfrm>
              <a:prstGeom prst="rect">
                <a:avLst/>
              </a:prstGeom>
            </p:spPr>
            <p:txBody>
              <a:bodyPr wrap="square" lIns="91433" tIns="45716" rIns="91433" bIns="45716">
                <a:spAutoFit/>
              </a:bodyPr>
              <a:lstStyle/>
              <a:p>
                <a:pPr>
                  <a:lnSpc>
                    <a:spcPct val="130000"/>
                  </a:lnSpc>
                </a:pPr>
                <a:r>
                  <a:rPr lang="zh-CN" altLang="en-US" sz="1335" dirty="0">
                    <a:solidFill>
                      <a:schemeClr val="bg2">
                        <a:lumMod val="10000"/>
                      </a:schemeClr>
                    </a:solidFill>
                    <a:cs typeface="+mn-ea"/>
                    <a:sym typeface="+mn-lt"/>
                  </a:rPr>
                  <a:t>输入替换内容输入替换内容输入替换内容输入替换内容</a:t>
                </a:r>
                <a:endParaRPr lang="zh-CN" altLang="en-US" sz="1335" dirty="0">
                  <a:solidFill>
                    <a:srgbClr val="404040"/>
                  </a:solidFill>
                  <a:cs typeface="+mn-ea"/>
                  <a:sym typeface="+mn-lt"/>
                </a:endParaRPr>
              </a:p>
            </p:txBody>
          </p:sp>
          <p:sp>
            <p:nvSpPr>
              <p:cNvPr id="80" name="矩形 79"/>
              <p:cNvSpPr/>
              <p:nvPr/>
            </p:nvSpPr>
            <p:spPr>
              <a:xfrm>
                <a:off x="1084765" y="4127362"/>
                <a:ext cx="2231995" cy="379648"/>
              </a:xfrm>
              <a:prstGeom prst="rect">
                <a:avLst/>
              </a:prstGeom>
            </p:spPr>
            <p:txBody>
              <a:bodyPr wrap="square" lIns="91433" tIns="45716" rIns="91433" bIns="45716">
                <a:spAutoFit/>
              </a:bodyPr>
              <a:lstStyle/>
              <a:p>
                <a:pPr algn="just"/>
                <a:r>
                  <a:rPr lang="zh-CN" altLang="en-US" sz="1865" dirty="0">
                    <a:solidFill>
                      <a:schemeClr val="tx1">
                        <a:lumMod val="75000"/>
                      </a:schemeClr>
                    </a:solidFill>
                    <a:cs typeface="+mn-ea"/>
                    <a:sym typeface="+mn-lt"/>
                  </a:rPr>
                  <a:t>输入标题</a:t>
                </a:r>
                <a:endParaRPr lang="zh-CN" altLang="en-US" sz="1865" dirty="0">
                  <a:solidFill>
                    <a:schemeClr val="tx1">
                      <a:lumMod val="75000"/>
                    </a:schemeClr>
                  </a:solidFill>
                  <a:cs typeface="+mn-ea"/>
                  <a:sym typeface="+mn-lt"/>
                </a:endParaRPr>
              </a:p>
            </p:txBody>
          </p:sp>
        </p:grpSp>
      </p:grpSp>
      <p:grpSp>
        <p:nvGrpSpPr>
          <p:cNvPr id="46" name="组合 45"/>
          <p:cNvGrpSpPr/>
          <p:nvPr/>
        </p:nvGrpSpPr>
        <p:grpSpPr>
          <a:xfrm>
            <a:off x="7518882" y="4088992"/>
            <a:ext cx="3588353" cy="1225664"/>
            <a:chOff x="7518882" y="4088992"/>
            <a:chExt cx="3588353" cy="1225664"/>
          </a:xfrm>
        </p:grpSpPr>
        <p:grpSp>
          <p:nvGrpSpPr>
            <p:cNvPr id="33" name="组合 32"/>
            <p:cNvGrpSpPr/>
            <p:nvPr/>
          </p:nvGrpSpPr>
          <p:grpSpPr>
            <a:xfrm>
              <a:off x="7518882" y="4488321"/>
              <a:ext cx="1064389" cy="826335"/>
              <a:chOff x="7518882" y="4488321"/>
              <a:chExt cx="1064389" cy="826335"/>
            </a:xfrm>
          </p:grpSpPr>
          <p:sp>
            <p:nvSpPr>
              <p:cNvPr id="8" name="íṩľíḍè-Freeform: Shape 8"/>
              <p:cNvSpPr/>
              <p:nvPr/>
            </p:nvSpPr>
            <p:spPr>
              <a:xfrm>
                <a:off x="7518882" y="4754745"/>
                <a:ext cx="709593" cy="559911"/>
              </a:xfrm>
              <a:custGeom>
                <a:avLst/>
                <a:gdLst>
                  <a:gd name="connsiteX0" fmla="*/ 0 w 914400"/>
                  <a:gd name="connsiteY0" fmla="*/ 0 h 721516"/>
                  <a:gd name="connsiteX1" fmla="*/ 107763 w 914400"/>
                  <a:gd name="connsiteY1" fmla="*/ 115049 h 721516"/>
                  <a:gd name="connsiteX2" fmla="*/ 914400 w 914400"/>
                  <a:gd name="connsiteY2" fmla="*/ 721516 h 721516"/>
                  <a:gd name="connsiteX3" fmla="*/ 0 w 914400"/>
                  <a:gd name="connsiteY3" fmla="*/ 721516 h 721516"/>
                </a:gdLst>
                <a:ahLst/>
                <a:cxnLst>
                  <a:cxn ang="0">
                    <a:pos x="connsiteX0" y="connsiteY0"/>
                  </a:cxn>
                  <a:cxn ang="0">
                    <a:pos x="connsiteX1" y="connsiteY1"/>
                  </a:cxn>
                  <a:cxn ang="0">
                    <a:pos x="connsiteX2" y="connsiteY2"/>
                  </a:cxn>
                  <a:cxn ang="0">
                    <a:pos x="connsiteX3" y="connsiteY3"/>
                  </a:cxn>
                </a:cxnLst>
                <a:rect l="l" t="t" r="r" b="b"/>
                <a:pathLst>
                  <a:path w="914400" h="721516">
                    <a:moveTo>
                      <a:pt x="0" y="0"/>
                    </a:moveTo>
                    <a:lnTo>
                      <a:pt x="107763" y="115049"/>
                    </a:lnTo>
                    <a:cubicBezTo>
                      <a:pt x="331675" y="336725"/>
                      <a:pt x="595365" y="544894"/>
                      <a:pt x="914400" y="721516"/>
                    </a:cubicBezTo>
                    <a:lnTo>
                      <a:pt x="0" y="721516"/>
                    </a:lnTo>
                    <a:close/>
                  </a:path>
                </a:pathLst>
              </a:custGeom>
              <a:solidFill>
                <a:srgbClr val="DDE2B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sp>
            <p:nvSpPr>
              <p:cNvPr id="9" name="íṩľíḍè-Oval 15"/>
              <p:cNvSpPr/>
              <p:nvPr/>
            </p:nvSpPr>
            <p:spPr>
              <a:xfrm>
                <a:off x="7814545" y="4691916"/>
                <a:ext cx="125657" cy="125657"/>
              </a:xfrm>
              <a:prstGeom prst="ellipse">
                <a:avLst/>
              </a:prstGeom>
              <a:noFill/>
              <a:ln w="38100">
                <a:solidFill>
                  <a:srgbClr val="DDE2B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25" name="íṩľíḍè-Straight Connector 31"/>
              <p:cNvCxnSpPr/>
              <p:nvPr/>
            </p:nvCxnSpPr>
            <p:spPr>
              <a:xfrm>
                <a:off x="7873678" y="4488321"/>
                <a:ext cx="709593"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a:off x="8875240" y="4088992"/>
              <a:ext cx="2231995" cy="941049"/>
              <a:chOff x="8875240" y="4088992"/>
              <a:chExt cx="2231995" cy="941049"/>
            </a:xfrm>
          </p:grpSpPr>
          <p:sp>
            <p:nvSpPr>
              <p:cNvPr id="81" name="矩形 80"/>
              <p:cNvSpPr/>
              <p:nvPr/>
            </p:nvSpPr>
            <p:spPr>
              <a:xfrm>
                <a:off x="8875240" y="4430270"/>
                <a:ext cx="2231995" cy="599771"/>
              </a:xfrm>
              <a:prstGeom prst="rect">
                <a:avLst/>
              </a:prstGeom>
            </p:spPr>
            <p:txBody>
              <a:bodyPr wrap="square" lIns="91433" tIns="45716" rIns="91433" bIns="45716">
                <a:spAutoFit/>
              </a:bodyPr>
              <a:lstStyle/>
              <a:p>
                <a:pPr>
                  <a:lnSpc>
                    <a:spcPct val="130000"/>
                  </a:lnSpc>
                </a:pPr>
                <a:r>
                  <a:rPr lang="zh-CN" altLang="en-US" sz="1335" dirty="0">
                    <a:solidFill>
                      <a:schemeClr val="bg2">
                        <a:lumMod val="10000"/>
                      </a:schemeClr>
                    </a:solidFill>
                    <a:cs typeface="+mn-ea"/>
                    <a:sym typeface="+mn-lt"/>
                  </a:rPr>
                  <a:t>输入替换内容输入替换内容输入替换内容输入替换内容</a:t>
                </a:r>
                <a:endParaRPr lang="zh-CN" altLang="en-US" sz="1335" dirty="0">
                  <a:solidFill>
                    <a:srgbClr val="404040"/>
                  </a:solidFill>
                  <a:cs typeface="+mn-ea"/>
                  <a:sym typeface="+mn-lt"/>
                </a:endParaRPr>
              </a:p>
            </p:txBody>
          </p:sp>
          <p:sp>
            <p:nvSpPr>
              <p:cNvPr id="82" name="矩形 81"/>
              <p:cNvSpPr/>
              <p:nvPr/>
            </p:nvSpPr>
            <p:spPr>
              <a:xfrm>
                <a:off x="8875240" y="4088992"/>
                <a:ext cx="2231995" cy="379648"/>
              </a:xfrm>
              <a:prstGeom prst="rect">
                <a:avLst/>
              </a:prstGeom>
            </p:spPr>
            <p:txBody>
              <a:bodyPr wrap="square" lIns="91433" tIns="45716" rIns="91433" bIns="45716">
                <a:spAutoFit/>
              </a:bodyPr>
              <a:lstStyle/>
              <a:p>
                <a:pPr algn="just"/>
                <a:r>
                  <a:rPr lang="zh-CN" altLang="en-US" sz="1865" dirty="0">
                    <a:solidFill>
                      <a:schemeClr val="tx1">
                        <a:lumMod val="75000"/>
                      </a:schemeClr>
                    </a:solidFill>
                    <a:cs typeface="+mn-ea"/>
                    <a:sym typeface="+mn-lt"/>
                  </a:rPr>
                  <a:t>输入标题</a:t>
                </a:r>
                <a:endParaRPr lang="zh-CN" altLang="en-US" sz="1865" dirty="0">
                  <a:solidFill>
                    <a:schemeClr val="tx1">
                      <a:lumMod val="75000"/>
                    </a:schemeClr>
                  </a:solidFill>
                  <a:cs typeface="+mn-ea"/>
                  <a:sym typeface="+mn-lt"/>
                </a:endParaRPr>
              </a:p>
            </p:txBody>
          </p:sp>
        </p:grpSp>
      </p:grpSp>
      <p:sp>
        <p:nvSpPr>
          <p:cNvPr id="44" name="TextBox 8"/>
          <p:cNvSpPr txBox="1"/>
          <p:nvPr/>
        </p:nvSpPr>
        <p:spPr>
          <a:xfrm>
            <a:off x="4224485" y="6935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cs typeface="+mn-ea"/>
                <a:sym typeface="+mn-lt"/>
              </a:rPr>
              <a:t>点击输入您的标题</a:t>
            </a:r>
            <a:endParaRPr lang="zh-CN" altLang="en-US" sz="3200" b="1" dirty="0">
              <a:solidFill>
                <a:schemeClr val="tx1">
                  <a:lumMod val="75000"/>
                  <a:lumOff val="25000"/>
                </a:schemeClr>
              </a:solidFill>
              <a:cs typeface="+mn-ea"/>
              <a:sym typeface="+mn-lt"/>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down)">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wipe(down)">
                                      <p:cBhvr>
                                        <p:cTn id="12" dur="500"/>
                                        <p:tgtEl>
                                          <p:spTgt spid="4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wipe(down)">
                                      <p:cBhvr>
                                        <p:cTn id="17" dur="500"/>
                                        <p:tgtEl>
                                          <p:spTgt spid="4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wipe(down)">
                                      <p:cBhvr>
                                        <p:cTn id="22" dur="500"/>
                                        <p:tgtEl>
                                          <p:spTgt spid="4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wipe(down)">
                                      <p:cBhvr>
                                        <p:cTn id="27" dur="500"/>
                                        <p:tgtEl>
                                          <p:spTgt spid="4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wipe(down)">
                                      <p:cBhvr>
                                        <p:cTn id="3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7348159" y="1937752"/>
            <a:ext cx="1557820" cy="4281182"/>
            <a:chOff x="7348159" y="1937752"/>
            <a:chExt cx="1557820" cy="4281182"/>
          </a:xfrm>
        </p:grpSpPr>
        <p:sp>
          <p:nvSpPr>
            <p:cNvPr id="10" name="Freeform 5"/>
            <p:cNvSpPr/>
            <p:nvPr/>
          </p:nvSpPr>
          <p:spPr bwMode="auto">
            <a:xfrm flipH="1">
              <a:off x="8168739" y="1937752"/>
              <a:ext cx="737240" cy="3899890"/>
            </a:xfrm>
            <a:custGeom>
              <a:avLst/>
              <a:gdLst>
                <a:gd name="T0" fmla="*/ 197 w 290"/>
                <a:gd name="T1" fmla="*/ 1273 h 1548"/>
                <a:gd name="T2" fmla="*/ 290 w 290"/>
                <a:gd name="T3" fmla="*/ 1406 h 1548"/>
                <a:gd name="T4" fmla="*/ 145 w 290"/>
                <a:gd name="T5" fmla="*/ 1548 h 1548"/>
                <a:gd name="T6" fmla="*/ 0 w 290"/>
                <a:gd name="T7" fmla="*/ 1406 h 1548"/>
                <a:gd name="T8" fmla="*/ 93 w 290"/>
                <a:gd name="T9" fmla="*/ 1273 h 1548"/>
                <a:gd name="T10" fmla="*/ 93 w 290"/>
                <a:gd name="T11" fmla="*/ 0 h 1548"/>
                <a:gd name="T12" fmla="*/ 197 w 290"/>
                <a:gd name="T13" fmla="*/ 0 h 1548"/>
                <a:gd name="T14" fmla="*/ 197 w 290"/>
                <a:gd name="T15" fmla="*/ 1273 h 15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1548">
                  <a:moveTo>
                    <a:pt x="197" y="1273"/>
                  </a:moveTo>
                  <a:cubicBezTo>
                    <a:pt x="251" y="1294"/>
                    <a:pt x="290" y="1345"/>
                    <a:pt x="290" y="1406"/>
                  </a:cubicBezTo>
                  <a:cubicBezTo>
                    <a:pt x="290" y="1485"/>
                    <a:pt x="225" y="1548"/>
                    <a:pt x="145" y="1548"/>
                  </a:cubicBezTo>
                  <a:cubicBezTo>
                    <a:pt x="65" y="1548"/>
                    <a:pt x="0" y="1485"/>
                    <a:pt x="0" y="1406"/>
                  </a:cubicBezTo>
                  <a:cubicBezTo>
                    <a:pt x="0" y="1345"/>
                    <a:pt x="38" y="1294"/>
                    <a:pt x="93" y="1273"/>
                  </a:cubicBezTo>
                  <a:cubicBezTo>
                    <a:pt x="93" y="0"/>
                    <a:pt x="93" y="0"/>
                    <a:pt x="93" y="0"/>
                  </a:cubicBezTo>
                  <a:cubicBezTo>
                    <a:pt x="197" y="0"/>
                    <a:pt x="197" y="0"/>
                    <a:pt x="197" y="0"/>
                  </a:cubicBezTo>
                  <a:lnTo>
                    <a:pt x="197" y="1273"/>
                  </a:lnTo>
                  <a:close/>
                </a:path>
              </a:pathLst>
            </a:custGeom>
            <a:solidFill>
              <a:srgbClr val="86B172"/>
            </a:solidFill>
            <a:ln>
              <a:noFill/>
            </a:ln>
          </p:spPr>
          <p:txBody>
            <a:bodyPr vert="horz" wrap="square" lIns="91419" tIns="45709" rIns="91419" bIns="45709" numCol="1" anchor="t" anchorCtr="0" compatLnSpc="1"/>
            <a:lstStyle/>
            <a:p>
              <a:endParaRPr lang="en-US" sz="2400" dirty="0">
                <a:solidFill>
                  <a:schemeClr val="bg1">
                    <a:lumMod val="50000"/>
                  </a:schemeClr>
                </a:solidFill>
                <a:cs typeface="+mn-ea"/>
                <a:sym typeface="+mn-lt"/>
              </a:endParaRPr>
            </a:p>
          </p:txBody>
        </p:sp>
        <p:grpSp>
          <p:nvGrpSpPr>
            <p:cNvPr id="13" name="Group 5"/>
            <p:cNvGrpSpPr/>
            <p:nvPr/>
          </p:nvGrpSpPr>
          <p:grpSpPr>
            <a:xfrm flipH="1">
              <a:off x="8339694" y="4159530"/>
              <a:ext cx="395332" cy="1481515"/>
              <a:chOff x="3313112" y="3231686"/>
              <a:chExt cx="293688" cy="1100602"/>
            </a:xfrm>
            <a:solidFill>
              <a:srgbClr val="76A284"/>
            </a:solidFill>
          </p:grpSpPr>
          <p:sp>
            <p:nvSpPr>
              <p:cNvPr id="28" name="Oval 6"/>
              <p:cNvSpPr>
                <a:spLocks noChangeArrowheads="1"/>
              </p:cNvSpPr>
              <p:nvPr/>
            </p:nvSpPr>
            <p:spPr bwMode="auto">
              <a:xfrm>
                <a:off x="3313112" y="4046538"/>
                <a:ext cx="293688" cy="285750"/>
              </a:xfrm>
              <a:prstGeom prst="ellipse">
                <a:avLst/>
              </a:prstGeom>
              <a:solidFill>
                <a:srgbClr val="86B172"/>
              </a:solidFill>
              <a:ln>
                <a:noFill/>
              </a:ln>
            </p:spPr>
            <p:txBody>
              <a:bodyPr vert="horz" wrap="square" lIns="91419" tIns="45709" rIns="91419" bIns="45709" numCol="1" anchor="t" anchorCtr="0" compatLnSpc="1"/>
              <a:lstStyle/>
              <a:p>
                <a:endParaRPr lang="en-US" sz="2400">
                  <a:solidFill>
                    <a:schemeClr val="bg1">
                      <a:lumMod val="50000"/>
                    </a:schemeClr>
                  </a:solidFill>
                  <a:cs typeface="+mn-ea"/>
                  <a:sym typeface="+mn-lt"/>
                </a:endParaRPr>
              </a:p>
            </p:txBody>
          </p:sp>
          <p:sp>
            <p:nvSpPr>
              <p:cNvPr id="29" name="Rectangle 7"/>
              <p:cNvSpPr>
                <a:spLocks noChangeArrowheads="1"/>
              </p:cNvSpPr>
              <p:nvPr/>
            </p:nvSpPr>
            <p:spPr bwMode="auto">
              <a:xfrm>
                <a:off x="3409664" y="3231686"/>
                <a:ext cx="100584" cy="876764"/>
              </a:xfrm>
              <a:prstGeom prst="rect">
                <a:avLst/>
              </a:prstGeom>
              <a:solidFill>
                <a:srgbClr val="86B172"/>
              </a:solidFill>
              <a:ln>
                <a:noFill/>
              </a:ln>
            </p:spPr>
            <p:txBody>
              <a:bodyPr vert="horz" wrap="square" lIns="91419" tIns="45709" rIns="91419" bIns="45709" numCol="1" anchor="t" anchorCtr="0" compatLnSpc="1"/>
              <a:lstStyle/>
              <a:p>
                <a:endParaRPr lang="en-US" sz="2400">
                  <a:solidFill>
                    <a:schemeClr val="bg1">
                      <a:lumMod val="50000"/>
                    </a:schemeClr>
                  </a:solidFill>
                  <a:cs typeface="+mn-ea"/>
                  <a:sym typeface="+mn-lt"/>
                </a:endParaRPr>
              </a:p>
            </p:txBody>
          </p:sp>
        </p:grpSp>
        <p:sp>
          <p:nvSpPr>
            <p:cNvPr id="14" name="Freeform 28"/>
            <p:cNvSpPr/>
            <p:nvPr/>
          </p:nvSpPr>
          <p:spPr bwMode="auto">
            <a:xfrm rot="16200000" flipH="1">
              <a:off x="7415148" y="3411487"/>
              <a:ext cx="681054" cy="815031"/>
            </a:xfrm>
            <a:custGeom>
              <a:avLst/>
              <a:gdLst>
                <a:gd name="T0" fmla="*/ 634 w 1268"/>
                <a:gd name="T1" fmla="*/ 0 h 1515"/>
                <a:gd name="T2" fmla="*/ 1268 w 1268"/>
                <a:gd name="T3" fmla="*/ 635 h 1515"/>
                <a:gd name="T4" fmla="*/ 867 w 1268"/>
                <a:gd name="T5" fmla="*/ 1225 h 1515"/>
                <a:gd name="T6" fmla="*/ 867 w 1268"/>
                <a:gd name="T7" fmla="*/ 1225 h 1515"/>
                <a:gd name="T8" fmla="*/ 649 w 1268"/>
                <a:gd name="T9" fmla="*/ 1515 h 1515"/>
                <a:gd name="T10" fmla="*/ 400 w 1268"/>
                <a:gd name="T11" fmla="*/ 1225 h 1515"/>
                <a:gd name="T12" fmla="*/ 400 w 1268"/>
                <a:gd name="T13" fmla="*/ 1225 h 1515"/>
                <a:gd name="T14" fmla="*/ 0 w 1268"/>
                <a:gd name="T15" fmla="*/ 635 h 1515"/>
                <a:gd name="T16" fmla="*/ 634 w 1268"/>
                <a:gd name="T17" fmla="*/ 0 h 1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8" h="1515">
                  <a:moveTo>
                    <a:pt x="634" y="0"/>
                  </a:moveTo>
                  <a:cubicBezTo>
                    <a:pt x="984" y="0"/>
                    <a:pt x="1268" y="284"/>
                    <a:pt x="1268" y="635"/>
                  </a:cubicBezTo>
                  <a:cubicBezTo>
                    <a:pt x="1268" y="903"/>
                    <a:pt x="1102" y="1132"/>
                    <a:pt x="867" y="1225"/>
                  </a:cubicBezTo>
                  <a:cubicBezTo>
                    <a:pt x="867" y="1225"/>
                    <a:pt x="867" y="1225"/>
                    <a:pt x="867" y="1225"/>
                  </a:cubicBezTo>
                  <a:cubicBezTo>
                    <a:pt x="649" y="1515"/>
                    <a:pt x="649" y="1515"/>
                    <a:pt x="649" y="1515"/>
                  </a:cubicBezTo>
                  <a:cubicBezTo>
                    <a:pt x="400" y="1225"/>
                    <a:pt x="400" y="1225"/>
                    <a:pt x="400" y="1225"/>
                  </a:cubicBezTo>
                  <a:cubicBezTo>
                    <a:pt x="400" y="1225"/>
                    <a:pt x="400" y="1225"/>
                    <a:pt x="400" y="1225"/>
                  </a:cubicBezTo>
                  <a:cubicBezTo>
                    <a:pt x="165" y="1131"/>
                    <a:pt x="0" y="902"/>
                    <a:pt x="0" y="635"/>
                  </a:cubicBezTo>
                  <a:cubicBezTo>
                    <a:pt x="0" y="284"/>
                    <a:pt x="284" y="0"/>
                    <a:pt x="634" y="0"/>
                  </a:cubicBezTo>
                  <a:close/>
                </a:path>
              </a:pathLst>
            </a:custGeom>
            <a:solidFill>
              <a:srgbClr val="86B172"/>
            </a:solidFill>
            <a:ln>
              <a:noFill/>
            </a:ln>
          </p:spPr>
          <p:txBody>
            <a:bodyPr vert="horz" wrap="square" lIns="91419" tIns="45709" rIns="91419" bIns="45709" numCol="1" anchor="t" anchorCtr="0" compatLnSpc="1"/>
            <a:lstStyle/>
            <a:p>
              <a:endParaRPr lang="en-US" sz="2400">
                <a:solidFill>
                  <a:schemeClr val="bg1">
                    <a:lumMod val="50000"/>
                  </a:schemeClr>
                </a:solidFill>
                <a:cs typeface="+mn-ea"/>
                <a:sym typeface="+mn-lt"/>
              </a:endParaRPr>
            </a:p>
          </p:txBody>
        </p:sp>
        <p:sp>
          <p:nvSpPr>
            <p:cNvPr id="15" name="Text Box 7"/>
            <p:cNvSpPr txBox="1">
              <a:spLocks noChangeArrowheads="1"/>
            </p:cNvSpPr>
            <p:nvPr/>
          </p:nvSpPr>
          <p:spPr bwMode="auto">
            <a:xfrm flipH="1">
              <a:off x="7392302" y="3622212"/>
              <a:ext cx="563594" cy="353933"/>
            </a:xfrm>
            <a:prstGeom prst="rect">
              <a:avLst/>
            </a:prstGeom>
            <a:noFill/>
            <a:ln w="9525">
              <a:noFill/>
              <a:miter lim="800000"/>
            </a:ln>
          </p:spPr>
          <p:txBody>
            <a:bodyPr wrap="none" lIns="45709" tIns="22855" rIns="45709" bIns="22855">
              <a:spAutoFit/>
            </a:bodyPr>
            <a:lstStyle/>
            <a:p>
              <a:pPr algn="ctr" defTabSz="1087755"/>
              <a:r>
                <a:rPr lang="en-CA" sz="2000" spc="-150" dirty="0">
                  <a:solidFill>
                    <a:schemeClr val="bg1"/>
                  </a:solidFill>
                  <a:effectLst>
                    <a:outerShdw blurRad="38100" dist="38100" dir="2700000" algn="tl">
                      <a:srgbClr val="000000">
                        <a:alpha val="43137"/>
                      </a:srgbClr>
                    </a:outerShdw>
                  </a:effectLst>
                  <a:cs typeface="+mn-ea"/>
                  <a:sym typeface="+mn-lt"/>
                </a:rPr>
                <a:t>35%</a:t>
              </a:r>
              <a:endParaRPr lang="en-CA" sz="2000" spc="-150" dirty="0">
                <a:solidFill>
                  <a:schemeClr val="bg1"/>
                </a:solidFill>
                <a:effectLst>
                  <a:outerShdw blurRad="38100" dist="38100" dir="2700000" algn="tl">
                    <a:srgbClr val="000000">
                      <a:alpha val="43137"/>
                    </a:srgbClr>
                  </a:outerShdw>
                </a:effectLst>
                <a:cs typeface="+mn-ea"/>
                <a:sym typeface="+mn-lt"/>
              </a:endParaRPr>
            </a:p>
          </p:txBody>
        </p:sp>
        <p:sp>
          <p:nvSpPr>
            <p:cNvPr id="16" name="Text Box 7"/>
            <p:cNvSpPr txBox="1">
              <a:spLocks noChangeArrowheads="1"/>
            </p:cNvSpPr>
            <p:nvPr/>
          </p:nvSpPr>
          <p:spPr bwMode="auto">
            <a:xfrm flipH="1">
              <a:off x="8244341" y="5895779"/>
              <a:ext cx="586037" cy="323155"/>
            </a:xfrm>
            <a:prstGeom prst="rect">
              <a:avLst/>
            </a:prstGeom>
            <a:noFill/>
            <a:ln w="9525">
              <a:noFill/>
              <a:miter lim="800000"/>
            </a:ln>
          </p:spPr>
          <p:txBody>
            <a:bodyPr wrap="none" lIns="45709" tIns="22855" rIns="45709" bIns="22855">
              <a:spAutoFit/>
            </a:bodyPr>
            <a:lstStyle/>
            <a:p>
              <a:pPr algn="ctr" defTabSz="1087755"/>
              <a:r>
                <a:rPr lang="en-CA" b="1" spc="-150" dirty="0">
                  <a:solidFill>
                    <a:schemeClr val="tx1">
                      <a:lumMod val="75000"/>
                      <a:lumOff val="25000"/>
                    </a:schemeClr>
                  </a:solidFill>
                  <a:cs typeface="+mn-ea"/>
                  <a:sym typeface="+mn-lt"/>
                </a:rPr>
                <a:t>2020</a:t>
              </a:r>
              <a:endParaRPr lang="en-CA" b="1" spc="-150" dirty="0">
                <a:solidFill>
                  <a:schemeClr val="tx1">
                    <a:lumMod val="75000"/>
                    <a:lumOff val="25000"/>
                  </a:schemeClr>
                </a:solidFill>
                <a:cs typeface="+mn-ea"/>
                <a:sym typeface="+mn-lt"/>
              </a:endParaRPr>
            </a:p>
          </p:txBody>
        </p:sp>
      </p:grpSp>
      <p:grpSp>
        <p:nvGrpSpPr>
          <p:cNvPr id="8" name="组合 7"/>
          <p:cNvGrpSpPr/>
          <p:nvPr/>
        </p:nvGrpSpPr>
        <p:grpSpPr>
          <a:xfrm>
            <a:off x="5482622" y="1937752"/>
            <a:ext cx="1557820" cy="4281182"/>
            <a:chOff x="5482622" y="1937752"/>
            <a:chExt cx="1557820" cy="4281182"/>
          </a:xfrm>
        </p:grpSpPr>
        <p:sp>
          <p:nvSpPr>
            <p:cNvPr id="17" name="Freeform 5"/>
            <p:cNvSpPr/>
            <p:nvPr/>
          </p:nvSpPr>
          <p:spPr bwMode="auto">
            <a:xfrm flipH="1">
              <a:off x="6303202" y="1937752"/>
              <a:ext cx="737240" cy="3899890"/>
            </a:xfrm>
            <a:custGeom>
              <a:avLst/>
              <a:gdLst>
                <a:gd name="T0" fmla="*/ 197 w 290"/>
                <a:gd name="T1" fmla="*/ 1273 h 1548"/>
                <a:gd name="T2" fmla="*/ 290 w 290"/>
                <a:gd name="T3" fmla="*/ 1406 h 1548"/>
                <a:gd name="T4" fmla="*/ 145 w 290"/>
                <a:gd name="T5" fmla="*/ 1548 h 1548"/>
                <a:gd name="T6" fmla="*/ 0 w 290"/>
                <a:gd name="T7" fmla="*/ 1406 h 1548"/>
                <a:gd name="T8" fmla="*/ 93 w 290"/>
                <a:gd name="T9" fmla="*/ 1273 h 1548"/>
                <a:gd name="T10" fmla="*/ 93 w 290"/>
                <a:gd name="T11" fmla="*/ 0 h 1548"/>
                <a:gd name="T12" fmla="*/ 197 w 290"/>
                <a:gd name="T13" fmla="*/ 0 h 1548"/>
                <a:gd name="T14" fmla="*/ 197 w 290"/>
                <a:gd name="T15" fmla="*/ 1273 h 15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1548">
                  <a:moveTo>
                    <a:pt x="197" y="1273"/>
                  </a:moveTo>
                  <a:cubicBezTo>
                    <a:pt x="251" y="1294"/>
                    <a:pt x="290" y="1345"/>
                    <a:pt x="290" y="1406"/>
                  </a:cubicBezTo>
                  <a:cubicBezTo>
                    <a:pt x="290" y="1485"/>
                    <a:pt x="225" y="1548"/>
                    <a:pt x="145" y="1548"/>
                  </a:cubicBezTo>
                  <a:cubicBezTo>
                    <a:pt x="65" y="1548"/>
                    <a:pt x="0" y="1485"/>
                    <a:pt x="0" y="1406"/>
                  </a:cubicBezTo>
                  <a:cubicBezTo>
                    <a:pt x="0" y="1345"/>
                    <a:pt x="38" y="1294"/>
                    <a:pt x="93" y="1273"/>
                  </a:cubicBezTo>
                  <a:cubicBezTo>
                    <a:pt x="93" y="0"/>
                    <a:pt x="93" y="0"/>
                    <a:pt x="93" y="0"/>
                  </a:cubicBezTo>
                  <a:cubicBezTo>
                    <a:pt x="197" y="0"/>
                    <a:pt x="197" y="0"/>
                    <a:pt x="197" y="0"/>
                  </a:cubicBezTo>
                  <a:lnTo>
                    <a:pt x="197" y="1273"/>
                  </a:lnTo>
                  <a:close/>
                </a:path>
              </a:pathLst>
            </a:custGeom>
            <a:solidFill>
              <a:srgbClr val="DDE2B7"/>
            </a:solidFill>
            <a:ln>
              <a:noFill/>
            </a:ln>
          </p:spPr>
          <p:txBody>
            <a:bodyPr vert="horz" wrap="square" lIns="91419" tIns="45709" rIns="91419" bIns="45709" numCol="1" anchor="t" anchorCtr="0" compatLnSpc="1"/>
            <a:lstStyle/>
            <a:p>
              <a:endParaRPr lang="en-US" sz="2400">
                <a:solidFill>
                  <a:schemeClr val="bg1">
                    <a:lumMod val="50000"/>
                  </a:schemeClr>
                </a:solidFill>
                <a:cs typeface="+mn-ea"/>
                <a:sym typeface="+mn-lt"/>
              </a:endParaRPr>
            </a:p>
          </p:txBody>
        </p:sp>
        <p:grpSp>
          <p:nvGrpSpPr>
            <p:cNvPr id="18" name="Group 6"/>
            <p:cNvGrpSpPr/>
            <p:nvPr/>
          </p:nvGrpSpPr>
          <p:grpSpPr>
            <a:xfrm flipH="1">
              <a:off x="6474156" y="2247607"/>
              <a:ext cx="395332" cy="3393438"/>
              <a:chOff x="4699000" y="1811338"/>
              <a:chExt cx="293688" cy="2520950"/>
            </a:xfrm>
            <a:solidFill>
              <a:srgbClr val="76A284"/>
            </a:solidFill>
          </p:grpSpPr>
          <p:sp>
            <p:nvSpPr>
              <p:cNvPr id="26" name="Oval 6"/>
              <p:cNvSpPr>
                <a:spLocks noChangeArrowheads="1"/>
              </p:cNvSpPr>
              <p:nvPr/>
            </p:nvSpPr>
            <p:spPr bwMode="auto">
              <a:xfrm>
                <a:off x="4699000" y="4046538"/>
                <a:ext cx="293688" cy="285750"/>
              </a:xfrm>
              <a:prstGeom prst="ellipse">
                <a:avLst/>
              </a:prstGeom>
              <a:solidFill>
                <a:srgbClr val="DDE2B7"/>
              </a:solidFill>
              <a:ln>
                <a:solidFill>
                  <a:srgbClr val="DDE2B7"/>
                </a:solidFill>
              </a:ln>
            </p:spPr>
            <p:txBody>
              <a:bodyPr vert="horz" wrap="square" lIns="91419" tIns="45709" rIns="91419" bIns="45709" numCol="1" anchor="t" anchorCtr="0" compatLnSpc="1"/>
              <a:lstStyle/>
              <a:p>
                <a:endParaRPr lang="en-US" sz="2400">
                  <a:solidFill>
                    <a:schemeClr val="bg1">
                      <a:lumMod val="50000"/>
                    </a:schemeClr>
                  </a:solidFill>
                  <a:cs typeface="+mn-ea"/>
                  <a:sym typeface="+mn-lt"/>
                </a:endParaRPr>
              </a:p>
            </p:txBody>
          </p:sp>
          <p:sp>
            <p:nvSpPr>
              <p:cNvPr id="27" name="Rectangle 7"/>
              <p:cNvSpPr>
                <a:spLocks noChangeArrowheads="1"/>
              </p:cNvSpPr>
              <p:nvPr/>
            </p:nvSpPr>
            <p:spPr bwMode="auto">
              <a:xfrm>
                <a:off x="4795552" y="1811338"/>
                <a:ext cx="100584" cy="2297112"/>
              </a:xfrm>
              <a:prstGeom prst="rect">
                <a:avLst/>
              </a:prstGeom>
              <a:solidFill>
                <a:srgbClr val="DDE2B7"/>
              </a:solidFill>
              <a:ln>
                <a:solidFill>
                  <a:srgbClr val="DDE2B7"/>
                </a:solidFill>
              </a:ln>
            </p:spPr>
            <p:txBody>
              <a:bodyPr vert="horz" wrap="square" lIns="91419" tIns="45709" rIns="91419" bIns="45709" numCol="1" anchor="t" anchorCtr="0" compatLnSpc="1"/>
              <a:lstStyle/>
              <a:p>
                <a:endParaRPr lang="en-US" sz="2400">
                  <a:solidFill>
                    <a:schemeClr val="bg1">
                      <a:lumMod val="50000"/>
                    </a:schemeClr>
                  </a:solidFill>
                  <a:cs typeface="+mn-ea"/>
                  <a:sym typeface="+mn-lt"/>
                </a:endParaRPr>
              </a:p>
            </p:txBody>
          </p:sp>
        </p:grpSp>
        <p:sp>
          <p:nvSpPr>
            <p:cNvPr id="19" name="Freeform 28"/>
            <p:cNvSpPr/>
            <p:nvPr/>
          </p:nvSpPr>
          <p:spPr bwMode="auto">
            <a:xfrm rot="16200000" flipH="1">
              <a:off x="5549611" y="3411487"/>
              <a:ext cx="681054" cy="815031"/>
            </a:xfrm>
            <a:custGeom>
              <a:avLst/>
              <a:gdLst>
                <a:gd name="T0" fmla="*/ 634 w 1268"/>
                <a:gd name="T1" fmla="*/ 0 h 1515"/>
                <a:gd name="T2" fmla="*/ 1268 w 1268"/>
                <a:gd name="T3" fmla="*/ 635 h 1515"/>
                <a:gd name="T4" fmla="*/ 867 w 1268"/>
                <a:gd name="T5" fmla="*/ 1225 h 1515"/>
                <a:gd name="T6" fmla="*/ 867 w 1268"/>
                <a:gd name="T7" fmla="*/ 1225 h 1515"/>
                <a:gd name="T8" fmla="*/ 649 w 1268"/>
                <a:gd name="T9" fmla="*/ 1515 h 1515"/>
                <a:gd name="T10" fmla="*/ 400 w 1268"/>
                <a:gd name="T11" fmla="*/ 1225 h 1515"/>
                <a:gd name="T12" fmla="*/ 400 w 1268"/>
                <a:gd name="T13" fmla="*/ 1225 h 1515"/>
                <a:gd name="T14" fmla="*/ 0 w 1268"/>
                <a:gd name="T15" fmla="*/ 635 h 1515"/>
                <a:gd name="T16" fmla="*/ 634 w 1268"/>
                <a:gd name="T17" fmla="*/ 0 h 1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8" h="1515">
                  <a:moveTo>
                    <a:pt x="634" y="0"/>
                  </a:moveTo>
                  <a:cubicBezTo>
                    <a:pt x="984" y="0"/>
                    <a:pt x="1268" y="284"/>
                    <a:pt x="1268" y="635"/>
                  </a:cubicBezTo>
                  <a:cubicBezTo>
                    <a:pt x="1268" y="903"/>
                    <a:pt x="1102" y="1132"/>
                    <a:pt x="867" y="1225"/>
                  </a:cubicBezTo>
                  <a:cubicBezTo>
                    <a:pt x="867" y="1225"/>
                    <a:pt x="867" y="1225"/>
                    <a:pt x="867" y="1225"/>
                  </a:cubicBezTo>
                  <a:cubicBezTo>
                    <a:pt x="649" y="1515"/>
                    <a:pt x="649" y="1515"/>
                    <a:pt x="649" y="1515"/>
                  </a:cubicBezTo>
                  <a:cubicBezTo>
                    <a:pt x="400" y="1225"/>
                    <a:pt x="400" y="1225"/>
                    <a:pt x="400" y="1225"/>
                  </a:cubicBezTo>
                  <a:cubicBezTo>
                    <a:pt x="400" y="1225"/>
                    <a:pt x="400" y="1225"/>
                    <a:pt x="400" y="1225"/>
                  </a:cubicBezTo>
                  <a:cubicBezTo>
                    <a:pt x="165" y="1131"/>
                    <a:pt x="0" y="902"/>
                    <a:pt x="0" y="635"/>
                  </a:cubicBezTo>
                  <a:cubicBezTo>
                    <a:pt x="0" y="284"/>
                    <a:pt x="284" y="0"/>
                    <a:pt x="634" y="0"/>
                  </a:cubicBezTo>
                  <a:close/>
                </a:path>
              </a:pathLst>
            </a:custGeom>
            <a:solidFill>
              <a:srgbClr val="DDE2B7"/>
            </a:solidFill>
            <a:ln>
              <a:noFill/>
            </a:ln>
          </p:spPr>
          <p:txBody>
            <a:bodyPr vert="horz" wrap="square" lIns="91419" tIns="45709" rIns="91419" bIns="45709" numCol="1" anchor="t" anchorCtr="0" compatLnSpc="1"/>
            <a:lstStyle/>
            <a:p>
              <a:endParaRPr lang="en-US" sz="2400">
                <a:solidFill>
                  <a:schemeClr val="bg1">
                    <a:lumMod val="50000"/>
                  </a:schemeClr>
                </a:solidFill>
                <a:cs typeface="+mn-ea"/>
                <a:sym typeface="+mn-lt"/>
              </a:endParaRPr>
            </a:p>
          </p:txBody>
        </p:sp>
        <p:sp>
          <p:nvSpPr>
            <p:cNvPr id="20" name="Text Box 7"/>
            <p:cNvSpPr txBox="1">
              <a:spLocks noChangeArrowheads="1"/>
            </p:cNvSpPr>
            <p:nvPr/>
          </p:nvSpPr>
          <p:spPr bwMode="auto">
            <a:xfrm flipH="1">
              <a:off x="5526767" y="3622212"/>
              <a:ext cx="563594" cy="353933"/>
            </a:xfrm>
            <a:prstGeom prst="rect">
              <a:avLst/>
            </a:prstGeom>
            <a:noFill/>
            <a:ln w="9525">
              <a:noFill/>
              <a:miter lim="800000"/>
            </a:ln>
          </p:spPr>
          <p:txBody>
            <a:bodyPr wrap="none" lIns="45709" tIns="22855" rIns="45709" bIns="22855">
              <a:spAutoFit/>
            </a:bodyPr>
            <a:lstStyle/>
            <a:p>
              <a:pPr algn="ctr" defTabSz="1087755"/>
              <a:r>
                <a:rPr lang="en-CA" sz="2000" spc="-150">
                  <a:solidFill>
                    <a:schemeClr val="bg1"/>
                  </a:solidFill>
                  <a:effectLst>
                    <a:outerShdw blurRad="38100" dist="38100" dir="2700000" algn="tl">
                      <a:srgbClr val="000000">
                        <a:alpha val="43137"/>
                      </a:srgbClr>
                    </a:outerShdw>
                  </a:effectLst>
                  <a:cs typeface="+mn-ea"/>
                  <a:sym typeface="+mn-lt"/>
                </a:rPr>
                <a:t>92%</a:t>
              </a:r>
              <a:endParaRPr lang="en-CA" sz="2000" spc="-150">
                <a:solidFill>
                  <a:schemeClr val="bg1"/>
                </a:solidFill>
                <a:effectLst>
                  <a:outerShdw blurRad="38100" dist="38100" dir="2700000" algn="tl">
                    <a:srgbClr val="000000">
                      <a:alpha val="43137"/>
                    </a:srgbClr>
                  </a:outerShdw>
                </a:effectLst>
                <a:cs typeface="+mn-ea"/>
                <a:sym typeface="+mn-lt"/>
              </a:endParaRPr>
            </a:p>
          </p:txBody>
        </p:sp>
        <p:sp>
          <p:nvSpPr>
            <p:cNvPr id="21" name="Text Box 7"/>
            <p:cNvSpPr txBox="1">
              <a:spLocks noChangeArrowheads="1"/>
            </p:cNvSpPr>
            <p:nvPr/>
          </p:nvSpPr>
          <p:spPr bwMode="auto">
            <a:xfrm flipH="1">
              <a:off x="6378802" y="5895779"/>
              <a:ext cx="586037" cy="323155"/>
            </a:xfrm>
            <a:prstGeom prst="rect">
              <a:avLst/>
            </a:prstGeom>
            <a:noFill/>
            <a:ln w="9525">
              <a:noFill/>
              <a:miter lim="800000"/>
            </a:ln>
          </p:spPr>
          <p:txBody>
            <a:bodyPr wrap="none" lIns="45709" tIns="22855" rIns="45709" bIns="22855">
              <a:spAutoFit/>
            </a:bodyPr>
            <a:lstStyle/>
            <a:p>
              <a:pPr algn="ctr" defTabSz="1087755"/>
              <a:r>
                <a:rPr lang="en-CA" b="1" spc="-150" dirty="0">
                  <a:solidFill>
                    <a:schemeClr val="tx1">
                      <a:lumMod val="75000"/>
                      <a:lumOff val="25000"/>
                    </a:schemeClr>
                  </a:solidFill>
                  <a:cs typeface="+mn-ea"/>
                  <a:sym typeface="+mn-lt"/>
                </a:rPr>
                <a:t>2019</a:t>
              </a:r>
              <a:endParaRPr lang="en-CA" b="1" spc="-150" dirty="0">
                <a:solidFill>
                  <a:schemeClr val="tx1">
                    <a:lumMod val="75000"/>
                    <a:lumOff val="25000"/>
                  </a:schemeClr>
                </a:solidFill>
                <a:cs typeface="+mn-ea"/>
                <a:sym typeface="+mn-lt"/>
              </a:endParaRPr>
            </a:p>
          </p:txBody>
        </p:sp>
      </p:grpSp>
      <p:grpSp>
        <p:nvGrpSpPr>
          <p:cNvPr id="12" name="组合 11"/>
          <p:cNvGrpSpPr/>
          <p:nvPr/>
        </p:nvGrpSpPr>
        <p:grpSpPr>
          <a:xfrm>
            <a:off x="9238126" y="1933603"/>
            <a:ext cx="1557819" cy="4281184"/>
            <a:chOff x="9238126" y="1933603"/>
            <a:chExt cx="1557819" cy="4281184"/>
          </a:xfrm>
        </p:grpSpPr>
        <p:sp>
          <p:nvSpPr>
            <p:cNvPr id="22" name="Freeform 5"/>
            <p:cNvSpPr/>
            <p:nvPr/>
          </p:nvSpPr>
          <p:spPr bwMode="auto">
            <a:xfrm flipH="1">
              <a:off x="10058705" y="1933603"/>
              <a:ext cx="737240" cy="3899890"/>
            </a:xfrm>
            <a:custGeom>
              <a:avLst/>
              <a:gdLst>
                <a:gd name="T0" fmla="*/ 197 w 290"/>
                <a:gd name="T1" fmla="*/ 1273 h 1548"/>
                <a:gd name="T2" fmla="*/ 290 w 290"/>
                <a:gd name="T3" fmla="*/ 1406 h 1548"/>
                <a:gd name="T4" fmla="*/ 145 w 290"/>
                <a:gd name="T5" fmla="*/ 1548 h 1548"/>
                <a:gd name="T6" fmla="*/ 0 w 290"/>
                <a:gd name="T7" fmla="*/ 1406 h 1548"/>
                <a:gd name="T8" fmla="*/ 93 w 290"/>
                <a:gd name="T9" fmla="*/ 1273 h 1548"/>
                <a:gd name="T10" fmla="*/ 93 w 290"/>
                <a:gd name="T11" fmla="*/ 0 h 1548"/>
                <a:gd name="T12" fmla="*/ 197 w 290"/>
                <a:gd name="T13" fmla="*/ 0 h 1548"/>
                <a:gd name="T14" fmla="*/ 197 w 290"/>
                <a:gd name="T15" fmla="*/ 1273 h 15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1548">
                  <a:moveTo>
                    <a:pt x="197" y="1273"/>
                  </a:moveTo>
                  <a:cubicBezTo>
                    <a:pt x="251" y="1294"/>
                    <a:pt x="290" y="1345"/>
                    <a:pt x="290" y="1406"/>
                  </a:cubicBezTo>
                  <a:cubicBezTo>
                    <a:pt x="290" y="1485"/>
                    <a:pt x="225" y="1548"/>
                    <a:pt x="145" y="1548"/>
                  </a:cubicBezTo>
                  <a:cubicBezTo>
                    <a:pt x="65" y="1548"/>
                    <a:pt x="0" y="1485"/>
                    <a:pt x="0" y="1406"/>
                  </a:cubicBezTo>
                  <a:cubicBezTo>
                    <a:pt x="0" y="1345"/>
                    <a:pt x="38" y="1294"/>
                    <a:pt x="93" y="1273"/>
                  </a:cubicBezTo>
                  <a:cubicBezTo>
                    <a:pt x="93" y="0"/>
                    <a:pt x="93" y="0"/>
                    <a:pt x="93" y="0"/>
                  </a:cubicBezTo>
                  <a:cubicBezTo>
                    <a:pt x="197" y="0"/>
                    <a:pt x="197" y="0"/>
                    <a:pt x="197" y="0"/>
                  </a:cubicBezTo>
                  <a:lnTo>
                    <a:pt x="197" y="1273"/>
                  </a:lnTo>
                  <a:close/>
                </a:path>
              </a:pathLst>
            </a:custGeom>
            <a:solidFill>
              <a:srgbClr val="DDE2B7"/>
            </a:solidFill>
            <a:ln>
              <a:solidFill>
                <a:srgbClr val="DDE2B7"/>
              </a:solidFill>
            </a:ln>
          </p:spPr>
          <p:txBody>
            <a:bodyPr vert="horz" wrap="square" lIns="91419" tIns="45709" rIns="91419" bIns="45709" numCol="1" anchor="t" anchorCtr="0" compatLnSpc="1"/>
            <a:lstStyle/>
            <a:p>
              <a:endParaRPr lang="en-US" sz="2400" dirty="0">
                <a:solidFill>
                  <a:schemeClr val="bg1">
                    <a:lumMod val="50000"/>
                  </a:schemeClr>
                </a:solidFill>
                <a:cs typeface="+mn-ea"/>
                <a:sym typeface="+mn-lt"/>
              </a:endParaRPr>
            </a:p>
          </p:txBody>
        </p:sp>
        <p:sp>
          <p:nvSpPr>
            <p:cNvPr id="23" name="Freeform 28"/>
            <p:cNvSpPr/>
            <p:nvPr/>
          </p:nvSpPr>
          <p:spPr bwMode="auto">
            <a:xfrm rot="16200000" flipH="1">
              <a:off x="9305115" y="3407338"/>
              <a:ext cx="681054" cy="815031"/>
            </a:xfrm>
            <a:custGeom>
              <a:avLst/>
              <a:gdLst>
                <a:gd name="T0" fmla="*/ 634 w 1268"/>
                <a:gd name="T1" fmla="*/ 0 h 1515"/>
                <a:gd name="T2" fmla="*/ 1268 w 1268"/>
                <a:gd name="T3" fmla="*/ 635 h 1515"/>
                <a:gd name="T4" fmla="*/ 867 w 1268"/>
                <a:gd name="T5" fmla="*/ 1225 h 1515"/>
                <a:gd name="T6" fmla="*/ 867 w 1268"/>
                <a:gd name="T7" fmla="*/ 1225 h 1515"/>
                <a:gd name="T8" fmla="*/ 649 w 1268"/>
                <a:gd name="T9" fmla="*/ 1515 h 1515"/>
                <a:gd name="T10" fmla="*/ 400 w 1268"/>
                <a:gd name="T11" fmla="*/ 1225 h 1515"/>
                <a:gd name="T12" fmla="*/ 400 w 1268"/>
                <a:gd name="T13" fmla="*/ 1225 h 1515"/>
                <a:gd name="T14" fmla="*/ 0 w 1268"/>
                <a:gd name="T15" fmla="*/ 635 h 1515"/>
                <a:gd name="T16" fmla="*/ 634 w 1268"/>
                <a:gd name="T17" fmla="*/ 0 h 1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8" h="1515">
                  <a:moveTo>
                    <a:pt x="634" y="0"/>
                  </a:moveTo>
                  <a:cubicBezTo>
                    <a:pt x="984" y="0"/>
                    <a:pt x="1268" y="284"/>
                    <a:pt x="1268" y="635"/>
                  </a:cubicBezTo>
                  <a:cubicBezTo>
                    <a:pt x="1268" y="903"/>
                    <a:pt x="1102" y="1132"/>
                    <a:pt x="867" y="1225"/>
                  </a:cubicBezTo>
                  <a:cubicBezTo>
                    <a:pt x="867" y="1225"/>
                    <a:pt x="867" y="1225"/>
                    <a:pt x="867" y="1225"/>
                  </a:cubicBezTo>
                  <a:cubicBezTo>
                    <a:pt x="649" y="1515"/>
                    <a:pt x="649" y="1515"/>
                    <a:pt x="649" y="1515"/>
                  </a:cubicBezTo>
                  <a:cubicBezTo>
                    <a:pt x="400" y="1225"/>
                    <a:pt x="400" y="1225"/>
                    <a:pt x="400" y="1225"/>
                  </a:cubicBezTo>
                  <a:cubicBezTo>
                    <a:pt x="400" y="1225"/>
                    <a:pt x="400" y="1225"/>
                    <a:pt x="400" y="1225"/>
                  </a:cubicBezTo>
                  <a:cubicBezTo>
                    <a:pt x="165" y="1131"/>
                    <a:pt x="0" y="902"/>
                    <a:pt x="0" y="635"/>
                  </a:cubicBezTo>
                  <a:cubicBezTo>
                    <a:pt x="0" y="284"/>
                    <a:pt x="284" y="0"/>
                    <a:pt x="634" y="0"/>
                  </a:cubicBezTo>
                  <a:close/>
                </a:path>
              </a:pathLst>
            </a:custGeom>
            <a:solidFill>
              <a:srgbClr val="DDE2B7"/>
            </a:solidFill>
            <a:ln>
              <a:solidFill>
                <a:srgbClr val="DDE2B7"/>
              </a:solidFill>
            </a:ln>
          </p:spPr>
          <p:txBody>
            <a:bodyPr vert="horz" wrap="square" lIns="91419" tIns="45709" rIns="91419" bIns="45709" numCol="1" anchor="t" anchorCtr="0" compatLnSpc="1"/>
            <a:lstStyle/>
            <a:p>
              <a:endParaRPr lang="en-US" sz="2400">
                <a:solidFill>
                  <a:schemeClr val="bg1">
                    <a:lumMod val="50000"/>
                  </a:schemeClr>
                </a:solidFill>
                <a:cs typeface="+mn-ea"/>
                <a:sym typeface="+mn-lt"/>
              </a:endParaRPr>
            </a:p>
          </p:txBody>
        </p:sp>
        <p:sp>
          <p:nvSpPr>
            <p:cNvPr id="24" name="Text Box 7"/>
            <p:cNvSpPr txBox="1">
              <a:spLocks noChangeArrowheads="1"/>
            </p:cNvSpPr>
            <p:nvPr/>
          </p:nvSpPr>
          <p:spPr bwMode="auto">
            <a:xfrm flipH="1">
              <a:off x="9282267" y="3618064"/>
              <a:ext cx="563594" cy="353933"/>
            </a:xfrm>
            <a:prstGeom prst="rect">
              <a:avLst/>
            </a:prstGeom>
            <a:noFill/>
            <a:ln w="9525">
              <a:noFill/>
              <a:miter lim="800000"/>
            </a:ln>
          </p:spPr>
          <p:txBody>
            <a:bodyPr wrap="none" lIns="45709" tIns="22855" rIns="45709" bIns="22855">
              <a:spAutoFit/>
            </a:bodyPr>
            <a:lstStyle/>
            <a:p>
              <a:pPr algn="ctr" defTabSz="1087755"/>
              <a:r>
                <a:rPr lang="en-CA" sz="2000" spc="-150" dirty="0">
                  <a:solidFill>
                    <a:schemeClr val="bg1"/>
                  </a:solidFill>
                  <a:effectLst>
                    <a:outerShdw blurRad="38100" dist="38100" dir="2700000" algn="tl">
                      <a:srgbClr val="000000">
                        <a:alpha val="43137"/>
                      </a:srgbClr>
                    </a:outerShdw>
                  </a:effectLst>
                  <a:cs typeface="+mn-ea"/>
                  <a:sym typeface="+mn-lt"/>
                </a:rPr>
                <a:t>50%</a:t>
              </a:r>
              <a:endParaRPr lang="en-CA" sz="2000" spc="-150" dirty="0">
                <a:solidFill>
                  <a:schemeClr val="bg1"/>
                </a:solidFill>
                <a:effectLst>
                  <a:outerShdw blurRad="38100" dist="38100" dir="2700000" algn="tl">
                    <a:srgbClr val="000000">
                      <a:alpha val="43137"/>
                    </a:srgbClr>
                  </a:outerShdw>
                </a:effectLst>
                <a:cs typeface="+mn-ea"/>
                <a:sym typeface="+mn-lt"/>
              </a:endParaRPr>
            </a:p>
          </p:txBody>
        </p:sp>
        <p:sp>
          <p:nvSpPr>
            <p:cNvPr id="25" name="Text Box 7"/>
            <p:cNvSpPr txBox="1">
              <a:spLocks noChangeArrowheads="1"/>
            </p:cNvSpPr>
            <p:nvPr/>
          </p:nvSpPr>
          <p:spPr bwMode="auto">
            <a:xfrm flipH="1">
              <a:off x="10134309" y="5891632"/>
              <a:ext cx="586037" cy="323155"/>
            </a:xfrm>
            <a:prstGeom prst="rect">
              <a:avLst/>
            </a:prstGeom>
            <a:noFill/>
            <a:ln w="9525">
              <a:noFill/>
              <a:miter lim="800000"/>
            </a:ln>
          </p:spPr>
          <p:txBody>
            <a:bodyPr wrap="none" lIns="45709" tIns="22855" rIns="45709" bIns="22855">
              <a:spAutoFit/>
            </a:bodyPr>
            <a:lstStyle/>
            <a:p>
              <a:pPr algn="ctr" defTabSz="1087755"/>
              <a:r>
                <a:rPr lang="en-CA" b="1" spc="-150" dirty="0">
                  <a:solidFill>
                    <a:schemeClr val="tx1">
                      <a:lumMod val="75000"/>
                      <a:lumOff val="25000"/>
                    </a:schemeClr>
                  </a:solidFill>
                  <a:cs typeface="+mn-ea"/>
                  <a:sym typeface="+mn-lt"/>
                </a:rPr>
                <a:t>2021</a:t>
              </a:r>
              <a:endParaRPr lang="en-CA" b="1" spc="-150" dirty="0">
                <a:solidFill>
                  <a:schemeClr val="tx1">
                    <a:lumMod val="75000"/>
                    <a:lumOff val="25000"/>
                  </a:schemeClr>
                </a:solidFill>
                <a:cs typeface="+mn-ea"/>
                <a:sym typeface="+mn-lt"/>
              </a:endParaRPr>
            </a:p>
          </p:txBody>
        </p:sp>
        <p:sp>
          <p:nvSpPr>
            <p:cNvPr id="7" name="Oval 6"/>
            <p:cNvSpPr>
              <a:spLocks noChangeArrowheads="1"/>
            </p:cNvSpPr>
            <p:nvPr/>
          </p:nvSpPr>
          <p:spPr bwMode="auto">
            <a:xfrm flipH="1">
              <a:off x="10239879" y="5256397"/>
              <a:ext cx="395332" cy="384647"/>
            </a:xfrm>
            <a:prstGeom prst="ellipse">
              <a:avLst/>
            </a:prstGeom>
            <a:solidFill>
              <a:srgbClr val="DDE2B7"/>
            </a:solidFill>
            <a:ln>
              <a:solidFill>
                <a:srgbClr val="DDE2B7"/>
              </a:solidFill>
            </a:ln>
          </p:spPr>
          <p:txBody>
            <a:bodyPr vert="horz" wrap="square" lIns="91419" tIns="45709" rIns="91419" bIns="45709" numCol="1" anchor="t" anchorCtr="0" compatLnSpc="1"/>
            <a:lstStyle/>
            <a:p>
              <a:endParaRPr lang="en-US" sz="2400">
                <a:solidFill>
                  <a:schemeClr val="bg1">
                    <a:lumMod val="50000"/>
                  </a:schemeClr>
                </a:solidFill>
                <a:cs typeface="+mn-ea"/>
                <a:sym typeface="+mn-lt"/>
              </a:endParaRPr>
            </a:p>
          </p:txBody>
        </p:sp>
        <p:sp>
          <p:nvSpPr>
            <p:cNvPr id="9" name="Rectangle 7"/>
            <p:cNvSpPr>
              <a:spLocks noChangeArrowheads="1"/>
            </p:cNvSpPr>
            <p:nvPr/>
          </p:nvSpPr>
          <p:spPr bwMode="auto">
            <a:xfrm flipH="1">
              <a:off x="10385304" y="3765584"/>
              <a:ext cx="119937" cy="1574153"/>
            </a:xfrm>
            <a:prstGeom prst="rect">
              <a:avLst/>
            </a:prstGeom>
            <a:solidFill>
              <a:srgbClr val="DDE2B7"/>
            </a:solidFill>
            <a:ln>
              <a:solidFill>
                <a:srgbClr val="DDE2B7"/>
              </a:solidFill>
            </a:ln>
          </p:spPr>
          <p:txBody>
            <a:bodyPr vert="horz" wrap="square" lIns="91419" tIns="45709" rIns="91419" bIns="45709" numCol="1" anchor="t" anchorCtr="0" compatLnSpc="1"/>
            <a:lstStyle/>
            <a:p>
              <a:endParaRPr lang="en-US" sz="2400">
                <a:solidFill>
                  <a:schemeClr val="bg1">
                    <a:lumMod val="50000"/>
                  </a:schemeClr>
                </a:solidFill>
                <a:cs typeface="+mn-ea"/>
                <a:sym typeface="+mn-lt"/>
              </a:endParaRPr>
            </a:p>
          </p:txBody>
        </p:sp>
      </p:grpSp>
      <p:grpSp>
        <p:nvGrpSpPr>
          <p:cNvPr id="2" name="组合 1"/>
          <p:cNvGrpSpPr/>
          <p:nvPr/>
        </p:nvGrpSpPr>
        <p:grpSpPr>
          <a:xfrm>
            <a:off x="1250161" y="2281799"/>
            <a:ext cx="3716557" cy="683106"/>
            <a:chOff x="1250161" y="2281799"/>
            <a:chExt cx="3716557" cy="683106"/>
          </a:xfrm>
        </p:grpSpPr>
        <p:sp>
          <p:nvSpPr>
            <p:cNvPr id="30" name="椭圆 51"/>
            <p:cNvSpPr>
              <a:spLocks noChangeArrowheads="1"/>
            </p:cNvSpPr>
            <p:nvPr/>
          </p:nvSpPr>
          <p:spPr bwMode="auto">
            <a:xfrm>
              <a:off x="1250161" y="2399567"/>
              <a:ext cx="447571" cy="447571"/>
            </a:xfrm>
            <a:prstGeom prst="ellipse">
              <a:avLst/>
            </a:prstGeom>
            <a:solidFill>
              <a:srgbClr val="DDE2B7"/>
            </a:solidFill>
            <a:ln>
              <a:noFill/>
            </a:ln>
          </p:spPr>
          <p:txBody>
            <a:bodyPr anchor="ctr"/>
            <a:lstStyle/>
            <a:p>
              <a:pPr algn="ctr" eaLnBrk="1" hangingPunct="1">
                <a:buFont typeface="Arial" panose="020B0604020202020204" pitchFamily="34" charset="0"/>
                <a:buNone/>
              </a:pPr>
              <a:endParaRPr lang="zh-CN" altLang="en-US" sz="1600">
                <a:solidFill>
                  <a:srgbClr val="FFFFFF"/>
                </a:solidFill>
                <a:cs typeface="+mn-ea"/>
                <a:sym typeface="+mn-lt"/>
              </a:endParaRPr>
            </a:p>
          </p:txBody>
        </p:sp>
        <p:sp>
          <p:nvSpPr>
            <p:cNvPr id="33" name="文本框 54"/>
            <p:cNvSpPr>
              <a:spLocks noChangeArrowheads="1"/>
            </p:cNvSpPr>
            <p:nvPr/>
          </p:nvSpPr>
          <p:spPr bwMode="auto">
            <a:xfrm>
              <a:off x="2045802" y="2281799"/>
              <a:ext cx="2920916" cy="683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dirty="0">
                  <a:solidFill>
                    <a:schemeClr val="tx1">
                      <a:lumMod val="85000"/>
                      <a:lumOff val="15000"/>
                    </a:schemeClr>
                  </a:solidFill>
                  <a:cs typeface="+mn-ea"/>
                  <a:sym typeface="+mn-lt"/>
                </a:rPr>
                <a:t>输入替换内容输入替换内容输入替换内容输入替换内容</a:t>
              </a:r>
              <a:endParaRPr lang="en-US" altLang="zh-CN" sz="1600" dirty="0">
                <a:solidFill>
                  <a:schemeClr val="tx1">
                    <a:lumMod val="85000"/>
                    <a:lumOff val="15000"/>
                  </a:schemeClr>
                </a:solidFill>
                <a:cs typeface="+mn-ea"/>
                <a:sym typeface="+mn-lt"/>
              </a:endParaRPr>
            </a:p>
          </p:txBody>
        </p:sp>
      </p:grpSp>
      <p:grpSp>
        <p:nvGrpSpPr>
          <p:cNvPr id="3" name="组合 2"/>
          <p:cNvGrpSpPr/>
          <p:nvPr/>
        </p:nvGrpSpPr>
        <p:grpSpPr>
          <a:xfrm>
            <a:off x="1250161" y="3506956"/>
            <a:ext cx="3716557" cy="683106"/>
            <a:chOff x="1250161" y="3506956"/>
            <a:chExt cx="3716557" cy="683106"/>
          </a:xfrm>
        </p:grpSpPr>
        <p:sp>
          <p:nvSpPr>
            <p:cNvPr id="31" name="椭圆 52"/>
            <p:cNvSpPr>
              <a:spLocks noChangeArrowheads="1"/>
            </p:cNvSpPr>
            <p:nvPr/>
          </p:nvSpPr>
          <p:spPr bwMode="auto">
            <a:xfrm>
              <a:off x="1250161" y="3596265"/>
              <a:ext cx="447571" cy="447571"/>
            </a:xfrm>
            <a:prstGeom prst="ellipse">
              <a:avLst/>
            </a:prstGeom>
            <a:solidFill>
              <a:srgbClr val="86B172"/>
            </a:solidFill>
            <a:ln>
              <a:noFill/>
            </a:ln>
          </p:spPr>
          <p:txBody>
            <a:bodyPr anchor="ctr"/>
            <a:lstStyle/>
            <a:p>
              <a:pPr algn="ctr" eaLnBrk="1" hangingPunct="1">
                <a:buFont typeface="Arial" panose="020B0604020202020204" pitchFamily="34" charset="0"/>
                <a:buNone/>
              </a:pPr>
              <a:endParaRPr lang="zh-CN" altLang="en-US" sz="1600">
                <a:solidFill>
                  <a:srgbClr val="FFFFFF"/>
                </a:solidFill>
                <a:cs typeface="+mn-ea"/>
                <a:sym typeface="+mn-lt"/>
              </a:endParaRPr>
            </a:p>
          </p:txBody>
        </p:sp>
        <p:sp>
          <p:nvSpPr>
            <p:cNvPr id="34" name="文本框 55"/>
            <p:cNvSpPr>
              <a:spLocks noChangeArrowheads="1"/>
            </p:cNvSpPr>
            <p:nvPr/>
          </p:nvSpPr>
          <p:spPr bwMode="auto">
            <a:xfrm>
              <a:off x="2045802" y="3506956"/>
              <a:ext cx="2920916" cy="683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dirty="0">
                  <a:solidFill>
                    <a:schemeClr val="tx1">
                      <a:lumMod val="85000"/>
                      <a:lumOff val="15000"/>
                    </a:schemeClr>
                  </a:solidFill>
                  <a:cs typeface="+mn-ea"/>
                  <a:sym typeface="+mn-lt"/>
                </a:rPr>
                <a:t>输入替换内容输入替换内容输入替换内容输入替换内容</a:t>
              </a:r>
              <a:endParaRPr lang="en-US" altLang="zh-CN" sz="1600" dirty="0">
                <a:solidFill>
                  <a:schemeClr val="tx1">
                    <a:lumMod val="85000"/>
                    <a:lumOff val="15000"/>
                  </a:schemeClr>
                </a:solidFill>
                <a:cs typeface="+mn-ea"/>
                <a:sym typeface="+mn-lt"/>
              </a:endParaRPr>
            </a:p>
          </p:txBody>
        </p:sp>
      </p:grpSp>
      <p:grpSp>
        <p:nvGrpSpPr>
          <p:cNvPr id="4" name="组合 3"/>
          <p:cNvGrpSpPr/>
          <p:nvPr/>
        </p:nvGrpSpPr>
        <p:grpSpPr>
          <a:xfrm>
            <a:off x="1250161" y="4656631"/>
            <a:ext cx="3656424" cy="683106"/>
            <a:chOff x="1250161" y="4656631"/>
            <a:chExt cx="3656424" cy="683106"/>
          </a:xfrm>
        </p:grpSpPr>
        <p:sp>
          <p:nvSpPr>
            <p:cNvPr id="32" name="椭圆 53"/>
            <p:cNvSpPr>
              <a:spLocks noChangeArrowheads="1"/>
            </p:cNvSpPr>
            <p:nvPr/>
          </p:nvSpPr>
          <p:spPr bwMode="auto">
            <a:xfrm>
              <a:off x="1250161" y="4792963"/>
              <a:ext cx="447571" cy="447571"/>
            </a:xfrm>
            <a:prstGeom prst="ellipse">
              <a:avLst/>
            </a:prstGeom>
            <a:solidFill>
              <a:srgbClr val="DDE2B7"/>
            </a:solidFill>
            <a:ln>
              <a:noFill/>
            </a:ln>
          </p:spPr>
          <p:txBody>
            <a:bodyPr anchor="ctr"/>
            <a:lstStyle/>
            <a:p>
              <a:pPr algn="ctr" eaLnBrk="1" hangingPunct="1">
                <a:buFont typeface="Arial" panose="020B0604020202020204" pitchFamily="34" charset="0"/>
                <a:buNone/>
              </a:pPr>
              <a:endParaRPr lang="zh-CN" altLang="en-US" sz="1600">
                <a:solidFill>
                  <a:srgbClr val="FFFFFF"/>
                </a:solidFill>
                <a:cs typeface="+mn-ea"/>
                <a:sym typeface="+mn-lt"/>
              </a:endParaRPr>
            </a:p>
          </p:txBody>
        </p:sp>
        <p:sp>
          <p:nvSpPr>
            <p:cNvPr id="35" name="文本框 56"/>
            <p:cNvSpPr>
              <a:spLocks noChangeArrowheads="1"/>
            </p:cNvSpPr>
            <p:nvPr/>
          </p:nvSpPr>
          <p:spPr bwMode="auto">
            <a:xfrm>
              <a:off x="1985669" y="4656631"/>
              <a:ext cx="2920916" cy="683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dirty="0">
                  <a:solidFill>
                    <a:schemeClr val="tx1">
                      <a:lumMod val="85000"/>
                      <a:lumOff val="15000"/>
                    </a:schemeClr>
                  </a:solidFill>
                  <a:cs typeface="+mn-ea"/>
                  <a:sym typeface="+mn-lt"/>
                </a:rPr>
                <a:t>输入替换内容输入替换内容输入替换内容输入替换内容</a:t>
              </a:r>
              <a:endParaRPr lang="en-US" altLang="zh-CN" sz="1600" dirty="0">
                <a:solidFill>
                  <a:schemeClr val="tx1">
                    <a:lumMod val="85000"/>
                    <a:lumOff val="15000"/>
                  </a:schemeClr>
                </a:solidFill>
                <a:cs typeface="+mn-ea"/>
                <a:sym typeface="+mn-lt"/>
              </a:endParaRPr>
            </a:p>
          </p:txBody>
        </p:sp>
      </p:grpSp>
      <p:sp>
        <p:nvSpPr>
          <p:cNvPr id="36" name="TextBox 8"/>
          <p:cNvSpPr txBox="1"/>
          <p:nvPr/>
        </p:nvSpPr>
        <p:spPr>
          <a:xfrm>
            <a:off x="4224485" y="6935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cs typeface="+mn-ea"/>
                <a:sym typeface="+mn-lt"/>
              </a:rPr>
              <a:t>点击输入您的标题</a:t>
            </a:r>
            <a:endParaRPr lang="zh-CN" altLang="en-US" sz="3200" b="1"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1000"/>
                                        <p:tgtEl>
                                          <p:spTgt spid="12"/>
                                        </p:tgtEl>
                                      </p:cBhvr>
                                    </p:animEffect>
                                    <p:anim calcmode="lin" valueType="num">
                                      <p:cBhvr>
                                        <p:cTn id="36" dur="1000" fill="hold"/>
                                        <p:tgtEl>
                                          <p:spTgt spid="12"/>
                                        </p:tgtEl>
                                        <p:attrNameLst>
                                          <p:attrName>ppt_x</p:attrName>
                                        </p:attrNameLst>
                                      </p:cBhvr>
                                      <p:tavLst>
                                        <p:tav tm="0">
                                          <p:val>
                                            <p:strVal val="#ppt_x"/>
                                          </p:val>
                                        </p:tav>
                                        <p:tav tm="100000">
                                          <p:val>
                                            <p:strVal val="#ppt_x"/>
                                          </p:val>
                                        </p:tav>
                                      </p:tavLst>
                                    </p:anim>
                                    <p:anim calcmode="lin" valueType="num">
                                      <p:cBhvr>
                                        <p:cTn id="3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1000"/>
                                        <p:tgtEl>
                                          <p:spTgt spid="4"/>
                                        </p:tgtEl>
                                      </p:cBhvr>
                                    </p:animEffect>
                                    <p:anim calcmode="lin" valueType="num">
                                      <p:cBhvr>
                                        <p:cTn id="43" dur="1000" fill="hold"/>
                                        <p:tgtEl>
                                          <p:spTgt spid="4"/>
                                        </p:tgtEl>
                                        <p:attrNameLst>
                                          <p:attrName>ppt_x</p:attrName>
                                        </p:attrNameLst>
                                      </p:cBhvr>
                                      <p:tavLst>
                                        <p:tav tm="0">
                                          <p:val>
                                            <p:strVal val="#ppt_x"/>
                                          </p:val>
                                        </p:tav>
                                        <p:tav tm="100000">
                                          <p:val>
                                            <p:strVal val="#ppt_x"/>
                                          </p:val>
                                        </p:tav>
                                      </p:tavLst>
                                    </p:anim>
                                    <p:anim calcmode="lin" valueType="num">
                                      <p:cBhvr>
                                        <p:cTn id="4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6386814" y="1412778"/>
            <a:ext cx="5033433" cy="2188633"/>
            <a:chOff x="6386814" y="1412778"/>
            <a:chExt cx="5033433" cy="2188633"/>
          </a:xfrm>
        </p:grpSpPr>
        <p:sp>
          <p:nvSpPr>
            <p:cNvPr id="2" name="Puzzle3"/>
            <p:cNvSpPr>
              <a:spLocks noEditPoints="1" noChangeArrowheads="1"/>
            </p:cNvSpPr>
            <p:nvPr/>
          </p:nvSpPr>
          <p:spPr bwMode="auto">
            <a:xfrm>
              <a:off x="6386814" y="1412778"/>
              <a:ext cx="1784351" cy="2188633"/>
            </a:xfrm>
            <a:custGeom>
              <a:avLst/>
              <a:gdLst>
                <a:gd name="T0" fmla="*/ 10391 w 21600"/>
                <a:gd name="T1" fmla="*/ 15806 h 21600"/>
                <a:gd name="T2" fmla="*/ 20551 w 21600"/>
                <a:gd name="T3" fmla="*/ 21088 h 21600"/>
                <a:gd name="T4" fmla="*/ 13180 w 21600"/>
                <a:gd name="T5" fmla="*/ 13801 h 21600"/>
                <a:gd name="T6" fmla="*/ 20551 w 21600"/>
                <a:gd name="T7" fmla="*/ 7025 h 21600"/>
                <a:gd name="T8" fmla="*/ 10500 w 21600"/>
                <a:gd name="T9" fmla="*/ 52 h 21600"/>
                <a:gd name="T10" fmla="*/ 692 w 21600"/>
                <a:gd name="T11" fmla="*/ 6802 h 21600"/>
                <a:gd name="T12" fmla="*/ 8064 w 21600"/>
                <a:gd name="T13" fmla="*/ 13526 h 21600"/>
                <a:gd name="T14" fmla="*/ 692 w 21600"/>
                <a:gd name="T15" fmla="*/ 21088 h 21600"/>
                <a:gd name="T16" fmla="*/ 2273 w 21600"/>
                <a:gd name="T17" fmla="*/ 7719 h 21600"/>
                <a:gd name="T18" fmla="*/ 19149 w 21600"/>
                <a:gd name="T19" fmla="*/ 202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DDE2B7"/>
            </a:solidFill>
            <a:ln w="28575">
              <a:solidFill>
                <a:srgbClr val="FFFFFF"/>
              </a:solidFill>
              <a:miter lim="800000"/>
            </a:ln>
          </p:spPr>
          <p:txBody>
            <a:bodyPr lIns="121908" tIns="60953" rIns="121908" bIns="60953"/>
            <a:lstStyle/>
            <a:p>
              <a:pPr>
                <a:defRPr/>
              </a:pPr>
              <a:endParaRPr lang="zh-CN" altLang="en-US" sz="1465" kern="0">
                <a:solidFill>
                  <a:schemeClr val="tx1">
                    <a:lumMod val="75000"/>
                    <a:lumOff val="25000"/>
                  </a:schemeClr>
                </a:solidFill>
                <a:cs typeface="+mn-ea"/>
                <a:sym typeface="+mn-lt"/>
              </a:endParaRPr>
            </a:p>
          </p:txBody>
        </p:sp>
        <p:grpSp>
          <p:nvGrpSpPr>
            <p:cNvPr id="6" name="组合 5"/>
            <p:cNvGrpSpPr/>
            <p:nvPr/>
          </p:nvGrpSpPr>
          <p:grpSpPr>
            <a:xfrm>
              <a:off x="7470547" y="1683711"/>
              <a:ext cx="3949700" cy="1028700"/>
              <a:chOff x="5155406" y="1401901"/>
              <a:chExt cx="2962275" cy="771525"/>
            </a:xfrm>
          </p:grpSpPr>
          <p:cxnSp>
            <p:nvCxnSpPr>
              <p:cNvPr id="7" name="肘形连接符 27"/>
              <p:cNvCxnSpPr>
                <a:cxnSpLocks noChangeShapeType="1"/>
              </p:cNvCxnSpPr>
              <p:nvPr/>
            </p:nvCxnSpPr>
            <p:spPr bwMode="auto">
              <a:xfrm>
                <a:off x="5155406" y="1411426"/>
                <a:ext cx="2570163" cy="284162"/>
              </a:xfrm>
              <a:prstGeom prst="bentConnector3">
                <a:avLst>
                  <a:gd name="adj1" fmla="val 34458"/>
                </a:avLst>
              </a:prstGeom>
              <a:noFill/>
              <a:ln w="3175" algn="ctr">
                <a:solidFill>
                  <a:srgbClr val="DDE2B7"/>
                </a:solidFill>
                <a:prstDash val="sysDash"/>
                <a:miter lim="800000"/>
              </a:ln>
              <a:extLst>
                <a:ext uri="{909E8E84-426E-40DD-AFC4-6F175D3DCCD1}">
                  <a14:hiddenFill xmlns:a14="http://schemas.microsoft.com/office/drawing/2010/main">
                    <a:noFill/>
                  </a14:hiddenFill>
                </a:ext>
              </a:extLst>
            </p:spPr>
          </p:cxnSp>
          <p:sp>
            <p:nvSpPr>
              <p:cNvPr id="8" name="TextBox 13"/>
              <p:cNvSpPr txBox="1">
                <a:spLocks noChangeArrowheads="1"/>
              </p:cNvSpPr>
              <p:nvPr/>
            </p:nvSpPr>
            <p:spPr bwMode="auto">
              <a:xfrm>
                <a:off x="6065044" y="1401901"/>
                <a:ext cx="2052637"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Narrow" pitchFamily="34" charset="0"/>
                    <a:ea typeface="微软雅黑" panose="020B0503020204020204" charset="-122"/>
                  </a:defRPr>
                </a:lvl1pPr>
                <a:lvl2pPr marL="742950" indent="-285750">
                  <a:defRPr>
                    <a:solidFill>
                      <a:schemeClr val="tx1"/>
                    </a:solidFill>
                    <a:latin typeface="Arial Narrow" pitchFamily="34" charset="0"/>
                    <a:ea typeface="微软雅黑" panose="020B0503020204020204" charset="-122"/>
                  </a:defRPr>
                </a:lvl2pPr>
                <a:lvl3pPr marL="1143000" indent="-228600">
                  <a:defRPr>
                    <a:solidFill>
                      <a:schemeClr val="tx1"/>
                    </a:solidFill>
                    <a:latin typeface="Arial Narrow" pitchFamily="34" charset="0"/>
                    <a:ea typeface="微软雅黑" panose="020B0503020204020204" charset="-122"/>
                  </a:defRPr>
                </a:lvl3pPr>
                <a:lvl4pPr marL="1600200" indent="-228600">
                  <a:defRPr>
                    <a:solidFill>
                      <a:schemeClr val="tx1"/>
                    </a:solidFill>
                    <a:latin typeface="Arial Narrow" pitchFamily="34" charset="0"/>
                    <a:ea typeface="微软雅黑" panose="020B0503020204020204" charset="-122"/>
                  </a:defRPr>
                </a:lvl4pPr>
                <a:lvl5pPr marL="2057400" indent="-228600">
                  <a:defRPr>
                    <a:solidFill>
                      <a:schemeClr val="tx1"/>
                    </a:solidFill>
                    <a:latin typeface="Arial Narrow"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anose="020B0503020204020204" charset="-122"/>
                  </a:defRPr>
                </a:lvl9pPr>
              </a:lstStyle>
              <a:p>
                <a:pPr>
                  <a:defRPr/>
                </a:pPr>
                <a:r>
                  <a:rPr lang="zh-CN" altLang="en-US" sz="2200" kern="0" dirty="0">
                    <a:solidFill>
                      <a:schemeClr val="tx1">
                        <a:lumMod val="75000"/>
                        <a:lumOff val="25000"/>
                      </a:schemeClr>
                    </a:solidFill>
                    <a:latin typeface="+mn-lt"/>
                    <a:ea typeface="+mn-ea"/>
                    <a:cs typeface="+mn-ea"/>
                    <a:sym typeface="+mn-lt"/>
                  </a:rPr>
                  <a:t>输入标题</a:t>
                </a:r>
                <a:endParaRPr lang="zh-CN" altLang="en-US" sz="2200" kern="0" dirty="0">
                  <a:solidFill>
                    <a:schemeClr val="tx1">
                      <a:lumMod val="75000"/>
                      <a:lumOff val="25000"/>
                    </a:schemeClr>
                  </a:solidFill>
                  <a:latin typeface="+mn-lt"/>
                  <a:ea typeface="+mn-ea"/>
                  <a:cs typeface="+mn-ea"/>
                  <a:sym typeface="+mn-lt"/>
                </a:endParaRPr>
              </a:p>
            </p:txBody>
          </p:sp>
          <p:sp>
            <p:nvSpPr>
              <p:cNvPr id="9" name="TextBox 14"/>
              <p:cNvSpPr txBox="1">
                <a:spLocks noChangeArrowheads="1"/>
              </p:cNvSpPr>
              <p:nvPr/>
            </p:nvSpPr>
            <p:spPr bwMode="auto">
              <a:xfrm>
                <a:off x="6065044" y="1711463"/>
                <a:ext cx="20526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Arial Narrow" pitchFamily="34" charset="0"/>
                    <a:ea typeface="微软雅黑" panose="020B0503020204020204" charset="-122"/>
                  </a:defRPr>
                </a:lvl1pPr>
                <a:lvl2pPr marL="742950" indent="-285750">
                  <a:defRPr>
                    <a:solidFill>
                      <a:schemeClr val="tx1"/>
                    </a:solidFill>
                    <a:latin typeface="Arial Narrow" pitchFamily="34" charset="0"/>
                    <a:ea typeface="微软雅黑" panose="020B0503020204020204" charset="-122"/>
                  </a:defRPr>
                </a:lvl2pPr>
                <a:lvl3pPr marL="1143000" indent="-228600">
                  <a:defRPr>
                    <a:solidFill>
                      <a:schemeClr val="tx1"/>
                    </a:solidFill>
                    <a:latin typeface="Arial Narrow" pitchFamily="34" charset="0"/>
                    <a:ea typeface="微软雅黑" panose="020B0503020204020204" charset="-122"/>
                  </a:defRPr>
                </a:lvl3pPr>
                <a:lvl4pPr marL="1600200" indent="-228600">
                  <a:defRPr>
                    <a:solidFill>
                      <a:schemeClr val="tx1"/>
                    </a:solidFill>
                    <a:latin typeface="Arial Narrow" pitchFamily="34" charset="0"/>
                    <a:ea typeface="微软雅黑" panose="020B0503020204020204" charset="-122"/>
                  </a:defRPr>
                </a:lvl4pPr>
                <a:lvl5pPr marL="2057400" indent="-228600">
                  <a:defRPr>
                    <a:solidFill>
                      <a:schemeClr val="tx1"/>
                    </a:solidFill>
                    <a:latin typeface="Arial Narrow"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anose="020B0503020204020204" charset="-122"/>
                  </a:defRPr>
                </a:lvl9pPr>
              </a:lstStyle>
              <a:p>
                <a:pPr>
                  <a:lnSpc>
                    <a:spcPct val="120000"/>
                  </a:lnSpc>
                </a:pPr>
                <a:r>
                  <a:rPr lang="zh-CN" altLang="en-US" sz="1465" dirty="0">
                    <a:solidFill>
                      <a:schemeClr val="tx1">
                        <a:lumMod val="85000"/>
                        <a:lumOff val="15000"/>
                      </a:schemeClr>
                    </a:solidFill>
                    <a:latin typeface="+mn-lt"/>
                    <a:ea typeface="+mn-ea"/>
                    <a:cs typeface="+mn-ea"/>
                    <a:sym typeface="+mn-lt"/>
                  </a:rPr>
                  <a:t>输入替换内容输入替换内容</a:t>
                </a:r>
                <a:endParaRPr lang="en-US" altLang="zh-CN" sz="1465" dirty="0">
                  <a:solidFill>
                    <a:schemeClr val="tx1">
                      <a:lumMod val="85000"/>
                      <a:lumOff val="15000"/>
                    </a:schemeClr>
                  </a:solidFill>
                  <a:latin typeface="+mn-lt"/>
                  <a:ea typeface="+mn-ea"/>
                  <a:cs typeface="+mn-ea"/>
                  <a:sym typeface="+mn-lt"/>
                </a:endParaRPr>
              </a:p>
              <a:p>
                <a:pPr>
                  <a:lnSpc>
                    <a:spcPct val="120000"/>
                  </a:lnSpc>
                </a:pPr>
                <a:r>
                  <a:rPr lang="zh-CN" altLang="en-US" sz="1465" dirty="0">
                    <a:solidFill>
                      <a:schemeClr val="tx1">
                        <a:lumMod val="85000"/>
                        <a:lumOff val="15000"/>
                      </a:schemeClr>
                    </a:solidFill>
                    <a:latin typeface="+mn-lt"/>
                    <a:ea typeface="+mn-ea"/>
                    <a:cs typeface="+mn-ea"/>
                    <a:sym typeface="+mn-lt"/>
                  </a:rPr>
                  <a:t>输入替换内容输入替换内容</a:t>
                </a:r>
                <a:endParaRPr lang="en-US" altLang="zh-CN" sz="1465" dirty="0">
                  <a:solidFill>
                    <a:schemeClr val="tx1">
                      <a:lumMod val="85000"/>
                      <a:lumOff val="15000"/>
                    </a:schemeClr>
                  </a:solidFill>
                  <a:latin typeface="+mn-lt"/>
                  <a:ea typeface="+mn-ea"/>
                  <a:cs typeface="+mn-ea"/>
                  <a:sym typeface="+mn-lt"/>
                </a:endParaRPr>
              </a:p>
            </p:txBody>
          </p:sp>
        </p:grpSp>
      </p:grpSp>
      <p:grpSp>
        <p:nvGrpSpPr>
          <p:cNvPr id="25" name="组合 24"/>
          <p:cNvGrpSpPr/>
          <p:nvPr/>
        </p:nvGrpSpPr>
        <p:grpSpPr>
          <a:xfrm>
            <a:off x="1581981" y="2983344"/>
            <a:ext cx="4900084" cy="2550581"/>
            <a:chOff x="1581981" y="2983344"/>
            <a:chExt cx="4900084" cy="2550581"/>
          </a:xfrm>
        </p:grpSpPr>
        <p:sp>
          <p:nvSpPr>
            <p:cNvPr id="4" name="Puzzle4"/>
            <p:cNvSpPr>
              <a:spLocks noEditPoints="1" noChangeArrowheads="1"/>
            </p:cNvSpPr>
            <p:nvPr/>
          </p:nvSpPr>
          <p:spPr bwMode="auto">
            <a:xfrm>
              <a:off x="4765448" y="2983344"/>
              <a:ext cx="1716617" cy="2546349"/>
            </a:xfrm>
            <a:custGeom>
              <a:avLst/>
              <a:gdLst>
                <a:gd name="T0" fmla="*/ 8307 w 21600"/>
                <a:gd name="T1" fmla="*/ 11593 h 21600"/>
                <a:gd name="T2" fmla="*/ 453 w 21600"/>
                <a:gd name="T3" fmla="*/ 16938 h 21600"/>
                <a:gd name="T4" fmla="*/ 11500 w 21600"/>
                <a:gd name="T5" fmla="*/ 21600 h 21600"/>
                <a:gd name="T6" fmla="*/ 20920 w 21600"/>
                <a:gd name="T7" fmla="*/ 16751 h 21600"/>
                <a:gd name="T8" fmla="*/ 13972 w 21600"/>
                <a:gd name="T9" fmla="*/ 10888 h 21600"/>
                <a:gd name="T10" fmla="*/ 21033 w 21600"/>
                <a:gd name="T11" fmla="*/ 4716 h 21600"/>
                <a:gd name="T12" fmla="*/ 11102 w 21600"/>
                <a:gd name="T13" fmla="*/ 11 h 21600"/>
                <a:gd name="T14" fmla="*/ 453 w 21600"/>
                <a:gd name="T15" fmla="*/ 4716 h 21600"/>
                <a:gd name="T16" fmla="*/ 2076 w 21600"/>
                <a:gd name="T17" fmla="*/ 5664 h 21600"/>
                <a:gd name="T18" fmla="*/ 20203 w 21600"/>
                <a:gd name="T19" fmla="*/ 15980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DDE2B7"/>
            </a:solidFill>
            <a:ln w="28575">
              <a:solidFill>
                <a:srgbClr val="FFFFFF"/>
              </a:solidFill>
              <a:miter lim="800000"/>
            </a:ln>
          </p:spPr>
          <p:txBody>
            <a:bodyPr lIns="121908" tIns="60953" rIns="121908" bIns="60953"/>
            <a:lstStyle/>
            <a:p>
              <a:pPr>
                <a:defRPr/>
              </a:pPr>
              <a:endParaRPr lang="zh-CN" altLang="en-US" sz="1465" kern="0">
                <a:solidFill>
                  <a:schemeClr val="tx1">
                    <a:lumMod val="75000"/>
                    <a:lumOff val="25000"/>
                  </a:schemeClr>
                </a:solidFill>
                <a:cs typeface="+mn-ea"/>
                <a:sym typeface="+mn-lt"/>
              </a:endParaRPr>
            </a:p>
          </p:txBody>
        </p:sp>
        <p:grpSp>
          <p:nvGrpSpPr>
            <p:cNvPr id="10" name="组合 9"/>
            <p:cNvGrpSpPr/>
            <p:nvPr/>
          </p:nvGrpSpPr>
          <p:grpSpPr>
            <a:xfrm>
              <a:off x="1581981" y="4517925"/>
              <a:ext cx="3881967" cy="1016000"/>
              <a:chOff x="738981" y="3527563"/>
              <a:chExt cx="2911475" cy="762000"/>
            </a:xfrm>
          </p:grpSpPr>
          <p:cxnSp>
            <p:nvCxnSpPr>
              <p:cNvPr id="11" name="肘形连接符 21"/>
              <p:cNvCxnSpPr>
                <a:cxnSpLocks noChangeShapeType="1"/>
              </p:cNvCxnSpPr>
              <p:nvPr/>
            </p:nvCxnSpPr>
            <p:spPr bwMode="auto">
              <a:xfrm rot="10800000">
                <a:off x="1146969" y="3816488"/>
                <a:ext cx="2503487" cy="296863"/>
              </a:xfrm>
              <a:prstGeom prst="bentConnector3">
                <a:avLst>
                  <a:gd name="adj1" fmla="val 33894"/>
                </a:avLst>
              </a:prstGeom>
              <a:noFill/>
              <a:ln w="3175" algn="ctr">
                <a:solidFill>
                  <a:srgbClr val="DDE2B7"/>
                </a:solidFill>
                <a:prstDash val="sysDash"/>
                <a:miter lim="800000"/>
              </a:ln>
              <a:extLst>
                <a:ext uri="{909E8E84-426E-40DD-AFC4-6F175D3DCCD1}">
                  <a14:hiddenFill xmlns:a14="http://schemas.microsoft.com/office/drawing/2010/main">
                    <a:noFill/>
                  </a14:hiddenFill>
                </a:ext>
              </a:extLst>
            </p:spPr>
          </p:cxnSp>
          <p:sp>
            <p:nvSpPr>
              <p:cNvPr id="12" name="TextBox 31"/>
              <p:cNvSpPr txBox="1"/>
              <p:nvPr/>
            </p:nvSpPr>
            <p:spPr>
              <a:xfrm>
                <a:off x="738981" y="3527563"/>
                <a:ext cx="2052638" cy="288925"/>
              </a:xfrm>
              <a:prstGeom prst="rect">
                <a:avLst/>
              </a:prstGeom>
              <a:noFill/>
            </p:spPr>
            <p:txBody>
              <a:bodyPr wrap="none" anchor="ctr"/>
              <a:lstStyle>
                <a:defPPr>
                  <a:defRPr lang="zh-CN"/>
                </a:defPPr>
                <a:lvl1pPr>
                  <a:defRPr sz="2000">
                    <a:solidFill>
                      <a:schemeClr val="tx1">
                        <a:lumMod val="65000"/>
                        <a:lumOff val="35000"/>
                      </a:schemeClr>
                    </a:solidFill>
                    <a:latin typeface="华文行楷" panose="02010800040101010101" pitchFamily="2" charset="-122"/>
                    <a:ea typeface="华文行楷" panose="02010800040101010101" pitchFamily="2" charset="-122"/>
                  </a:defRPr>
                </a:lvl1pPr>
              </a:lstStyle>
              <a:p>
                <a:pPr algn="r">
                  <a:defRPr/>
                </a:pPr>
                <a:r>
                  <a:rPr lang="zh-CN" altLang="en-US" sz="2200" kern="0" dirty="0">
                    <a:solidFill>
                      <a:schemeClr val="tx1">
                        <a:lumMod val="75000"/>
                        <a:lumOff val="25000"/>
                      </a:schemeClr>
                    </a:solidFill>
                    <a:latin typeface="+mn-lt"/>
                    <a:ea typeface="+mn-ea"/>
                    <a:cs typeface="+mn-ea"/>
                    <a:sym typeface="+mn-lt"/>
                  </a:rPr>
                  <a:t>输入标题</a:t>
                </a:r>
                <a:endParaRPr lang="zh-CN" altLang="en-US" sz="2200" kern="0" dirty="0">
                  <a:solidFill>
                    <a:schemeClr val="tx1">
                      <a:lumMod val="75000"/>
                      <a:lumOff val="25000"/>
                    </a:schemeClr>
                  </a:solidFill>
                  <a:latin typeface="+mn-lt"/>
                  <a:ea typeface="+mn-ea"/>
                  <a:cs typeface="+mn-ea"/>
                  <a:sym typeface="+mn-lt"/>
                </a:endParaRPr>
              </a:p>
            </p:txBody>
          </p:sp>
          <p:sp>
            <p:nvSpPr>
              <p:cNvPr id="13" name="TextBox 34"/>
              <p:cNvSpPr txBox="1">
                <a:spLocks noChangeArrowheads="1"/>
              </p:cNvSpPr>
              <p:nvPr/>
            </p:nvSpPr>
            <p:spPr bwMode="auto">
              <a:xfrm>
                <a:off x="738981" y="3827601"/>
                <a:ext cx="20526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Arial Narrow" pitchFamily="34" charset="0"/>
                    <a:ea typeface="微软雅黑" panose="020B0503020204020204" charset="-122"/>
                  </a:defRPr>
                </a:lvl1pPr>
                <a:lvl2pPr marL="742950" indent="-285750">
                  <a:defRPr>
                    <a:solidFill>
                      <a:schemeClr val="tx1"/>
                    </a:solidFill>
                    <a:latin typeface="Arial Narrow" pitchFamily="34" charset="0"/>
                    <a:ea typeface="微软雅黑" panose="020B0503020204020204" charset="-122"/>
                  </a:defRPr>
                </a:lvl2pPr>
                <a:lvl3pPr marL="1143000" indent="-228600">
                  <a:defRPr>
                    <a:solidFill>
                      <a:schemeClr val="tx1"/>
                    </a:solidFill>
                    <a:latin typeface="Arial Narrow" pitchFamily="34" charset="0"/>
                    <a:ea typeface="微软雅黑" panose="020B0503020204020204" charset="-122"/>
                  </a:defRPr>
                </a:lvl3pPr>
                <a:lvl4pPr marL="1600200" indent="-228600">
                  <a:defRPr>
                    <a:solidFill>
                      <a:schemeClr val="tx1"/>
                    </a:solidFill>
                    <a:latin typeface="Arial Narrow" pitchFamily="34" charset="0"/>
                    <a:ea typeface="微软雅黑" panose="020B0503020204020204" charset="-122"/>
                  </a:defRPr>
                </a:lvl4pPr>
                <a:lvl5pPr marL="2057400" indent="-228600">
                  <a:defRPr>
                    <a:solidFill>
                      <a:schemeClr val="tx1"/>
                    </a:solidFill>
                    <a:latin typeface="Arial Narrow"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anose="020B0503020204020204" charset="-122"/>
                  </a:defRPr>
                </a:lvl9pPr>
              </a:lstStyle>
              <a:p>
                <a:pPr>
                  <a:lnSpc>
                    <a:spcPct val="120000"/>
                  </a:lnSpc>
                </a:pPr>
                <a:r>
                  <a:rPr lang="zh-CN" altLang="en-US" sz="1465" dirty="0">
                    <a:solidFill>
                      <a:schemeClr val="tx1">
                        <a:lumMod val="85000"/>
                        <a:lumOff val="15000"/>
                      </a:schemeClr>
                    </a:solidFill>
                    <a:latin typeface="+mn-lt"/>
                    <a:ea typeface="+mn-ea"/>
                    <a:cs typeface="+mn-ea"/>
                    <a:sym typeface="+mn-lt"/>
                  </a:rPr>
                  <a:t>输入替换内容输入替换内容</a:t>
                </a:r>
                <a:endParaRPr lang="en-US" altLang="zh-CN" sz="1465" dirty="0">
                  <a:solidFill>
                    <a:schemeClr val="tx1">
                      <a:lumMod val="85000"/>
                      <a:lumOff val="15000"/>
                    </a:schemeClr>
                  </a:solidFill>
                  <a:latin typeface="+mn-lt"/>
                  <a:ea typeface="+mn-ea"/>
                  <a:cs typeface="+mn-ea"/>
                  <a:sym typeface="+mn-lt"/>
                </a:endParaRPr>
              </a:p>
              <a:p>
                <a:pPr>
                  <a:lnSpc>
                    <a:spcPct val="120000"/>
                  </a:lnSpc>
                </a:pPr>
                <a:r>
                  <a:rPr lang="zh-CN" altLang="en-US" sz="1465" dirty="0">
                    <a:solidFill>
                      <a:schemeClr val="tx1">
                        <a:lumMod val="85000"/>
                        <a:lumOff val="15000"/>
                      </a:schemeClr>
                    </a:solidFill>
                    <a:latin typeface="+mn-lt"/>
                    <a:ea typeface="+mn-ea"/>
                    <a:cs typeface="+mn-ea"/>
                    <a:sym typeface="+mn-lt"/>
                  </a:rPr>
                  <a:t>输入替换内容输入替换内容</a:t>
                </a:r>
                <a:endParaRPr lang="en-US" altLang="zh-CN" sz="1465" dirty="0">
                  <a:solidFill>
                    <a:schemeClr val="tx1">
                      <a:lumMod val="85000"/>
                      <a:lumOff val="15000"/>
                    </a:schemeClr>
                  </a:solidFill>
                  <a:latin typeface="+mn-lt"/>
                  <a:ea typeface="+mn-ea"/>
                  <a:cs typeface="+mn-ea"/>
                  <a:sym typeface="+mn-lt"/>
                </a:endParaRPr>
              </a:p>
            </p:txBody>
          </p:sp>
        </p:grpSp>
      </p:grpSp>
      <p:grpSp>
        <p:nvGrpSpPr>
          <p:cNvPr id="27" name="组合 26"/>
          <p:cNvGrpSpPr/>
          <p:nvPr/>
        </p:nvGrpSpPr>
        <p:grpSpPr>
          <a:xfrm>
            <a:off x="5868231" y="3006626"/>
            <a:ext cx="5568950" cy="2019300"/>
            <a:chOff x="5868231" y="3006626"/>
            <a:chExt cx="5568950" cy="2019300"/>
          </a:xfrm>
        </p:grpSpPr>
        <p:sp>
          <p:nvSpPr>
            <p:cNvPr id="3" name="Puzzle2"/>
            <p:cNvSpPr>
              <a:spLocks noEditPoints="1" noChangeArrowheads="1"/>
            </p:cNvSpPr>
            <p:nvPr/>
          </p:nvSpPr>
          <p:spPr bwMode="auto">
            <a:xfrm>
              <a:off x="5868231" y="3006626"/>
              <a:ext cx="2846916" cy="1993900"/>
            </a:xfrm>
            <a:custGeom>
              <a:avLst/>
              <a:gdLst>
                <a:gd name="T0" fmla="*/ 11 w 21600"/>
                <a:gd name="T1" fmla="*/ 13386 h 21600"/>
                <a:gd name="T2" fmla="*/ 4202 w 21600"/>
                <a:gd name="T3" fmla="*/ 21161 h 21600"/>
                <a:gd name="T4" fmla="*/ 10400 w 21600"/>
                <a:gd name="T5" fmla="*/ 13909 h 21600"/>
                <a:gd name="T6" fmla="*/ 16821 w 21600"/>
                <a:gd name="T7" fmla="*/ 21190 h 21600"/>
                <a:gd name="T8" fmla="*/ 21600 w 21600"/>
                <a:gd name="T9" fmla="*/ 15083 h 21600"/>
                <a:gd name="T10" fmla="*/ 16889 w 21600"/>
                <a:gd name="T11" fmla="*/ 5739 h 21600"/>
                <a:gd name="T12" fmla="*/ 10800 w 21600"/>
                <a:gd name="T13" fmla="*/ 28 h 21600"/>
                <a:gd name="T14" fmla="*/ 4202 w 21600"/>
                <a:gd name="T15" fmla="*/ 5894 h 21600"/>
                <a:gd name="T16" fmla="*/ 5388 w 21600"/>
                <a:gd name="T17" fmla="*/ 6742 h 21600"/>
                <a:gd name="T18" fmla="*/ 16177 w 21600"/>
                <a:gd name="T19" fmla="*/ 20441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669455"/>
            </a:solidFill>
            <a:ln w="28575">
              <a:solidFill>
                <a:srgbClr val="FFFFFF"/>
              </a:solidFill>
              <a:miter lim="800000"/>
            </a:ln>
          </p:spPr>
          <p:txBody>
            <a:bodyPr lIns="121908" tIns="60953" rIns="121908" bIns="60953"/>
            <a:lstStyle/>
            <a:p>
              <a:pPr>
                <a:defRPr/>
              </a:pPr>
              <a:endParaRPr lang="zh-CN" altLang="en-US" sz="1465" kern="0" dirty="0">
                <a:solidFill>
                  <a:schemeClr val="tx1">
                    <a:lumMod val="75000"/>
                    <a:lumOff val="25000"/>
                  </a:schemeClr>
                </a:solidFill>
                <a:cs typeface="+mn-ea"/>
                <a:sym typeface="+mn-lt"/>
              </a:endParaRPr>
            </a:p>
          </p:txBody>
        </p:sp>
        <p:grpSp>
          <p:nvGrpSpPr>
            <p:cNvPr id="14" name="组合 13"/>
            <p:cNvGrpSpPr/>
            <p:nvPr/>
          </p:nvGrpSpPr>
          <p:grpSpPr>
            <a:xfrm>
              <a:off x="8677112" y="4001459"/>
              <a:ext cx="2760069" cy="1024467"/>
              <a:chOff x="6060329" y="3140213"/>
              <a:chExt cx="2070052" cy="768350"/>
            </a:xfrm>
          </p:grpSpPr>
          <p:sp>
            <p:nvSpPr>
              <p:cNvPr id="15" name="TextBox 35"/>
              <p:cNvSpPr txBox="1"/>
              <p:nvPr/>
            </p:nvSpPr>
            <p:spPr>
              <a:xfrm>
                <a:off x="6077744" y="3140213"/>
                <a:ext cx="2052637" cy="287338"/>
              </a:xfrm>
              <a:prstGeom prst="rect">
                <a:avLst/>
              </a:prstGeom>
              <a:noFill/>
            </p:spPr>
            <p:txBody>
              <a:bodyPr wrap="none" anchor="ctr"/>
              <a:lstStyle>
                <a:defPPr>
                  <a:defRPr lang="zh-CN"/>
                </a:defPPr>
                <a:lvl1pPr>
                  <a:defRPr>
                    <a:solidFill>
                      <a:schemeClr val="tx1">
                        <a:lumMod val="85000"/>
                        <a:lumOff val="15000"/>
                      </a:schemeClr>
                    </a:solidFill>
                    <a:latin typeface="华文行楷" panose="02010800040101010101" pitchFamily="2" charset="-122"/>
                    <a:ea typeface="华文行楷" panose="02010800040101010101" pitchFamily="2" charset="-122"/>
                  </a:defRPr>
                </a:lvl1pPr>
              </a:lstStyle>
              <a:p>
                <a:pPr>
                  <a:defRPr/>
                </a:pPr>
                <a:r>
                  <a:rPr lang="zh-CN" altLang="en-US" sz="2200" kern="0" dirty="0">
                    <a:solidFill>
                      <a:schemeClr val="tx1">
                        <a:lumMod val="75000"/>
                        <a:lumOff val="25000"/>
                      </a:schemeClr>
                    </a:solidFill>
                    <a:latin typeface="+mn-lt"/>
                    <a:ea typeface="+mn-ea"/>
                    <a:cs typeface="+mn-ea"/>
                    <a:sym typeface="+mn-lt"/>
                  </a:rPr>
                  <a:t>输入标题</a:t>
                </a:r>
                <a:endParaRPr lang="zh-CN" altLang="en-US" sz="2200" kern="0" dirty="0">
                  <a:solidFill>
                    <a:schemeClr val="tx1">
                      <a:lumMod val="75000"/>
                      <a:lumOff val="25000"/>
                    </a:schemeClr>
                  </a:solidFill>
                  <a:latin typeface="+mn-lt"/>
                  <a:ea typeface="+mn-ea"/>
                  <a:cs typeface="+mn-ea"/>
                  <a:sym typeface="+mn-lt"/>
                </a:endParaRPr>
              </a:p>
            </p:txBody>
          </p:sp>
          <p:sp>
            <p:nvSpPr>
              <p:cNvPr id="16" name="TextBox 36"/>
              <p:cNvSpPr txBox="1">
                <a:spLocks noChangeArrowheads="1"/>
              </p:cNvSpPr>
              <p:nvPr/>
            </p:nvSpPr>
            <p:spPr bwMode="auto">
              <a:xfrm>
                <a:off x="6077744" y="3446601"/>
                <a:ext cx="20526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Arial Narrow" pitchFamily="34" charset="0"/>
                    <a:ea typeface="微软雅黑" panose="020B0503020204020204" charset="-122"/>
                  </a:defRPr>
                </a:lvl1pPr>
                <a:lvl2pPr marL="742950" indent="-285750">
                  <a:defRPr>
                    <a:solidFill>
                      <a:schemeClr val="tx1"/>
                    </a:solidFill>
                    <a:latin typeface="Arial Narrow" pitchFamily="34" charset="0"/>
                    <a:ea typeface="微软雅黑" panose="020B0503020204020204" charset="-122"/>
                  </a:defRPr>
                </a:lvl2pPr>
                <a:lvl3pPr marL="1143000" indent="-228600">
                  <a:defRPr>
                    <a:solidFill>
                      <a:schemeClr val="tx1"/>
                    </a:solidFill>
                    <a:latin typeface="Arial Narrow" pitchFamily="34" charset="0"/>
                    <a:ea typeface="微软雅黑" panose="020B0503020204020204" charset="-122"/>
                  </a:defRPr>
                </a:lvl3pPr>
                <a:lvl4pPr marL="1600200" indent="-228600">
                  <a:defRPr>
                    <a:solidFill>
                      <a:schemeClr val="tx1"/>
                    </a:solidFill>
                    <a:latin typeface="Arial Narrow" pitchFamily="34" charset="0"/>
                    <a:ea typeface="微软雅黑" panose="020B0503020204020204" charset="-122"/>
                  </a:defRPr>
                </a:lvl4pPr>
                <a:lvl5pPr marL="2057400" indent="-228600">
                  <a:defRPr>
                    <a:solidFill>
                      <a:schemeClr val="tx1"/>
                    </a:solidFill>
                    <a:latin typeface="Arial Narrow"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anose="020B0503020204020204" charset="-122"/>
                  </a:defRPr>
                </a:lvl9pPr>
              </a:lstStyle>
              <a:p>
                <a:pPr>
                  <a:lnSpc>
                    <a:spcPct val="120000"/>
                  </a:lnSpc>
                </a:pPr>
                <a:r>
                  <a:rPr lang="zh-CN" altLang="en-US" sz="1465" dirty="0">
                    <a:solidFill>
                      <a:schemeClr val="tx1">
                        <a:lumMod val="85000"/>
                        <a:lumOff val="15000"/>
                      </a:schemeClr>
                    </a:solidFill>
                    <a:latin typeface="+mn-lt"/>
                    <a:ea typeface="+mn-ea"/>
                    <a:cs typeface="+mn-ea"/>
                    <a:sym typeface="+mn-lt"/>
                  </a:rPr>
                  <a:t>输入替换内容输入替换内容</a:t>
                </a:r>
                <a:endParaRPr lang="en-US" altLang="zh-CN" sz="1465" dirty="0">
                  <a:solidFill>
                    <a:schemeClr val="tx1">
                      <a:lumMod val="85000"/>
                      <a:lumOff val="15000"/>
                    </a:schemeClr>
                  </a:solidFill>
                  <a:latin typeface="+mn-lt"/>
                  <a:ea typeface="+mn-ea"/>
                  <a:cs typeface="+mn-ea"/>
                  <a:sym typeface="+mn-lt"/>
                </a:endParaRPr>
              </a:p>
              <a:p>
                <a:pPr>
                  <a:lnSpc>
                    <a:spcPct val="120000"/>
                  </a:lnSpc>
                </a:pPr>
                <a:r>
                  <a:rPr lang="zh-CN" altLang="en-US" sz="1465" dirty="0">
                    <a:solidFill>
                      <a:schemeClr val="tx1">
                        <a:lumMod val="85000"/>
                        <a:lumOff val="15000"/>
                      </a:schemeClr>
                    </a:solidFill>
                    <a:latin typeface="+mn-lt"/>
                    <a:ea typeface="+mn-ea"/>
                    <a:cs typeface="+mn-ea"/>
                    <a:sym typeface="+mn-lt"/>
                  </a:rPr>
                  <a:t>输入替换内容输入替换内容</a:t>
                </a:r>
                <a:endParaRPr lang="en-US" altLang="zh-CN" sz="1465" dirty="0">
                  <a:solidFill>
                    <a:schemeClr val="tx1">
                      <a:lumMod val="85000"/>
                      <a:lumOff val="15000"/>
                    </a:schemeClr>
                  </a:solidFill>
                  <a:latin typeface="+mn-lt"/>
                  <a:ea typeface="+mn-ea"/>
                  <a:cs typeface="+mn-ea"/>
                  <a:sym typeface="+mn-lt"/>
                </a:endParaRPr>
              </a:p>
            </p:txBody>
          </p:sp>
          <p:cxnSp>
            <p:nvCxnSpPr>
              <p:cNvPr id="17" name="直接连接符 34"/>
              <p:cNvCxnSpPr>
                <a:cxnSpLocks noChangeShapeType="1"/>
              </p:cNvCxnSpPr>
              <p:nvPr/>
            </p:nvCxnSpPr>
            <p:spPr bwMode="auto">
              <a:xfrm>
                <a:off x="6060329" y="3438663"/>
                <a:ext cx="1420813" cy="0"/>
              </a:xfrm>
              <a:prstGeom prst="line">
                <a:avLst/>
              </a:prstGeom>
              <a:noFill/>
              <a:ln w="3175" algn="ctr">
                <a:solidFill>
                  <a:srgbClr val="669455"/>
                </a:solidFill>
                <a:prstDash val="sysDash"/>
                <a:round/>
              </a:ln>
              <a:extLst>
                <a:ext uri="{909E8E84-426E-40DD-AFC4-6F175D3DCCD1}">
                  <a14:hiddenFill xmlns:a14="http://schemas.microsoft.com/office/drawing/2010/main">
                    <a:noFill/>
                  </a14:hiddenFill>
                </a:ext>
              </a:extLst>
            </p:spPr>
          </p:cxnSp>
        </p:grpSp>
      </p:grpSp>
      <p:grpSp>
        <p:nvGrpSpPr>
          <p:cNvPr id="22" name="组合 21"/>
          <p:cNvGrpSpPr/>
          <p:nvPr/>
        </p:nvGrpSpPr>
        <p:grpSpPr>
          <a:xfrm>
            <a:off x="1429579" y="2075293"/>
            <a:ext cx="5628218" cy="1517651"/>
            <a:chOff x="1429579" y="2075293"/>
            <a:chExt cx="5628218" cy="1517651"/>
          </a:xfrm>
        </p:grpSpPr>
        <p:sp>
          <p:nvSpPr>
            <p:cNvPr id="5" name="Puzzle1"/>
            <p:cNvSpPr>
              <a:spLocks noEditPoints="1" noChangeArrowheads="1"/>
            </p:cNvSpPr>
            <p:nvPr/>
          </p:nvSpPr>
          <p:spPr bwMode="auto">
            <a:xfrm>
              <a:off x="4177013" y="2075293"/>
              <a:ext cx="2880784" cy="1517651"/>
            </a:xfrm>
            <a:custGeom>
              <a:avLst/>
              <a:gdLst>
                <a:gd name="T0" fmla="*/ 16740 w 21600"/>
                <a:gd name="T1" fmla="*/ 21078 h 21600"/>
                <a:gd name="T2" fmla="*/ 16976 w 21600"/>
                <a:gd name="T3" fmla="*/ 521 h 21600"/>
                <a:gd name="T4" fmla="*/ 4725 w 21600"/>
                <a:gd name="T5" fmla="*/ 856 h 21600"/>
                <a:gd name="T6" fmla="*/ 5040 w 21600"/>
                <a:gd name="T7" fmla="*/ 21004 h 21600"/>
                <a:gd name="T8" fmla="*/ 10811 w 21600"/>
                <a:gd name="T9" fmla="*/ 12885 h 21600"/>
                <a:gd name="T10" fmla="*/ 10845 w 21600"/>
                <a:gd name="T11" fmla="*/ 8714 h 21600"/>
                <a:gd name="T12" fmla="*/ 21600 w 21600"/>
                <a:gd name="T13" fmla="*/ 10000 h 21600"/>
                <a:gd name="T14" fmla="*/ 56 w 21600"/>
                <a:gd name="T15" fmla="*/ 10000 h 21600"/>
                <a:gd name="T16" fmla="*/ 6086 w 21600"/>
                <a:gd name="T17" fmla="*/ 2569 h 21600"/>
                <a:gd name="T18" fmla="*/ 16132 w 21600"/>
                <a:gd name="T19" fmla="*/ 19552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669455"/>
            </a:solidFill>
            <a:ln w="28575">
              <a:solidFill>
                <a:srgbClr val="FFFFFF"/>
              </a:solidFill>
              <a:miter lim="800000"/>
            </a:ln>
          </p:spPr>
          <p:txBody>
            <a:bodyPr lIns="121908" tIns="60953" rIns="121908" bIns="60953"/>
            <a:lstStyle/>
            <a:p>
              <a:pPr>
                <a:defRPr/>
              </a:pPr>
              <a:endParaRPr lang="zh-CN" altLang="en-US" sz="1465" kern="0">
                <a:solidFill>
                  <a:schemeClr val="tx1">
                    <a:lumMod val="75000"/>
                    <a:lumOff val="25000"/>
                  </a:schemeClr>
                </a:solidFill>
                <a:cs typeface="+mn-ea"/>
                <a:sym typeface="+mn-lt"/>
              </a:endParaRPr>
            </a:p>
          </p:txBody>
        </p:sp>
        <p:grpSp>
          <p:nvGrpSpPr>
            <p:cNvPr id="18" name="组合 17"/>
            <p:cNvGrpSpPr/>
            <p:nvPr/>
          </p:nvGrpSpPr>
          <p:grpSpPr>
            <a:xfrm>
              <a:off x="1429579" y="2443592"/>
              <a:ext cx="2768600" cy="1024467"/>
              <a:chOff x="624681" y="1971813"/>
              <a:chExt cx="2076450" cy="768350"/>
            </a:xfrm>
          </p:grpSpPr>
          <p:sp>
            <p:nvSpPr>
              <p:cNvPr id="19" name="TextBox 46"/>
              <p:cNvSpPr txBox="1"/>
              <p:nvPr/>
            </p:nvSpPr>
            <p:spPr>
              <a:xfrm>
                <a:off x="624681" y="1971813"/>
                <a:ext cx="2052638" cy="287338"/>
              </a:xfrm>
              <a:prstGeom prst="rect">
                <a:avLst/>
              </a:prstGeom>
              <a:noFill/>
            </p:spPr>
            <p:txBody>
              <a:bodyPr wrap="none" anchor="ctr"/>
              <a:lstStyle>
                <a:defPPr>
                  <a:defRPr lang="zh-CN"/>
                </a:defPPr>
                <a:lvl1pPr algn="r">
                  <a:defRPr sz="2200" kern="0">
                    <a:solidFill>
                      <a:schemeClr val="tx1">
                        <a:lumMod val="75000"/>
                        <a:lumOff val="25000"/>
                      </a:schemeClr>
                    </a:solidFill>
                    <a:latin typeface="思源黑体 Medium" panose="020B0600000000000000" pitchFamily="34" charset="-122"/>
                    <a:ea typeface="思源黑体 Medium" panose="020B0600000000000000" pitchFamily="34" charset="-122"/>
                  </a:defRPr>
                </a:lvl1pPr>
              </a:lstStyle>
              <a:p>
                <a:r>
                  <a:rPr lang="zh-CN" altLang="en-US" dirty="0">
                    <a:latin typeface="+mn-lt"/>
                    <a:ea typeface="+mn-ea"/>
                    <a:cs typeface="+mn-ea"/>
                    <a:sym typeface="+mn-lt"/>
                  </a:rPr>
                  <a:t>输入标题</a:t>
                </a:r>
                <a:endParaRPr lang="zh-CN" altLang="en-US" dirty="0">
                  <a:latin typeface="+mn-lt"/>
                  <a:ea typeface="+mn-ea"/>
                  <a:cs typeface="+mn-ea"/>
                  <a:sym typeface="+mn-lt"/>
                </a:endParaRPr>
              </a:p>
            </p:txBody>
          </p:sp>
          <p:sp>
            <p:nvSpPr>
              <p:cNvPr id="20" name="TextBox 49"/>
              <p:cNvSpPr txBox="1">
                <a:spLocks noChangeArrowheads="1"/>
              </p:cNvSpPr>
              <p:nvPr/>
            </p:nvSpPr>
            <p:spPr bwMode="auto">
              <a:xfrm>
                <a:off x="624681" y="2278201"/>
                <a:ext cx="20526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Arial Narrow" pitchFamily="34" charset="0"/>
                    <a:ea typeface="微软雅黑" panose="020B0503020204020204" charset="-122"/>
                  </a:defRPr>
                </a:lvl1pPr>
                <a:lvl2pPr marL="742950" indent="-285750">
                  <a:defRPr>
                    <a:solidFill>
                      <a:schemeClr val="tx1"/>
                    </a:solidFill>
                    <a:latin typeface="Arial Narrow" pitchFamily="34" charset="0"/>
                    <a:ea typeface="微软雅黑" panose="020B0503020204020204" charset="-122"/>
                  </a:defRPr>
                </a:lvl2pPr>
                <a:lvl3pPr marL="1143000" indent="-228600">
                  <a:defRPr>
                    <a:solidFill>
                      <a:schemeClr val="tx1"/>
                    </a:solidFill>
                    <a:latin typeface="Arial Narrow" pitchFamily="34" charset="0"/>
                    <a:ea typeface="微软雅黑" panose="020B0503020204020204" charset="-122"/>
                  </a:defRPr>
                </a:lvl3pPr>
                <a:lvl4pPr marL="1600200" indent="-228600">
                  <a:defRPr>
                    <a:solidFill>
                      <a:schemeClr val="tx1"/>
                    </a:solidFill>
                    <a:latin typeface="Arial Narrow" pitchFamily="34" charset="0"/>
                    <a:ea typeface="微软雅黑" panose="020B0503020204020204" charset="-122"/>
                  </a:defRPr>
                </a:lvl4pPr>
                <a:lvl5pPr marL="2057400" indent="-228600">
                  <a:defRPr>
                    <a:solidFill>
                      <a:schemeClr val="tx1"/>
                    </a:solidFill>
                    <a:latin typeface="Arial Narrow"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anose="020B0503020204020204" charset="-122"/>
                  </a:defRPr>
                </a:lvl9pPr>
              </a:lstStyle>
              <a:p>
                <a:pPr>
                  <a:lnSpc>
                    <a:spcPct val="120000"/>
                  </a:lnSpc>
                </a:pPr>
                <a:r>
                  <a:rPr lang="zh-CN" altLang="en-US" sz="1465" dirty="0">
                    <a:solidFill>
                      <a:schemeClr val="tx1">
                        <a:lumMod val="85000"/>
                        <a:lumOff val="15000"/>
                      </a:schemeClr>
                    </a:solidFill>
                    <a:latin typeface="+mn-lt"/>
                    <a:ea typeface="+mn-ea"/>
                    <a:cs typeface="+mn-ea"/>
                    <a:sym typeface="+mn-lt"/>
                  </a:rPr>
                  <a:t>输入替换内容输入替换内容</a:t>
                </a:r>
                <a:endParaRPr lang="en-US" altLang="zh-CN" sz="1465" dirty="0">
                  <a:solidFill>
                    <a:schemeClr val="tx1">
                      <a:lumMod val="85000"/>
                      <a:lumOff val="15000"/>
                    </a:schemeClr>
                  </a:solidFill>
                  <a:latin typeface="+mn-lt"/>
                  <a:ea typeface="+mn-ea"/>
                  <a:cs typeface="+mn-ea"/>
                  <a:sym typeface="+mn-lt"/>
                </a:endParaRPr>
              </a:p>
              <a:p>
                <a:pPr>
                  <a:lnSpc>
                    <a:spcPct val="120000"/>
                  </a:lnSpc>
                </a:pPr>
                <a:r>
                  <a:rPr lang="zh-CN" altLang="en-US" sz="1465" dirty="0">
                    <a:solidFill>
                      <a:schemeClr val="tx1">
                        <a:lumMod val="85000"/>
                        <a:lumOff val="15000"/>
                      </a:schemeClr>
                    </a:solidFill>
                    <a:latin typeface="+mn-lt"/>
                    <a:ea typeface="+mn-ea"/>
                    <a:cs typeface="+mn-ea"/>
                    <a:sym typeface="+mn-lt"/>
                  </a:rPr>
                  <a:t>输入替换内容输入替换内容</a:t>
                </a:r>
                <a:endParaRPr lang="en-US" altLang="zh-CN" sz="1465" dirty="0">
                  <a:solidFill>
                    <a:schemeClr val="tx1">
                      <a:lumMod val="85000"/>
                      <a:lumOff val="15000"/>
                    </a:schemeClr>
                  </a:solidFill>
                  <a:latin typeface="+mn-lt"/>
                  <a:ea typeface="+mn-ea"/>
                  <a:cs typeface="+mn-ea"/>
                  <a:sym typeface="+mn-lt"/>
                </a:endParaRPr>
              </a:p>
            </p:txBody>
          </p:sp>
          <p:cxnSp>
            <p:nvCxnSpPr>
              <p:cNvPr id="21" name="直接连接符 35"/>
              <p:cNvCxnSpPr>
                <a:cxnSpLocks noChangeShapeType="1"/>
              </p:cNvCxnSpPr>
              <p:nvPr/>
            </p:nvCxnSpPr>
            <p:spPr bwMode="auto">
              <a:xfrm>
                <a:off x="1027906" y="2265501"/>
                <a:ext cx="1673225" cy="0"/>
              </a:xfrm>
              <a:prstGeom prst="line">
                <a:avLst/>
              </a:prstGeom>
              <a:noFill/>
              <a:ln w="3175" algn="ctr">
                <a:solidFill>
                  <a:srgbClr val="669455"/>
                </a:solidFill>
                <a:prstDash val="sysDash"/>
                <a:round/>
              </a:ln>
              <a:extLst>
                <a:ext uri="{909E8E84-426E-40DD-AFC4-6F175D3DCCD1}">
                  <a14:hiddenFill xmlns:a14="http://schemas.microsoft.com/office/drawing/2010/main">
                    <a:noFill/>
                  </a14:hiddenFill>
                </a:ext>
              </a:extLst>
            </p:spPr>
          </p:cxnSp>
        </p:grpSp>
      </p:grpSp>
      <p:sp>
        <p:nvSpPr>
          <p:cNvPr id="23" name="TextBox 8"/>
          <p:cNvSpPr txBox="1"/>
          <p:nvPr/>
        </p:nvSpPr>
        <p:spPr>
          <a:xfrm>
            <a:off x="4224485" y="6935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cs typeface="+mn-ea"/>
                <a:sym typeface="+mn-lt"/>
              </a:rPr>
              <a:t>点击输入您的标题</a:t>
            </a:r>
            <a:endParaRPr lang="zh-CN" altLang="en-US" sz="3200" b="1"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right)">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down)">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up)">
                                      <p:cBhvr>
                                        <p:cTn id="17" dur="5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left)">
                                      <p:cBhvr>
                                        <p:cTn id="2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0" y="-3208"/>
            <a:ext cx="12192000" cy="6912008"/>
            <a:chOff x="0" y="-3208"/>
            <a:chExt cx="12192000" cy="6912008"/>
          </a:xfrm>
        </p:grpSpPr>
        <p:grpSp>
          <p:nvGrpSpPr>
            <p:cNvPr id="28" name="组合 27"/>
            <p:cNvGrpSpPr/>
            <p:nvPr/>
          </p:nvGrpSpPr>
          <p:grpSpPr>
            <a:xfrm>
              <a:off x="6792886" y="0"/>
              <a:ext cx="5399114" cy="6858002"/>
              <a:chOff x="6792886" y="0"/>
              <a:chExt cx="5399114" cy="6858002"/>
            </a:xfrm>
          </p:grpSpPr>
          <p:pic>
            <p:nvPicPr>
              <p:cNvPr id="32" name="图片 31"/>
              <p:cNvPicPr>
                <a:picLocks noChangeAspect="1"/>
              </p:cNvPicPr>
              <p:nvPr/>
            </p:nvPicPr>
            <p:blipFill rotWithShape="1">
              <a:blip r:embed="rId1" cstate="print">
                <a:extLst>
                  <a:ext uri="{28A0092B-C50C-407E-A947-70E740481C1C}">
                    <a14:useLocalDpi xmlns:a14="http://schemas.microsoft.com/office/drawing/2010/main" val="0"/>
                  </a:ext>
                </a:extLst>
              </a:blip>
              <a:srcRect r="47505"/>
              <a:stretch>
                <a:fillRect/>
              </a:stretch>
            </p:blipFill>
            <p:spPr>
              <a:xfrm flipH="1" flipV="1">
                <a:off x="6792886" y="0"/>
                <a:ext cx="5399114" cy="6858000"/>
              </a:xfrm>
              <a:prstGeom prst="rect">
                <a:avLst/>
              </a:prstGeom>
            </p:spPr>
          </p:pic>
          <p:pic>
            <p:nvPicPr>
              <p:cNvPr id="33" name="图片 32"/>
              <p:cNvPicPr>
                <a:picLocks noChangeAspect="1"/>
              </p:cNvPicPr>
              <p:nvPr/>
            </p:nvPicPr>
            <p:blipFill rotWithShape="1">
              <a:blip r:embed="rId2">
                <a:extLst>
                  <a:ext uri="{28A0092B-C50C-407E-A947-70E740481C1C}">
                    <a14:useLocalDpi xmlns:a14="http://schemas.microsoft.com/office/drawing/2010/main" val="0"/>
                  </a:ext>
                </a:extLst>
              </a:blip>
              <a:srcRect r="6996" b="17219"/>
              <a:stretch>
                <a:fillRect/>
              </a:stretch>
            </p:blipFill>
            <p:spPr>
              <a:xfrm rot="16200000" flipH="1">
                <a:off x="9017091" y="3683093"/>
                <a:ext cx="3142577" cy="3207241"/>
              </a:xfrm>
              <a:prstGeom prst="rect">
                <a:avLst/>
              </a:prstGeom>
            </p:spPr>
          </p:pic>
        </p:grpSp>
        <p:grpSp>
          <p:nvGrpSpPr>
            <p:cNvPr id="29" name="组合 28"/>
            <p:cNvGrpSpPr/>
            <p:nvPr/>
          </p:nvGrpSpPr>
          <p:grpSpPr>
            <a:xfrm>
              <a:off x="0" y="-3208"/>
              <a:ext cx="5399114" cy="6912008"/>
              <a:chOff x="0" y="-3208"/>
              <a:chExt cx="5399114" cy="6912008"/>
            </a:xfrm>
          </p:grpSpPr>
          <p:pic>
            <p:nvPicPr>
              <p:cNvPr id="30" name="图片 29"/>
              <p:cNvPicPr>
                <a:picLocks noChangeAspect="1"/>
              </p:cNvPicPr>
              <p:nvPr/>
            </p:nvPicPr>
            <p:blipFill rotWithShape="1">
              <a:blip r:embed="rId3" cstate="print">
                <a:extLst>
                  <a:ext uri="{28A0092B-C50C-407E-A947-70E740481C1C}">
                    <a14:useLocalDpi xmlns:a14="http://schemas.microsoft.com/office/drawing/2010/main" val="0"/>
                  </a:ext>
                </a:extLst>
              </a:blip>
              <a:srcRect r="47505"/>
              <a:stretch>
                <a:fillRect/>
              </a:stretch>
            </p:blipFill>
            <p:spPr>
              <a:xfrm>
                <a:off x="0" y="0"/>
                <a:ext cx="5399114" cy="6908800"/>
              </a:xfrm>
              <a:prstGeom prst="rect">
                <a:avLst/>
              </a:prstGeom>
            </p:spPr>
          </p:pic>
          <p:pic>
            <p:nvPicPr>
              <p:cNvPr id="31" name="图片 30"/>
              <p:cNvPicPr>
                <a:picLocks noChangeAspect="1"/>
              </p:cNvPicPr>
              <p:nvPr/>
            </p:nvPicPr>
            <p:blipFill rotWithShape="1">
              <a:blip r:embed="rId2">
                <a:extLst>
                  <a:ext uri="{28A0092B-C50C-407E-A947-70E740481C1C}">
                    <a14:useLocalDpi xmlns:a14="http://schemas.microsoft.com/office/drawing/2010/main" val="0"/>
                  </a:ext>
                </a:extLst>
              </a:blip>
              <a:srcRect r="6996" b="17219"/>
              <a:stretch>
                <a:fillRect/>
              </a:stretch>
            </p:blipFill>
            <p:spPr>
              <a:xfrm rot="16200000" flipV="1">
                <a:off x="35216" y="-35540"/>
                <a:ext cx="3142577" cy="3207241"/>
              </a:xfrm>
              <a:prstGeom prst="rect">
                <a:avLst/>
              </a:prstGeom>
            </p:spPr>
          </p:pic>
        </p:grpSp>
      </p:grpSp>
      <p:sp>
        <p:nvSpPr>
          <p:cNvPr id="8" name="矩形 7"/>
          <p:cNvSpPr/>
          <p:nvPr/>
        </p:nvSpPr>
        <p:spPr>
          <a:xfrm>
            <a:off x="1282700" y="1612900"/>
            <a:ext cx="9563100" cy="3733800"/>
          </a:xfrm>
          <a:prstGeom prst="rect">
            <a:avLst/>
          </a:prstGeom>
          <a:solidFill>
            <a:schemeClr val="bg1"/>
          </a:solidFill>
          <a:ln w="57150">
            <a:solidFill>
              <a:srgbClr val="F0E2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0" name="矩形 9"/>
          <p:cNvSpPr/>
          <p:nvPr/>
        </p:nvSpPr>
        <p:spPr>
          <a:xfrm>
            <a:off x="4991877" y="2414530"/>
            <a:ext cx="2208245" cy="480053"/>
          </a:xfrm>
          <a:prstGeom prst="rect">
            <a:avLst/>
          </a:prstGeom>
          <a:solidFill>
            <a:srgbClr val="86B17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0" i="0" u="none" strike="noStrike" kern="1200" cap="none" spc="300" normalizeH="0" baseline="0" noProof="0" dirty="0">
                <a:ln>
                  <a:noFill/>
                </a:ln>
                <a:solidFill>
                  <a:prstClr val="white"/>
                </a:solidFill>
                <a:effectLst/>
                <a:uLnTx/>
                <a:uFillTx/>
                <a:cs typeface="+mn-ea"/>
                <a:sym typeface="+mn-lt"/>
              </a:rPr>
              <a:t>Part 04</a:t>
            </a:r>
            <a:endParaRPr kumimoji="0" lang="zh-CN" altLang="en-US" sz="3600" b="0" i="0" u="none" strike="noStrike" kern="1200" cap="none" spc="300" normalizeH="0" baseline="0" noProof="0" dirty="0">
              <a:ln>
                <a:noFill/>
              </a:ln>
              <a:solidFill>
                <a:prstClr val="white"/>
              </a:solidFill>
              <a:effectLst/>
              <a:uLnTx/>
              <a:uFillTx/>
              <a:cs typeface="+mn-ea"/>
              <a:sym typeface="+mn-lt"/>
            </a:endParaRPr>
          </a:p>
        </p:txBody>
      </p:sp>
      <p:sp>
        <p:nvSpPr>
          <p:cNvPr id="11" name="文本框 10"/>
          <p:cNvSpPr txBox="1"/>
          <p:nvPr/>
        </p:nvSpPr>
        <p:spPr>
          <a:xfrm>
            <a:off x="2641600" y="4110033"/>
            <a:ext cx="6908800" cy="613694"/>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100" normalizeH="0" baseline="0" noProof="0" dirty="0">
                <a:ln>
                  <a:noFill/>
                </a:ln>
                <a:solidFill>
                  <a:prstClr val="black"/>
                </a:solidFill>
                <a:effectLst/>
                <a:uLnTx/>
                <a:uFillTx/>
                <a:cs typeface="+mn-ea"/>
                <a:sym typeface="+mn-lt"/>
              </a:rPr>
              <a:t>输入替换内容输入替换内容输入替换内容输入替换内容输入替换内容输入替换内容输入替换内容输入替换内容输入替换内容</a:t>
            </a:r>
            <a:endParaRPr kumimoji="0" lang="zh-CN" altLang="en-US" sz="1200" b="0" i="0" u="none" strike="noStrike" kern="1200" cap="none" spc="100" normalizeH="0" baseline="0" noProof="0" dirty="0">
              <a:ln>
                <a:noFill/>
              </a:ln>
              <a:solidFill>
                <a:prstClr val="black"/>
              </a:solidFill>
              <a:effectLst/>
              <a:uLnTx/>
              <a:uFillTx/>
              <a:cs typeface="+mn-ea"/>
              <a:sym typeface="+mn-lt"/>
            </a:endParaRPr>
          </a:p>
        </p:txBody>
      </p:sp>
      <p:grpSp>
        <p:nvGrpSpPr>
          <p:cNvPr id="12" name="组合 11"/>
          <p:cNvGrpSpPr/>
          <p:nvPr/>
        </p:nvGrpSpPr>
        <p:grpSpPr>
          <a:xfrm>
            <a:off x="4648200" y="3248841"/>
            <a:ext cx="2895600" cy="656181"/>
            <a:chOff x="4648200" y="3438748"/>
            <a:chExt cx="2895600" cy="656181"/>
          </a:xfrm>
        </p:grpSpPr>
        <p:sp>
          <p:nvSpPr>
            <p:cNvPr id="13" name="矩形 12"/>
            <p:cNvSpPr/>
            <p:nvPr/>
          </p:nvSpPr>
          <p:spPr>
            <a:xfrm>
              <a:off x="4648200" y="3438748"/>
              <a:ext cx="2895600" cy="497957"/>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black">
                      <a:lumMod val="75000"/>
                      <a:lumOff val="25000"/>
                    </a:prstClr>
                  </a:solidFill>
                  <a:effectLst/>
                  <a:uLnTx/>
                  <a:uFillTx/>
                  <a:cs typeface="+mn-ea"/>
                  <a:sym typeface="+mn-lt"/>
                </a:rPr>
                <a:t>教育教学总结</a:t>
              </a:r>
              <a:endParaRPr kumimoji="0" lang="zh-CN" altLang="en-US" sz="2400" b="1" i="0" u="none" strike="noStrike" kern="1200" cap="none" spc="0" normalizeH="0" baseline="0" noProof="0" dirty="0">
                <a:ln>
                  <a:noFill/>
                </a:ln>
                <a:solidFill>
                  <a:prstClr val="black">
                    <a:lumMod val="75000"/>
                    <a:lumOff val="25000"/>
                  </a:prstClr>
                </a:solidFill>
                <a:effectLst/>
                <a:uLnTx/>
                <a:uFillTx/>
                <a:cs typeface="+mn-ea"/>
                <a:sym typeface="+mn-lt"/>
              </a:endParaRPr>
            </a:p>
          </p:txBody>
        </p:sp>
        <p:cxnSp>
          <p:nvCxnSpPr>
            <p:cNvPr id="14" name="直接连接符 13"/>
            <p:cNvCxnSpPr/>
            <p:nvPr/>
          </p:nvCxnSpPr>
          <p:spPr>
            <a:xfrm>
              <a:off x="5676900" y="4094929"/>
              <a:ext cx="838200" cy="0"/>
            </a:xfrm>
            <a:prstGeom prst="line">
              <a:avLst/>
            </a:prstGeom>
            <a:ln w="28575">
              <a:solidFill>
                <a:srgbClr val="86B172"/>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8133203" y="1963579"/>
            <a:ext cx="3453459" cy="3692206"/>
            <a:chOff x="8133203" y="1963579"/>
            <a:chExt cx="3453459" cy="3692206"/>
          </a:xfrm>
        </p:grpSpPr>
        <p:sp>
          <p:nvSpPr>
            <p:cNvPr id="4" name="TextBox 9"/>
            <p:cNvSpPr txBox="1"/>
            <p:nvPr/>
          </p:nvSpPr>
          <p:spPr>
            <a:xfrm flipH="1">
              <a:off x="8402499" y="4668547"/>
              <a:ext cx="2994089" cy="369331"/>
            </a:xfrm>
            <a:prstGeom prst="rect">
              <a:avLst/>
            </a:prstGeom>
            <a:noFill/>
          </p:spPr>
          <p:txBody>
            <a:bodyPr wrap="square" rtlCol="0">
              <a:spAutoFit/>
            </a:bodyPr>
            <a:lstStyle/>
            <a:p>
              <a:pPr algn="ctr"/>
              <a:r>
                <a:rPr lang="zh-CN" altLang="en-US" dirty="0">
                  <a:solidFill>
                    <a:schemeClr val="tx1">
                      <a:lumMod val="75000"/>
                    </a:schemeClr>
                  </a:solidFill>
                  <a:cs typeface="+mn-ea"/>
                  <a:sym typeface="+mn-lt"/>
                </a:rPr>
                <a:t>输入标题</a:t>
              </a:r>
              <a:endParaRPr lang="zh-CN" altLang="en-US" dirty="0">
                <a:solidFill>
                  <a:schemeClr val="tx1">
                    <a:lumMod val="75000"/>
                  </a:schemeClr>
                </a:solidFill>
                <a:cs typeface="+mn-ea"/>
                <a:sym typeface="+mn-lt"/>
              </a:endParaRPr>
            </a:p>
          </p:txBody>
        </p:sp>
        <p:sp>
          <p:nvSpPr>
            <p:cNvPr id="7" name="Text Placeholder 5"/>
            <p:cNvSpPr txBox="1"/>
            <p:nvPr/>
          </p:nvSpPr>
          <p:spPr>
            <a:xfrm flipH="1">
              <a:off x="8212421" y="5091894"/>
              <a:ext cx="3374241" cy="563891"/>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000" kern="1200">
                  <a:solidFill>
                    <a:schemeClr val="tx1">
                      <a:lumMod val="65000"/>
                      <a:lumOff val="35000"/>
                    </a:schemeClr>
                  </a:solidFill>
                  <a:latin typeface="Franklin Gothic Book"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lumMod val="65000"/>
                      <a:lumOff val="35000"/>
                    </a:schemeClr>
                  </a:solidFill>
                  <a:latin typeface="Franklin Gothic Book"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lumMod val="65000"/>
                      <a:lumOff val="35000"/>
                    </a:schemeClr>
                  </a:solidFill>
                  <a:latin typeface="Franklin Gothic Book"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lumMod val="65000"/>
                      <a:lumOff val="35000"/>
                    </a:schemeClr>
                  </a:solidFill>
                  <a:latin typeface="Franklin Gothic Book"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lumMod val="65000"/>
                      <a:lumOff val="35000"/>
                    </a:schemeClr>
                  </a:solidFill>
                  <a:latin typeface="Franklin Gothic Book"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20000"/>
                </a:lnSpc>
              </a:pPr>
              <a:r>
                <a:rPr lang="zh-CN" altLang="en-US" sz="1400" dirty="0">
                  <a:solidFill>
                    <a:schemeClr val="tx1">
                      <a:lumMod val="75000"/>
                    </a:schemeClr>
                  </a:solidFill>
                  <a:latin typeface="+mn-lt"/>
                  <a:cs typeface="+mn-ea"/>
                  <a:sym typeface="+mn-lt"/>
                </a:rPr>
                <a:t>输入替换内容输入替换内容输入替换内容输入替换内容</a:t>
              </a:r>
              <a:endParaRPr lang="en-US" altLang="zh-CN" sz="1400" dirty="0">
                <a:solidFill>
                  <a:schemeClr val="tx1">
                    <a:lumMod val="75000"/>
                  </a:schemeClr>
                </a:solidFill>
                <a:latin typeface="+mn-lt"/>
                <a:cs typeface="+mn-ea"/>
                <a:sym typeface="+mn-lt"/>
              </a:endParaRPr>
            </a:p>
          </p:txBody>
        </p:sp>
        <p:sp>
          <p:nvSpPr>
            <p:cNvPr id="10" name="Rounded Rectangle 44"/>
            <p:cNvSpPr>
              <a:spLocks noChangeAspect="1"/>
            </p:cNvSpPr>
            <p:nvPr/>
          </p:nvSpPr>
          <p:spPr>
            <a:xfrm flipH="1">
              <a:off x="8836941" y="1963579"/>
              <a:ext cx="2125207" cy="2125206"/>
            </a:xfrm>
            <a:prstGeom prst="roundRect">
              <a:avLst>
                <a:gd name="adj" fmla="val 50000"/>
              </a:avLst>
            </a:prstGeom>
            <a:solidFill>
              <a:srgbClr val="86B1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dirty="0">
                <a:cs typeface="+mn-ea"/>
                <a:sym typeface="+mn-lt"/>
              </a:endParaRPr>
            </a:p>
          </p:txBody>
        </p:sp>
        <p:sp>
          <p:nvSpPr>
            <p:cNvPr id="11" name="TextBox 25"/>
            <p:cNvSpPr txBox="1"/>
            <p:nvPr/>
          </p:nvSpPr>
          <p:spPr>
            <a:xfrm flipH="1">
              <a:off x="9289021" y="2354272"/>
              <a:ext cx="1235039" cy="646053"/>
            </a:xfrm>
            <a:prstGeom prst="rect">
              <a:avLst/>
            </a:prstGeom>
            <a:noFill/>
          </p:spPr>
          <p:txBody>
            <a:bodyPr wrap="square" rtlCol="0">
              <a:spAutoFit/>
            </a:bodyPr>
            <a:lstStyle/>
            <a:p>
              <a:pPr algn="ctr"/>
              <a:r>
                <a:rPr lang="en-US" sz="3600" dirty="0">
                  <a:solidFill>
                    <a:srgbClr val="FFFFFF"/>
                  </a:solidFill>
                  <a:cs typeface="+mn-ea"/>
                  <a:sym typeface="+mn-lt"/>
                </a:rPr>
                <a:t>10</a:t>
              </a:r>
              <a:r>
                <a:rPr lang="en-US" sz="2000" dirty="0">
                  <a:solidFill>
                    <a:srgbClr val="FFFFFF"/>
                  </a:solidFill>
                  <a:cs typeface="+mn-ea"/>
                  <a:sym typeface="+mn-lt"/>
                </a:rPr>
                <a:t>%</a:t>
              </a:r>
              <a:endParaRPr lang="en-US" sz="2000" dirty="0">
                <a:solidFill>
                  <a:srgbClr val="FFFFFF"/>
                </a:solidFill>
                <a:cs typeface="+mn-ea"/>
                <a:sym typeface="+mn-lt"/>
              </a:endParaRPr>
            </a:p>
          </p:txBody>
        </p:sp>
        <p:cxnSp>
          <p:nvCxnSpPr>
            <p:cNvPr id="16" name="Straight Connector 62"/>
            <p:cNvCxnSpPr/>
            <p:nvPr/>
          </p:nvCxnSpPr>
          <p:spPr>
            <a:xfrm flipH="1">
              <a:off x="8133203" y="2096404"/>
              <a:ext cx="0" cy="3054984"/>
            </a:xfrm>
            <a:prstGeom prst="line">
              <a:avLst/>
            </a:prstGeom>
            <a:ln w="12700" cap="rnd" cmpd="sng">
              <a:solidFill>
                <a:schemeClr val="bg1">
                  <a:lumMod val="50000"/>
                </a:schemeClr>
              </a:solidFill>
              <a:prstDash val="dot"/>
            </a:ln>
            <a:effectLst/>
          </p:spPr>
          <p:style>
            <a:lnRef idx="2">
              <a:schemeClr val="accent1"/>
            </a:lnRef>
            <a:fillRef idx="0">
              <a:schemeClr val="accent1"/>
            </a:fillRef>
            <a:effectRef idx="1">
              <a:schemeClr val="accent1"/>
            </a:effectRef>
            <a:fontRef idx="minor">
              <a:schemeClr val="tx1"/>
            </a:fontRef>
          </p:style>
        </p:cxnSp>
        <p:pic>
          <p:nvPicPr>
            <p:cNvPr id="18" name="Picture 5" descr="video_64px.png"/>
            <p:cNvPicPr>
              <a:picLocks noChangeAspect="1"/>
            </p:cNvPicPr>
            <p:nvPr/>
          </p:nvPicPr>
          <p:blipFill>
            <a:blip r:embed="rId1" cstate="print">
              <a:biLevel thresh="50000"/>
              <a:extLst>
                <a:ext uri="{28A0092B-C50C-407E-A947-70E740481C1C}">
                  <a14:useLocalDpi xmlns:a14="http://schemas.microsoft.com/office/drawing/2010/main" val="0"/>
                </a:ext>
              </a:extLst>
            </a:blip>
            <a:stretch>
              <a:fillRect/>
            </a:stretch>
          </p:blipFill>
          <p:spPr>
            <a:xfrm flipH="1">
              <a:off x="9677644" y="3159008"/>
              <a:ext cx="447941" cy="387407"/>
            </a:xfrm>
            <a:prstGeom prst="rect">
              <a:avLst/>
            </a:prstGeom>
          </p:spPr>
        </p:pic>
      </p:grpSp>
      <p:grpSp>
        <p:nvGrpSpPr>
          <p:cNvPr id="22" name="组合 21"/>
          <p:cNvGrpSpPr/>
          <p:nvPr/>
        </p:nvGrpSpPr>
        <p:grpSpPr>
          <a:xfrm>
            <a:off x="4148441" y="1963579"/>
            <a:ext cx="3639890" cy="3692206"/>
            <a:chOff x="4148441" y="1963579"/>
            <a:chExt cx="3639890" cy="3692206"/>
          </a:xfrm>
        </p:grpSpPr>
        <p:sp>
          <p:nvSpPr>
            <p:cNvPr id="5" name="TextBox 17"/>
            <p:cNvSpPr txBox="1"/>
            <p:nvPr/>
          </p:nvSpPr>
          <p:spPr>
            <a:xfrm flipH="1">
              <a:off x="4607813" y="4668547"/>
              <a:ext cx="2994089" cy="369331"/>
            </a:xfrm>
            <a:prstGeom prst="rect">
              <a:avLst/>
            </a:prstGeom>
            <a:noFill/>
          </p:spPr>
          <p:txBody>
            <a:bodyPr wrap="square" rtlCol="0">
              <a:spAutoFit/>
            </a:bodyPr>
            <a:lstStyle/>
            <a:p>
              <a:pPr algn="ctr"/>
              <a:r>
                <a:rPr lang="zh-CN" altLang="en-US" dirty="0">
                  <a:solidFill>
                    <a:schemeClr val="tx1">
                      <a:lumMod val="75000"/>
                    </a:schemeClr>
                  </a:solidFill>
                  <a:cs typeface="+mn-ea"/>
                  <a:sym typeface="+mn-lt"/>
                </a:rPr>
                <a:t>输入标题</a:t>
              </a:r>
              <a:endParaRPr lang="zh-CN" altLang="en-US" dirty="0">
                <a:solidFill>
                  <a:schemeClr val="tx1">
                    <a:lumMod val="75000"/>
                  </a:schemeClr>
                </a:solidFill>
                <a:cs typeface="+mn-ea"/>
                <a:sym typeface="+mn-lt"/>
              </a:endParaRPr>
            </a:p>
          </p:txBody>
        </p:sp>
        <p:sp>
          <p:nvSpPr>
            <p:cNvPr id="8" name="Text Placeholder 5"/>
            <p:cNvSpPr txBox="1"/>
            <p:nvPr/>
          </p:nvSpPr>
          <p:spPr>
            <a:xfrm flipH="1">
              <a:off x="4414090" y="5091894"/>
              <a:ext cx="3374241" cy="563891"/>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000" kern="1200">
                  <a:solidFill>
                    <a:schemeClr val="tx1">
                      <a:lumMod val="65000"/>
                      <a:lumOff val="35000"/>
                    </a:schemeClr>
                  </a:solidFill>
                  <a:latin typeface="Franklin Gothic Book"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lumMod val="65000"/>
                      <a:lumOff val="35000"/>
                    </a:schemeClr>
                  </a:solidFill>
                  <a:latin typeface="Franklin Gothic Book"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lumMod val="65000"/>
                      <a:lumOff val="35000"/>
                    </a:schemeClr>
                  </a:solidFill>
                  <a:latin typeface="Franklin Gothic Book"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lumMod val="65000"/>
                      <a:lumOff val="35000"/>
                    </a:schemeClr>
                  </a:solidFill>
                  <a:latin typeface="Franklin Gothic Book"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lumMod val="65000"/>
                      <a:lumOff val="35000"/>
                    </a:schemeClr>
                  </a:solidFill>
                  <a:latin typeface="Franklin Gothic Book"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20000"/>
                </a:lnSpc>
              </a:pPr>
              <a:r>
                <a:rPr lang="zh-CN" altLang="en-US" sz="1400" dirty="0">
                  <a:solidFill>
                    <a:schemeClr val="tx1">
                      <a:lumMod val="75000"/>
                    </a:schemeClr>
                  </a:solidFill>
                  <a:latin typeface="+mn-lt"/>
                  <a:cs typeface="+mn-ea"/>
                  <a:sym typeface="+mn-lt"/>
                </a:rPr>
                <a:t>输入替换内容输入替换内容输入替换内容输入替换内容</a:t>
              </a:r>
              <a:endParaRPr lang="en-US" altLang="zh-CN" sz="1400" dirty="0">
                <a:solidFill>
                  <a:schemeClr val="tx1">
                    <a:lumMod val="75000"/>
                  </a:schemeClr>
                </a:solidFill>
                <a:latin typeface="+mn-lt"/>
                <a:cs typeface="+mn-ea"/>
                <a:sym typeface="+mn-lt"/>
              </a:endParaRPr>
            </a:p>
          </p:txBody>
        </p:sp>
        <p:sp>
          <p:nvSpPr>
            <p:cNvPr id="12" name="Rounded Rectangle 56"/>
            <p:cNvSpPr>
              <a:spLocks noChangeAspect="1"/>
            </p:cNvSpPr>
            <p:nvPr/>
          </p:nvSpPr>
          <p:spPr>
            <a:xfrm flipH="1">
              <a:off x="5038610" y="1963579"/>
              <a:ext cx="2125207" cy="2125206"/>
            </a:xfrm>
            <a:prstGeom prst="roundRect">
              <a:avLst>
                <a:gd name="adj" fmla="val 50000"/>
              </a:avLst>
            </a:prstGeom>
            <a:solidFill>
              <a:srgbClr val="DDE2B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dirty="0">
                <a:cs typeface="+mn-ea"/>
                <a:sym typeface="+mn-lt"/>
              </a:endParaRPr>
            </a:p>
          </p:txBody>
        </p:sp>
        <p:sp>
          <p:nvSpPr>
            <p:cNvPr id="13" name="TextBox 27"/>
            <p:cNvSpPr txBox="1"/>
            <p:nvPr/>
          </p:nvSpPr>
          <p:spPr>
            <a:xfrm flipH="1">
              <a:off x="5490690" y="2354272"/>
              <a:ext cx="1235039" cy="646053"/>
            </a:xfrm>
            <a:prstGeom prst="rect">
              <a:avLst/>
            </a:prstGeom>
            <a:noFill/>
          </p:spPr>
          <p:txBody>
            <a:bodyPr wrap="square" rtlCol="0">
              <a:spAutoFit/>
            </a:bodyPr>
            <a:lstStyle/>
            <a:p>
              <a:pPr algn="ctr"/>
              <a:r>
                <a:rPr lang="en-US" sz="3600" dirty="0">
                  <a:solidFill>
                    <a:srgbClr val="FFFFFF"/>
                  </a:solidFill>
                  <a:cs typeface="+mn-ea"/>
                  <a:sym typeface="+mn-lt"/>
                </a:rPr>
                <a:t>40</a:t>
              </a:r>
              <a:r>
                <a:rPr lang="en-US" sz="2000" dirty="0">
                  <a:solidFill>
                    <a:srgbClr val="FFFFFF"/>
                  </a:solidFill>
                  <a:cs typeface="+mn-ea"/>
                  <a:sym typeface="+mn-lt"/>
                </a:rPr>
                <a:t>%</a:t>
              </a:r>
              <a:endParaRPr lang="en-US" sz="2000" dirty="0">
                <a:solidFill>
                  <a:srgbClr val="FFFFFF"/>
                </a:solidFill>
                <a:cs typeface="+mn-ea"/>
                <a:sym typeface="+mn-lt"/>
              </a:endParaRPr>
            </a:p>
          </p:txBody>
        </p:sp>
        <p:cxnSp>
          <p:nvCxnSpPr>
            <p:cNvPr id="17" name="Straight Connector 63"/>
            <p:cNvCxnSpPr/>
            <p:nvPr/>
          </p:nvCxnSpPr>
          <p:spPr>
            <a:xfrm flipH="1">
              <a:off x="4148441" y="2229230"/>
              <a:ext cx="0" cy="3054984"/>
            </a:xfrm>
            <a:prstGeom prst="line">
              <a:avLst/>
            </a:prstGeom>
            <a:ln w="12700" cap="rnd" cmpd="sng">
              <a:solidFill>
                <a:schemeClr val="bg1">
                  <a:lumMod val="50000"/>
                </a:schemeClr>
              </a:solidFill>
              <a:prstDash val="dot"/>
            </a:ln>
            <a:effectLst/>
          </p:spPr>
          <p:style>
            <a:lnRef idx="2">
              <a:schemeClr val="accent1"/>
            </a:lnRef>
            <a:fillRef idx="0">
              <a:schemeClr val="accent1"/>
            </a:fillRef>
            <a:effectRef idx="1">
              <a:schemeClr val="accent1"/>
            </a:effectRef>
            <a:fontRef idx="minor">
              <a:schemeClr val="tx1"/>
            </a:fontRef>
          </p:style>
        </p:cxnSp>
        <p:pic>
          <p:nvPicPr>
            <p:cNvPr id="19" name="Picture 6" descr="scissors_64px.png"/>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flipH="1">
              <a:off x="5875169" y="3159008"/>
              <a:ext cx="476808" cy="476808"/>
            </a:xfrm>
            <a:prstGeom prst="rect">
              <a:avLst/>
            </a:prstGeom>
          </p:spPr>
        </p:pic>
      </p:grpSp>
      <p:grpSp>
        <p:nvGrpSpPr>
          <p:cNvPr id="2" name="组合 1"/>
          <p:cNvGrpSpPr/>
          <p:nvPr/>
        </p:nvGrpSpPr>
        <p:grpSpPr>
          <a:xfrm>
            <a:off x="752984" y="1963579"/>
            <a:ext cx="3262631" cy="3692206"/>
            <a:chOff x="752984" y="1963579"/>
            <a:chExt cx="3262631" cy="3692206"/>
          </a:xfrm>
        </p:grpSpPr>
        <p:sp>
          <p:nvSpPr>
            <p:cNvPr id="6" name="TextBox 18"/>
            <p:cNvSpPr txBox="1"/>
            <p:nvPr/>
          </p:nvSpPr>
          <p:spPr>
            <a:xfrm flipH="1">
              <a:off x="887254" y="4668547"/>
              <a:ext cx="2994089" cy="369331"/>
            </a:xfrm>
            <a:prstGeom prst="rect">
              <a:avLst/>
            </a:prstGeom>
            <a:noFill/>
          </p:spPr>
          <p:txBody>
            <a:bodyPr wrap="square" rtlCol="0">
              <a:spAutoFit/>
            </a:bodyPr>
            <a:lstStyle/>
            <a:p>
              <a:pPr algn="ctr"/>
              <a:r>
                <a:rPr lang="zh-CN" altLang="en-US" dirty="0">
                  <a:solidFill>
                    <a:schemeClr val="tx1">
                      <a:lumMod val="75000"/>
                    </a:schemeClr>
                  </a:solidFill>
                  <a:cs typeface="+mn-ea"/>
                  <a:sym typeface="+mn-lt"/>
                </a:rPr>
                <a:t>输入标题</a:t>
              </a:r>
              <a:endParaRPr lang="zh-CN" altLang="en-US" dirty="0">
                <a:solidFill>
                  <a:schemeClr val="tx1">
                    <a:lumMod val="75000"/>
                  </a:schemeClr>
                </a:solidFill>
                <a:cs typeface="+mn-ea"/>
                <a:sym typeface="+mn-lt"/>
              </a:endParaRPr>
            </a:p>
          </p:txBody>
        </p:sp>
        <p:sp>
          <p:nvSpPr>
            <p:cNvPr id="9" name="Text Placeholder 5"/>
            <p:cNvSpPr txBox="1"/>
            <p:nvPr/>
          </p:nvSpPr>
          <p:spPr>
            <a:xfrm flipH="1">
              <a:off x="752984" y="5091894"/>
              <a:ext cx="3262631" cy="563891"/>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000" kern="1200">
                  <a:solidFill>
                    <a:schemeClr val="tx1">
                      <a:lumMod val="65000"/>
                      <a:lumOff val="35000"/>
                    </a:schemeClr>
                  </a:solidFill>
                  <a:latin typeface="Franklin Gothic Book"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lumMod val="65000"/>
                      <a:lumOff val="35000"/>
                    </a:schemeClr>
                  </a:solidFill>
                  <a:latin typeface="Franklin Gothic Book"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lumMod val="65000"/>
                      <a:lumOff val="35000"/>
                    </a:schemeClr>
                  </a:solidFill>
                  <a:latin typeface="Franklin Gothic Book"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lumMod val="65000"/>
                      <a:lumOff val="35000"/>
                    </a:schemeClr>
                  </a:solidFill>
                  <a:latin typeface="Franklin Gothic Book"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lumMod val="65000"/>
                      <a:lumOff val="35000"/>
                    </a:schemeClr>
                  </a:solidFill>
                  <a:latin typeface="Franklin Gothic Book"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20000"/>
                </a:lnSpc>
              </a:pPr>
              <a:r>
                <a:rPr lang="zh-CN" altLang="en-US" sz="1400" dirty="0">
                  <a:solidFill>
                    <a:schemeClr val="tx1">
                      <a:lumMod val="75000"/>
                    </a:schemeClr>
                  </a:solidFill>
                  <a:latin typeface="+mn-lt"/>
                  <a:cs typeface="+mn-ea"/>
                  <a:sym typeface="+mn-lt"/>
                </a:rPr>
                <a:t>输入替换内容输入替换内容输入替换内容输入替换内容</a:t>
              </a:r>
              <a:endParaRPr lang="en-US" altLang="zh-CN" sz="1400" dirty="0">
                <a:solidFill>
                  <a:schemeClr val="tx1">
                    <a:lumMod val="75000"/>
                  </a:schemeClr>
                </a:solidFill>
                <a:latin typeface="+mn-lt"/>
                <a:cs typeface="+mn-ea"/>
                <a:sym typeface="+mn-lt"/>
              </a:endParaRPr>
            </a:p>
          </p:txBody>
        </p:sp>
        <p:sp>
          <p:nvSpPr>
            <p:cNvPr id="14" name="Rounded Rectangle 58"/>
            <p:cNvSpPr>
              <a:spLocks noChangeAspect="1"/>
            </p:cNvSpPr>
            <p:nvPr/>
          </p:nvSpPr>
          <p:spPr>
            <a:xfrm flipH="1">
              <a:off x="1321696" y="1963579"/>
              <a:ext cx="2125207" cy="2125206"/>
            </a:xfrm>
            <a:prstGeom prst="roundRect">
              <a:avLst>
                <a:gd name="adj" fmla="val 50000"/>
              </a:avLst>
            </a:prstGeom>
            <a:solidFill>
              <a:srgbClr val="86B1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dirty="0">
                <a:cs typeface="+mn-ea"/>
                <a:sym typeface="+mn-lt"/>
              </a:endParaRPr>
            </a:p>
          </p:txBody>
        </p:sp>
        <p:sp>
          <p:nvSpPr>
            <p:cNvPr id="15" name="TextBox 29"/>
            <p:cNvSpPr txBox="1"/>
            <p:nvPr/>
          </p:nvSpPr>
          <p:spPr>
            <a:xfrm flipH="1">
              <a:off x="1773777" y="2354272"/>
              <a:ext cx="1235039" cy="646053"/>
            </a:xfrm>
            <a:prstGeom prst="rect">
              <a:avLst/>
            </a:prstGeom>
            <a:noFill/>
          </p:spPr>
          <p:txBody>
            <a:bodyPr wrap="square" rtlCol="0">
              <a:spAutoFit/>
            </a:bodyPr>
            <a:lstStyle/>
            <a:p>
              <a:pPr algn="ctr"/>
              <a:r>
                <a:rPr lang="en-US" sz="3600" dirty="0">
                  <a:solidFill>
                    <a:srgbClr val="FFFFFF"/>
                  </a:solidFill>
                  <a:cs typeface="+mn-ea"/>
                  <a:sym typeface="+mn-lt"/>
                </a:rPr>
                <a:t>30</a:t>
              </a:r>
              <a:r>
                <a:rPr lang="en-US" sz="2000" dirty="0">
                  <a:solidFill>
                    <a:srgbClr val="FFFFFF"/>
                  </a:solidFill>
                  <a:cs typeface="+mn-ea"/>
                  <a:sym typeface="+mn-lt"/>
                </a:rPr>
                <a:t>%</a:t>
              </a:r>
              <a:endParaRPr lang="en-US" sz="2000" dirty="0">
                <a:solidFill>
                  <a:srgbClr val="FFFFFF"/>
                </a:solidFill>
                <a:cs typeface="+mn-ea"/>
                <a:sym typeface="+mn-lt"/>
              </a:endParaRPr>
            </a:p>
          </p:txBody>
        </p:sp>
        <p:pic>
          <p:nvPicPr>
            <p:cNvPr id="20" name="Picture 7" descr="hotairballoon_64px.png"/>
            <p:cNvPicPr>
              <a:picLocks noChangeAspect="1"/>
            </p:cNvPicPr>
            <p:nvPr/>
          </p:nvPicPr>
          <p:blipFill>
            <a:blip r:embed="rId3">
              <a:biLevel thresh="50000"/>
              <a:extLst>
                <a:ext uri="{28A0092B-C50C-407E-A947-70E740481C1C}">
                  <a14:useLocalDpi xmlns:a14="http://schemas.microsoft.com/office/drawing/2010/main" val="0"/>
                </a:ext>
              </a:extLst>
            </a:blip>
            <a:stretch>
              <a:fillRect/>
            </a:stretch>
          </p:blipFill>
          <p:spPr>
            <a:xfrm flipH="1">
              <a:off x="2152973" y="3159008"/>
              <a:ext cx="462654" cy="528748"/>
            </a:xfrm>
            <a:prstGeom prst="rect">
              <a:avLst/>
            </a:prstGeom>
          </p:spPr>
        </p:pic>
      </p:grpSp>
      <p:sp>
        <p:nvSpPr>
          <p:cNvPr id="21" name="TextBox 8"/>
          <p:cNvSpPr txBox="1"/>
          <p:nvPr/>
        </p:nvSpPr>
        <p:spPr>
          <a:xfrm>
            <a:off x="4224485" y="6935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cs typeface="+mn-ea"/>
                <a:sym typeface="+mn-lt"/>
              </a:rPr>
              <a:t>点击输入您的标题</a:t>
            </a:r>
            <a:endParaRPr lang="zh-CN" altLang="en-US" sz="3200" b="1" dirty="0">
              <a:solidFill>
                <a:schemeClr val="tx1">
                  <a:lumMod val="75000"/>
                  <a:lumOff val="25000"/>
                </a:schemeClr>
              </a:solidFill>
              <a:cs typeface="+mn-ea"/>
              <a:sym typeface="+mn-lt"/>
            </a:endParaRPr>
          </a:p>
        </p:txBody>
      </p:sp>
      <p:sp>
        <p:nvSpPr>
          <p:cNvPr id="25" name="TextBox 24"/>
          <p:cNvSpPr txBox="1"/>
          <p:nvPr/>
        </p:nvSpPr>
        <p:spPr>
          <a:xfrm>
            <a:off x="9677644" y="6285369"/>
            <a:ext cx="1800200"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 </a:t>
            </a:r>
            <a:r>
              <a:rPr kumimoji="0" lang="en-US" altLang="zh-CN" sz="100" b="0" i="0" u="none" strike="noStrike" kern="0" cap="none" spc="0" normalizeH="0" baseline="0" noProof="0" dirty="0" smtClean="0">
                <a:ln>
                  <a:noFill/>
                </a:ln>
                <a:solidFill>
                  <a:schemeClr val="bg1"/>
                </a:solidFill>
                <a:effectLst/>
                <a:uLnTx/>
                <a:uFillTx/>
              </a:rPr>
              <a:t>http://www.1ppt.com/moban/</a:t>
            </a:r>
            <a:r>
              <a:rPr kumimoji="0" lang="zh-CN" altLang="en-US" sz="100" b="0" i="0" u="none" strike="noStrike" kern="0" cap="none" spc="0" normalizeH="0" baseline="0" noProof="0" dirty="0" smtClean="0">
                <a:ln>
                  <a:noFill/>
                </a:ln>
                <a:solidFill>
                  <a:schemeClr val="bg1"/>
                </a:solidFill>
                <a:effectLst/>
                <a:uLnTx/>
                <a:uFillTx/>
              </a:rPr>
              <a:t> </a:t>
            </a:r>
            <a:endParaRPr kumimoji="0" lang="en-US" altLang="zh-CN" sz="100" b="0" i="0" u="none" strike="noStrike" kern="0" cap="none" spc="0" normalizeH="0" baseline="0" noProof="0" dirty="0" smtClean="0">
              <a:ln>
                <a:noFill/>
              </a:ln>
              <a:solidFill>
                <a:schemeClr val="bg1"/>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1000"/>
                                        <p:tgtEl>
                                          <p:spTgt spid="22"/>
                                        </p:tgtEl>
                                      </p:cBhvr>
                                    </p:animEffect>
                                    <p:anim calcmode="lin" valueType="num">
                                      <p:cBhvr>
                                        <p:cTn id="15" dur="1000" fill="hold"/>
                                        <p:tgtEl>
                                          <p:spTgt spid="22"/>
                                        </p:tgtEl>
                                        <p:attrNameLst>
                                          <p:attrName>ppt_x</p:attrName>
                                        </p:attrNameLst>
                                      </p:cBhvr>
                                      <p:tavLst>
                                        <p:tav tm="0">
                                          <p:val>
                                            <p:strVal val="#ppt_x"/>
                                          </p:val>
                                        </p:tav>
                                        <p:tav tm="100000">
                                          <p:val>
                                            <p:strVal val="#ppt_x"/>
                                          </p:val>
                                        </p:tav>
                                      </p:tavLst>
                                    </p:anim>
                                    <p:anim calcmode="lin" valueType="num">
                                      <p:cBhvr>
                                        <p:cTn id="1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1000"/>
                                        <p:tgtEl>
                                          <p:spTgt spid="23"/>
                                        </p:tgtEl>
                                      </p:cBhvr>
                                    </p:animEffect>
                                    <p:anim calcmode="lin" valueType="num">
                                      <p:cBhvr>
                                        <p:cTn id="22" dur="1000" fill="hold"/>
                                        <p:tgtEl>
                                          <p:spTgt spid="23"/>
                                        </p:tgtEl>
                                        <p:attrNameLst>
                                          <p:attrName>ppt_x</p:attrName>
                                        </p:attrNameLst>
                                      </p:cBhvr>
                                      <p:tavLst>
                                        <p:tav tm="0">
                                          <p:val>
                                            <p:strVal val="#ppt_x"/>
                                          </p:val>
                                        </p:tav>
                                        <p:tav tm="100000">
                                          <p:val>
                                            <p:strVal val="#ppt_x"/>
                                          </p:val>
                                        </p:tav>
                                      </p:tavLst>
                                    </p:anim>
                                    <p:anim calcmode="lin" valueType="num">
                                      <p:cBhvr>
                                        <p:cTn id="23"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图片 36"/>
          <p:cNvPicPr>
            <a:picLocks noChangeAspect="1"/>
          </p:cNvPicPr>
          <p:nvPr/>
        </p:nvPicPr>
        <p:blipFill rotWithShape="1">
          <a:blip r:embed="rId1" cstate="print">
            <a:extLst>
              <a:ext uri="{28A0092B-C50C-407E-A947-70E740481C1C}">
                <a14:useLocalDpi xmlns:a14="http://schemas.microsoft.com/office/drawing/2010/main" val="0"/>
              </a:ext>
            </a:extLst>
          </a:blip>
          <a:srcRect r="47505"/>
          <a:stretch>
            <a:fillRect/>
          </a:stretch>
        </p:blipFill>
        <p:spPr>
          <a:xfrm flipH="1" flipV="1">
            <a:off x="6792886" y="0"/>
            <a:ext cx="5399114" cy="6908800"/>
          </a:xfrm>
          <a:prstGeom prst="rect">
            <a:avLst/>
          </a:prstGeom>
        </p:spPr>
      </p:pic>
      <p:pic>
        <p:nvPicPr>
          <p:cNvPr id="36" name="图片 35"/>
          <p:cNvPicPr>
            <a:picLocks noChangeAspect="1"/>
          </p:cNvPicPr>
          <p:nvPr/>
        </p:nvPicPr>
        <p:blipFill rotWithShape="1">
          <a:blip r:embed="rId1" cstate="print">
            <a:extLst>
              <a:ext uri="{28A0092B-C50C-407E-A947-70E740481C1C}">
                <a14:useLocalDpi xmlns:a14="http://schemas.microsoft.com/office/drawing/2010/main" val="0"/>
              </a:ext>
            </a:extLst>
          </a:blip>
          <a:srcRect r="47505"/>
          <a:stretch>
            <a:fillRect/>
          </a:stretch>
        </p:blipFill>
        <p:spPr>
          <a:xfrm>
            <a:off x="0" y="0"/>
            <a:ext cx="5399114" cy="6908800"/>
          </a:xfrm>
          <a:prstGeom prst="rect">
            <a:avLst/>
          </a:prstGeom>
        </p:spPr>
      </p:pic>
      <p:sp>
        <p:nvSpPr>
          <p:cNvPr id="2" name="矩形 1"/>
          <p:cNvSpPr/>
          <p:nvPr/>
        </p:nvSpPr>
        <p:spPr>
          <a:xfrm>
            <a:off x="335666" y="324091"/>
            <a:ext cx="11516810" cy="6123008"/>
          </a:xfrm>
          <a:prstGeom prst="rect">
            <a:avLst/>
          </a:prstGeom>
          <a:solidFill>
            <a:schemeClr val="bg1"/>
          </a:solidFill>
          <a:ln w="57150">
            <a:solidFill>
              <a:srgbClr val="F0E2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3" name="组合 2"/>
          <p:cNvGrpSpPr/>
          <p:nvPr/>
        </p:nvGrpSpPr>
        <p:grpSpPr>
          <a:xfrm>
            <a:off x="3733799" y="741625"/>
            <a:ext cx="4724402" cy="700143"/>
            <a:chOff x="3733799" y="741625"/>
            <a:chExt cx="4724402" cy="700143"/>
          </a:xfrm>
        </p:grpSpPr>
        <p:cxnSp>
          <p:nvCxnSpPr>
            <p:cNvPr id="25" name="直接连接符 24"/>
            <p:cNvCxnSpPr/>
            <p:nvPr/>
          </p:nvCxnSpPr>
          <p:spPr>
            <a:xfrm>
              <a:off x="5513337" y="1441768"/>
              <a:ext cx="1165326" cy="0"/>
            </a:xfrm>
            <a:prstGeom prst="line">
              <a:avLst/>
            </a:prstGeom>
            <a:ln w="47625">
              <a:solidFill>
                <a:srgbClr val="86B172"/>
              </a:solidFill>
            </a:ln>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3733799" y="741625"/>
              <a:ext cx="4724402" cy="58477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200" b="1" i="0" u="none" strike="noStrike" kern="1200" cap="none" spc="0" normalizeH="0" baseline="0" noProof="0" dirty="0">
                  <a:ln>
                    <a:noFill/>
                  </a:ln>
                  <a:solidFill>
                    <a:srgbClr val="393939"/>
                  </a:solidFill>
                  <a:effectLst/>
                  <a:uLnTx/>
                  <a:uFillTx/>
                  <a:cs typeface="+mn-ea"/>
                  <a:sym typeface="+mn-lt"/>
                </a:rPr>
                <a:t>CONTENTS</a:t>
              </a:r>
              <a:endParaRPr kumimoji="0" lang="zh-CN" altLang="en-US" sz="3200" b="1" i="0" u="none" strike="noStrike" kern="1200" cap="none" spc="0" normalizeH="0" baseline="0" noProof="0" dirty="0">
                <a:ln>
                  <a:noFill/>
                </a:ln>
                <a:solidFill>
                  <a:srgbClr val="393939"/>
                </a:solidFill>
                <a:effectLst/>
                <a:uLnTx/>
                <a:uFillTx/>
                <a:cs typeface="+mn-ea"/>
                <a:sym typeface="+mn-lt"/>
              </a:endParaRPr>
            </a:p>
          </p:txBody>
        </p:sp>
      </p:grpSp>
      <p:grpSp>
        <p:nvGrpSpPr>
          <p:cNvPr id="4" name="组合 3"/>
          <p:cNvGrpSpPr/>
          <p:nvPr/>
        </p:nvGrpSpPr>
        <p:grpSpPr>
          <a:xfrm>
            <a:off x="1010950" y="2584758"/>
            <a:ext cx="1569660" cy="2806073"/>
            <a:chOff x="1010950" y="2584758"/>
            <a:chExt cx="1569660" cy="2806073"/>
          </a:xfrm>
        </p:grpSpPr>
        <p:grpSp>
          <p:nvGrpSpPr>
            <p:cNvPr id="10" name="组合 9"/>
            <p:cNvGrpSpPr/>
            <p:nvPr/>
          </p:nvGrpSpPr>
          <p:grpSpPr>
            <a:xfrm>
              <a:off x="1175498" y="2584758"/>
              <a:ext cx="1367794" cy="1367790"/>
              <a:chOff x="1897704" y="2457337"/>
              <a:chExt cx="938734" cy="938732"/>
            </a:xfrm>
          </p:grpSpPr>
          <p:sp>
            <p:nvSpPr>
              <p:cNvPr id="11" name="菱形 10"/>
              <p:cNvSpPr/>
              <p:nvPr/>
            </p:nvSpPr>
            <p:spPr>
              <a:xfrm>
                <a:off x="1897704" y="2457337"/>
                <a:ext cx="938734" cy="938732"/>
              </a:xfrm>
              <a:prstGeom prst="diamond">
                <a:avLst/>
              </a:prstGeom>
              <a:solidFill>
                <a:srgbClr val="669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Freeform 160"/>
              <p:cNvSpPr/>
              <p:nvPr/>
            </p:nvSpPr>
            <p:spPr bwMode="auto">
              <a:xfrm>
                <a:off x="2205169" y="2716706"/>
                <a:ext cx="397262" cy="476714"/>
              </a:xfrm>
              <a:custGeom>
                <a:avLst/>
                <a:gdLst>
                  <a:gd name="T0" fmla="*/ 179267 w 517"/>
                  <a:gd name="T1" fmla="*/ 84260 h 619"/>
                  <a:gd name="T2" fmla="*/ 179267 w 517"/>
                  <a:gd name="T3" fmla="*/ 84260 h 619"/>
                  <a:gd name="T4" fmla="*/ 158156 w 517"/>
                  <a:gd name="T5" fmla="*/ 41951 h 619"/>
                  <a:gd name="T6" fmla="*/ 152788 w 517"/>
                  <a:gd name="T7" fmla="*/ 41951 h 619"/>
                  <a:gd name="T8" fmla="*/ 110566 w 517"/>
                  <a:gd name="T9" fmla="*/ 41951 h 619"/>
                  <a:gd name="T10" fmla="*/ 110566 w 517"/>
                  <a:gd name="T11" fmla="*/ 26174 h 619"/>
                  <a:gd name="T12" fmla="*/ 84445 w 517"/>
                  <a:gd name="T13" fmla="*/ 0 h 619"/>
                  <a:gd name="T14" fmla="*/ 68701 w 517"/>
                  <a:gd name="T15" fmla="*/ 0 h 619"/>
                  <a:gd name="T16" fmla="*/ 42223 w 517"/>
                  <a:gd name="T17" fmla="*/ 26174 h 619"/>
                  <a:gd name="T18" fmla="*/ 42223 w 517"/>
                  <a:gd name="T19" fmla="*/ 41951 h 619"/>
                  <a:gd name="T20" fmla="*/ 16102 w 517"/>
                  <a:gd name="T21" fmla="*/ 41951 h 619"/>
                  <a:gd name="T22" fmla="*/ 0 w 517"/>
                  <a:gd name="T23" fmla="*/ 52707 h 619"/>
                  <a:gd name="T24" fmla="*/ 0 w 517"/>
                  <a:gd name="T25" fmla="*/ 126570 h 619"/>
                  <a:gd name="T26" fmla="*/ 16102 w 517"/>
                  <a:gd name="T27" fmla="*/ 136968 h 619"/>
                  <a:gd name="T28" fmla="*/ 42223 w 517"/>
                  <a:gd name="T29" fmla="*/ 136968 h 619"/>
                  <a:gd name="T30" fmla="*/ 42223 w 517"/>
                  <a:gd name="T31" fmla="*/ 195053 h 619"/>
                  <a:gd name="T32" fmla="*/ 68701 w 517"/>
                  <a:gd name="T33" fmla="*/ 221586 h 619"/>
                  <a:gd name="T34" fmla="*/ 84445 w 517"/>
                  <a:gd name="T35" fmla="*/ 221586 h 619"/>
                  <a:gd name="T36" fmla="*/ 110566 w 517"/>
                  <a:gd name="T37" fmla="*/ 195053 h 619"/>
                  <a:gd name="T38" fmla="*/ 110566 w 517"/>
                  <a:gd name="T39" fmla="*/ 136968 h 619"/>
                  <a:gd name="T40" fmla="*/ 152788 w 517"/>
                  <a:gd name="T41" fmla="*/ 136968 h 619"/>
                  <a:gd name="T42" fmla="*/ 152788 w 517"/>
                  <a:gd name="T43" fmla="*/ 136968 h 619"/>
                  <a:gd name="T44" fmla="*/ 158156 w 517"/>
                  <a:gd name="T45" fmla="*/ 136968 h 619"/>
                  <a:gd name="T46" fmla="*/ 179267 w 517"/>
                  <a:gd name="T47" fmla="*/ 94658 h 619"/>
                  <a:gd name="T48" fmla="*/ 184634 w 517"/>
                  <a:gd name="T49" fmla="*/ 89639 h 619"/>
                  <a:gd name="T50" fmla="*/ 179267 w 517"/>
                  <a:gd name="T51" fmla="*/ 84260 h 619"/>
                  <a:gd name="T52" fmla="*/ 57967 w 517"/>
                  <a:gd name="T53" fmla="*/ 26174 h 619"/>
                  <a:gd name="T54" fmla="*/ 57967 w 517"/>
                  <a:gd name="T55" fmla="*/ 26174 h 619"/>
                  <a:gd name="T56" fmla="*/ 68701 w 517"/>
                  <a:gd name="T57" fmla="*/ 10398 h 619"/>
                  <a:gd name="T58" fmla="*/ 84445 w 517"/>
                  <a:gd name="T59" fmla="*/ 10398 h 619"/>
                  <a:gd name="T60" fmla="*/ 100189 w 517"/>
                  <a:gd name="T61" fmla="*/ 26174 h 619"/>
                  <a:gd name="T62" fmla="*/ 100189 w 517"/>
                  <a:gd name="T63" fmla="*/ 41951 h 619"/>
                  <a:gd name="T64" fmla="*/ 57967 w 517"/>
                  <a:gd name="T65" fmla="*/ 41951 h 619"/>
                  <a:gd name="T66" fmla="*/ 57967 w 517"/>
                  <a:gd name="T67" fmla="*/ 26174 h 619"/>
                  <a:gd name="T68" fmla="*/ 100189 w 517"/>
                  <a:gd name="T69" fmla="*/ 195053 h 619"/>
                  <a:gd name="T70" fmla="*/ 100189 w 517"/>
                  <a:gd name="T71" fmla="*/ 195053 h 619"/>
                  <a:gd name="T72" fmla="*/ 84445 w 517"/>
                  <a:gd name="T73" fmla="*/ 210830 h 619"/>
                  <a:gd name="T74" fmla="*/ 68701 w 517"/>
                  <a:gd name="T75" fmla="*/ 210830 h 619"/>
                  <a:gd name="T76" fmla="*/ 57967 w 517"/>
                  <a:gd name="T77" fmla="*/ 195053 h 619"/>
                  <a:gd name="T78" fmla="*/ 57967 w 517"/>
                  <a:gd name="T79" fmla="*/ 136968 h 619"/>
                  <a:gd name="T80" fmla="*/ 100189 w 517"/>
                  <a:gd name="T81" fmla="*/ 136968 h 619"/>
                  <a:gd name="T82" fmla="*/ 100189 w 517"/>
                  <a:gd name="T83" fmla="*/ 195053 h 619"/>
                  <a:gd name="T84" fmla="*/ 152788 w 517"/>
                  <a:gd name="T85" fmla="*/ 121191 h 619"/>
                  <a:gd name="T86" fmla="*/ 152788 w 517"/>
                  <a:gd name="T87" fmla="*/ 121191 h 619"/>
                  <a:gd name="T88" fmla="*/ 147779 w 517"/>
                  <a:gd name="T89" fmla="*/ 126570 h 619"/>
                  <a:gd name="T90" fmla="*/ 21111 w 517"/>
                  <a:gd name="T91" fmla="*/ 126570 h 619"/>
                  <a:gd name="T92" fmla="*/ 16102 w 517"/>
                  <a:gd name="T93" fmla="*/ 115813 h 619"/>
                  <a:gd name="T94" fmla="*/ 16102 w 517"/>
                  <a:gd name="T95" fmla="*/ 63106 h 619"/>
                  <a:gd name="T96" fmla="*/ 21111 w 517"/>
                  <a:gd name="T97" fmla="*/ 52707 h 619"/>
                  <a:gd name="T98" fmla="*/ 147779 w 517"/>
                  <a:gd name="T99" fmla="*/ 52707 h 619"/>
                  <a:gd name="T100" fmla="*/ 152788 w 517"/>
                  <a:gd name="T101" fmla="*/ 58086 h 619"/>
                  <a:gd name="T102" fmla="*/ 168890 w 517"/>
                  <a:gd name="T103" fmla="*/ 89639 h 619"/>
                  <a:gd name="T104" fmla="*/ 152788 w 517"/>
                  <a:gd name="T105" fmla="*/ 121191 h 61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17" h="619">
                    <a:moveTo>
                      <a:pt x="501" y="235"/>
                    </a:moveTo>
                    <a:lnTo>
                      <a:pt x="501" y="235"/>
                    </a:lnTo>
                    <a:cubicBezTo>
                      <a:pt x="442" y="117"/>
                      <a:pt x="442" y="117"/>
                      <a:pt x="442" y="117"/>
                    </a:cubicBezTo>
                    <a:cubicBezTo>
                      <a:pt x="442" y="117"/>
                      <a:pt x="442" y="117"/>
                      <a:pt x="427" y="117"/>
                    </a:cubicBezTo>
                    <a:cubicBezTo>
                      <a:pt x="309" y="117"/>
                      <a:pt x="309" y="117"/>
                      <a:pt x="309" y="117"/>
                    </a:cubicBezTo>
                    <a:cubicBezTo>
                      <a:pt x="309" y="73"/>
                      <a:pt x="309" y="73"/>
                      <a:pt x="309" y="73"/>
                    </a:cubicBezTo>
                    <a:cubicBezTo>
                      <a:pt x="309" y="29"/>
                      <a:pt x="280" y="0"/>
                      <a:pt x="236" y="0"/>
                    </a:cubicBezTo>
                    <a:cubicBezTo>
                      <a:pt x="192" y="0"/>
                      <a:pt x="192" y="0"/>
                      <a:pt x="192" y="0"/>
                    </a:cubicBezTo>
                    <a:cubicBezTo>
                      <a:pt x="148" y="0"/>
                      <a:pt x="118" y="29"/>
                      <a:pt x="118" y="73"/>
                    </a:cubicBezTo>
                    <a:cubicBezTo>
                      <a:pt x="118" y="117"/>
                      <a:pt x="118" y="117"/>
                      <a:pt x="118" y="117"/>
                    </a:cubicBezTo>
                    <a:cubicBezTo>
                      <a:pt x="45" y="117"/>
                      <a:pt x="45" y="117"/>
                      <a:pt x="45" y="117"/>
                    </a:cubicBezTo>
                    <a:cubicBezTo>
                      <a:pt x="15" y="117"/>
                      <a:pt x="0" y="132"/>
                      <a:pt x="0" y="147"/>
                    </a:cubicBezTo>
                    <a:cubicBezTo>
                      <a:pt x="0" y="353"/>
                      <a:pt x="0" y="353"/>
                      <a:pt x="0" y="353"/>
                    </a:cubicBezTo>
                    <a:cubicBezTo>
                      <a:pt x="0" y="367"/>
                      <a:pt x="15" y="382"/>
                      <a:pt x="45" y="382"/>
                    </a:cubicBezTo>
                    <a:cubicBezTo>
                      <a:pt x="118" y="382"/>
                      <a:pt x="118" y="382"/>
                      <a:pt x="118" y="382"/>
                    </a:cubicBezTo>
                    <a:cubicBezTo>
                      <a:pt x="118" y="544"/>
                      <a:pt x="118" y="544"/>
                      <a:pt x="118" y="544"/>
                    </a:cubicBezTo>
                    <a:cubicBezTo>
                      <a:pt x="118" y="588"/>
                      <a:pt x="148" y="618"/>
                      <a:pt x="192" y="618"/>
                    </a:cubicBezTo>
                    <a:cubicBezTo>
                      <a:pt x="236" y="618"/>
                      <a:pt x="236" y="618"/>
                      <a:pt x="236" y="618"/>
                    </a:cubicBezTo>
                    <a:cubicBezTo>
                      <a:pt x="280" y="618"/>
                      <a:pt x="309" y="588"/>
                      <a:pt x="309" y="544"/>
                    </a:cubicBezTo>
                    <a:cubicBezTo>
                      <a:pt x="309" y="382"/>
                      <a:pt x="309" y="382"/>
                      <a:pt x="309" y="382"/>
                    </a:cubicBezTo>
                    <a:cubicBezTo>
                      <a:pt x="427" y="382"/>
                      <a:pt x="427" y="382"/>
                      <a:pt x="427" y="382"/>
                    </a:cubicBezTo>
                    <a:cubicBezTo>
                      <a:pt x="442" y="382"/>
                      <a:pt x="442" y="382"/>
                      <a:pt x="442" y="382"/>
                    </a:cubicBezTo>
                    <a:cubicBezTo>
                      <a:pt x="501" y="264"/>
                      <a:pt x="501" y="264"/>
                      <a:pt x="501" y="264"/>
                    </a:cubicBezTo>
                    <a:cubicBezTo>
                      <a:pt x="516" y="250"/>
                      <a:pt x="516" y="250"/>
                      <a:pt x="516" y="250"/>
                    </a:cubicBezTo>
                    <a:cubicBezTo>
                      <a:pt x="516" y="250"/>
                      <a:pt x="516" y="235"/>
                      <a:pt x="501" y="235"/>
                    </a:cubicBezTo>
                    <a:close/>
                    <a:moveTo>
                      <a:pt x="162" y="73"/>
                    </a:moveTo>
                    <a:lnTo>
                      <a:pt x="162" y="73"/>
                    </a:lnTo>
                    <a:cubicBezTo>
                      <a:pt x="162" y="58"/>
                      <a:pt x="177" y="29"/>
                      <a:pt x="192" y="29"/>
                    </a:cubicBezTo>
                    <a:cubicBezTo>
                      <a:pt x="236" y="29"/>
                      <a:pt x="236" y="29"/>
                      <a:pt x="236" y="29"/>
                    </a:cubicBezTo>
                    <a:cubicBezTo>
                      <a:pt x="251" y="29"/>
                      <a:pt x="280" y="58"/>
                      <a:pt x="280" y="73"/>
                    </a:cubicBezTo>
                    <a:cubicBezTo>
                      <a:pt x="280" y="117"/>
                      <a:pt x="280" y="117"/>
                      <a:pt x="280" y="117"/>
                    </a:cubicBezTo>
                    <a:cubicBezTo>
                      <a:pt x="162" y="117"/>
                      <a:pt x="162" y="117"/>
                      <a:pt x="162" y="117"/>
                    </a:cubicBezTo>
                    <a:lnTo>
                      <a:pt x="162" y="73"/>
                    </a:lnTo>
                    <a:close/>
                    <a:moveTo>
                      <a:pt x="280" y="544"/>
                    </a:moveTo>
                    <a:lnTo>
                      <a:pt x="280" y="544"/>
                    </a:lnTo>
                    <a:cubicBezTo>
                      <a:pt x="280" y="559"/>
                      <a:pt x="251" y="588"/>
                      <a:pt x="236" y="588"/>
                    </a:cubicBezTo>
                    <a:cubicBezTo>
                      <a:pt x="192" y="588"/>
                      <a:pt x="192" y="588"/>
                      <a:pt x="192" y="588"/>
                    </a:cubicBezTo>
                    <a:cubicBezTo>
                      <a:pt x="177" y="588"/>
                      <a:pt x="162" y="559"/>
                      <a:pt x="162" y="544"/>
                    </a:cubicBezTo>
                    <a:cubicBezTo>
                      <a:pt x="162" y="382"/>
                      <a:pt x="162" y="382"/>
                      <a:pt x="162" y="382"/>
                    </a:cubicBezTo>
                    <a:cubicBezTo>
                      <a:pt x="280" y="382"/>
                      <a:pt x="280" y="382"/>
                      <a:pt x="280" y="382"/>
                    </a:cubicBezTo>
                    <a:lnTo>
                      <a:pt x="280" y="544"/>
                    </a:lnTo>
                    <a:close/>
                    <a:moveTo>
                      <a:pt x="427" y="338"/>
                    </a:moveTo>
                    <a:lnTo>
                      <a:pt x="427" y="338"/>
                    </a:lnTo>
                    <a:cubicBezTo>
                      <a:pt x="427" y="353"/>
                      <a:pt x="413" y="353"/>
                      <a:pt x="413" y="353"/>
                    </a:cubicBezTo>
                    <a:cubicBezTo>
                      <a:pt x="59" y="353"/>
                      <a:pt x="59" y="353"/>
                      <a:pt x="59" y="353"/>
                    </a:cubicBezTo>
                    <a:cubicBezTo>
                      <a:pt x="45" y="353"/>
                      <a:pt x="45" y="338"/>
                      <a:pt x="45" y="323"/>
                    </a:cubicBezTo>
                    <a:cubicBezTo>
                      <a:pt x="45" y="176"/>
                      <a:pt x="45" y="176"/>
                      <a:pt x="45" y="176"/>
                    </a:cubicBezTo>
                    <a:cubicBezTo>
                      <a:pt x="45" y="162"/>
                      <a:pt x="45" y="147"/>
                      <a:pt x="59" y="147"/>
                    </a:cubicBezTo>
                    <a:cubicBezTo>
                      <a:pt x="413" y="147"/>
                      <a:pt x="413" y="147"/>
                      <a:pt x="413" y="147"/>
                    </a:cubicBezTo>
                    <a:cubicBezTo>
                      <a:pt x="413" y="147"/>
                      <a:pt x="427" y="147"/>
                      <a:pt x="427" y="162"/>
                    </a:cubicBezTo>
                    <a:cubicBezTo>
                      <a:pt x="472" y="250"/>
                      <a:pt x="472" y="250"/>
                      <a:pt x="472" y="250"/>
                    </a:cubicBezTo>
                    <a:lnTo>
                      <a:pt x="427" y="338"/>
                    </a:lnTo>
                    <a:close/>
                  </a:path>
                </a:pathLst>
              </a:custGeom>
              <a:solidFill>
                <a:schemeClr val="bg1"/>
              </a:solidFill>
              <a:ln>
                <a:noFill/>
              </a:ln>
              <a:effectLst/>
            </p:spPr>
            <p:txBody>
              <a:bodyPr wrap="non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defRPr/>
                </a:pPr>
                <a:endParaRPr lang="zh-CN" altLang="en-US">
                  <a:cs typeface="+mn-ea"/>
                  <a:sym typeface="+mn-lt"/>
                </a:endParaRPr>
              </a:p>
            </p:txBody>
          </p:sp>
        </p:grpSp>
        <p:sp>
          <p:nvSpPr>
            <p:cNvPr id="27" name="矩形 26"/>
            <p:cNvSpPr/>
            <p:nvPr/>
          </p:nvSpPr>
          <p:spPr>
            <a:xfrm>
              <a:off x="1010950" y="4330465"/>
              <a:ext cx="1569660" cy="682238"/>
            </a:xfrm>
            <a:prstGeom prst="rect">
              <a:avLst/>
            </a:prstGeom>
          </p:spPr>
          <p:txBody>
            <a:bodyPr wrap="none">
              <a:spAutoFit/>
            </a:bodyPr>
            <a:lstStyle/>
            <a:p>
              <a:pPr algn="ctr" fontAlgn="ctr">
                <a:lnSpc>
                  <a:spcPts val="2200"/>
                </a:lnSpc>
              </a:pPr>
              <a:r>
                <a:rPr lang="zh-CN" altLang="en-US" dirty="0">
                  <a:solidFill>
                    <a:schemeClr val="tx1">
                      <a:lumMod val="95000"/>
                      <a:lumOff val="5000"/>
                    </a:schemeClr>
                  </a:solidFill>
                  <a:cs typeface="+mn-ea"/>
                  <a:sym typeface="+mn-lt"/>
                </a:rPr>
                <a:t>教育教学内容</a:t>
              </a:r>
              <a:endParaRPr lang="en-US" altLang="zh-CN" dirty="0">
                <a:solidFill>
                  <a:schemeClr val="tx1">
                    <a:lumMod val="95000"/>
                    <a:lumOff val="5000"/>
                  </a:schemeClr>
                </a:solidFill>
                <a:cs typeface="+mn-ea"/>
                <a:sym typeface="+mn-lt"/>
              </a:endParaRPr>
            </a:p>
            <a:p>
              <a:pPr lvl="0" algn="ctr" fontAlgn="ctr">
                <a:lnSpc>
                  <a:spcPts val="2200"/>
                </a:lnSpc>
              </a:pPr>
              <a:r>
                <a:rPr lang="en-US" altLang="zh-CN" sz="1200" dirty="0">
                  <a:solidFill>
                    <a:prstClr val="black">
                      <a:lumMod val="95000"/>
                      <a:lumOff val="5000"/>
                    </a:prstClr>
                  </a:solidFill>
                  <a:cs typeface="+mn-ea"/>
                  <a:sym typeface="+mn-lt"/>
                </a:rPr>
                <a:t>(YOUR TITLE HERE)</a:t>
              </a:r>
              <a:endParaRPr lang="en-US" altLang="zh-CN" sz="1200" dirty="0">
                <a:solidFill>
                  <a:prstClr val="black">
                    <a:lumMod val="95000"/>
                    <a:lumOff val="5000"/>
                  </a:prstClr>
                </a:solidFill>
                <a:cs typeface="+mn-ea"/>
                <a:sym typeface="+mn-lt"/>
              </a:endParaRPr>
            </a:p>
          </p:txBody>
        </p:sp>
        <p:sp>
          <p:nvSpPr>
            <p:cNvPr id="31" name="文本框 30"/>
            <p:cNvSpPr txBox="1"/>
            <p:nvPr/>
          </p:nvSpPr>
          <p:spPr>
            <a:xfrm>
              <a:off x="1480776" y="5021499"/>
              <a:ext cx="479618" cy="369332"/>
            </a:xfrm>
            <a:prstGeom prst="rect">
              <a:avLst/>
            </a:prstGeom>
            <a:noFill/>
          </p:spPr>
          <p:txBody>
            <a:bodyPr wrap="none" rtlCol="0">
              <a:spAutoFit/>
            </a:bodyPr>
            <a:lstStyle/>
            <a:p>
              <a:r>
                <a:rPr lang="en-US" altLang="zh-CN" b="1" dirty="0">
                  <a:solidFill>
                    <a:schemeClr val="tx1">
                      <a:lumMod val="95000"/>
                      <a:lumOff val="5000"/>
                    </a:schemeClr>
                  </a:solidFill>
                  <a:cs typeface="+mn-ea"/>
                  <a:sym typeface="+mn-lt"/>
                </a:rPr>
                <a:t>01</a:t>
              </a:r>
              <a:endParaRPr lang="zh-CN" altLang="en-US" b="1" dirty="0">
                <a:solidFill>
                  <a:schemeClr val="tx1">
                    <a:lumMod val="95000"/>
                    <a:lumOff val="5000"/>
                  </a:schemeClr>
                </a:solidFill>
                <a:cs typeface="+mn-ea"/>
                <a:sym typeface="+mn-lt"/>
              </a:endParaRPr>
            </a:p>
          </p:txBody>
        </p:sp>
      </p:grpSp>
      <p:grpSp>
        <p:nvGrpSpPr>
          <p:cNvPr id="5" name="组合 4"/>
          <p:cNvGrpSpPr/>
          <p:nvPr/>
        </p:nvGrpSpPr>
        <p:grpSpPr>
          <a:xfrm>
            <a:off x="3270663" y="2556313"/>
            <a:ext cx="2146398" cy="2834518"/>
            <a:chOff x="3270663" y="2556313"/>
            <a:chExt cx="2146398" cy="2834518"/>
          </a:xfrm>
        </p:grpSpPr>
        <p:grpSp>
          <p:nvGrpSpPr>
            <p:cNvPr id="13" name="组合 12"/>
            <p:cNvGrpSpPr/>
            <p:nvPr/>
          </p:nvGrpSpPr>
          <p:grpSpPr>
            <a:xfrm>
              <a:off x="3998034" y="2556313"/>
              <a:ext cx="1367794" cy="1367790"/>
              <a:chOff x="4300922" y="2457337"/>
              <a:chExt cx="938734" cy="938732"/>
            </a:xfrm>
          </p:grpSpPr>
          <p:sp>
            <p:nvSpPr>
              <p:cNvPr id="14" name="菱形 13"/>
              <p:cNvSpPr/>
              <p:nvPr/>
            </p:nvSpPr>
            <p:spPr>
              <a:xfrm>
                <a:off x="4300922" y="2457337"/>
                <a:ext cx="938734" cy="938732"/>
              </a:xfrm>
              <a:prstGeom prst="diamond">
                <a:avLst/>
              </a:prstGeom>
              <a:solidFill>
                <a:srgbClr val="DDE2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5" name="Freeform 159"/>
              <p:cNvSpPr/>
              <p:nvPr/>
            </p:nvSpPr>
            <p:spPr bwMode="auto">
              <a:xfrm>
                <a:off x="4530516" y="2711809"/>
                <a:ext cx="490904" cy="476716"/>
              </a:xfrm>
              <a:custGeom>
                <a:avLst/>
                <a:gdLst>
                  <a:gd name="T0" fmla="*/ 63820 w 634"/>
                  <a:gd name="T1" fmla="*/ 68484 h 619"/>
                  <a:gd name="T2" fmla="*/ 63820 w 634"/>
                  <a:gd name="T3" fmla="*/ 68484 h 619"/>
                  <a:gd name="T4" fmla="*/ 58411 w 634"/>
                  <a:gd name="T5" fmla="*/ 73504 h 619"/>
                  <a:gd name="T6" fmla="*/ 58411 w 634"/>
                  <a:gd name="T7" fmla="*/ 147724 h 619"/>
                  <a:gd name="T8" fmla="*/ 63820 w 634"/>
                  <a:gd name="T9" fmla="*/ 152744 h 619"/>
                  <a:gd name="T10" fmla="*/ 74637 w 634"/>
                  <a:gd name="T11" fmla="*/ 147724 h 619"/>
                  <a:gd name="T12" fmla="*/ 74637 w 634"/>
                  <a:gd name="T13" fmla="*/ 73504 h 619"/>
                  <a:gd name="T14" fmla="*/ 63820 w 634"/>
                  <a:gd name="T15" fmla="*/ 68484 h 619"/>
                  <a:gd name="T16" fmla="*/ 122231 w 634"/>
                  <a:gd name="T17" fmla="*/ 89639 h 619"/>
                  <a:gd name="T18" fmla="*/ 122231 w 634"/>
                  <a:gd name="T19" fmla="*/ 89639 h 619"/>
                  <a:gd name="T20" fmla="*/ 116822 w 634"/>
                  <a:gd name="T21" fmla="*/ 94658 h 619"/>
                  <a:gd name="T22" fmla="*/ 116822 w 634"/>
                  <a:gd name="T23" fmla="*/ 136968 h 619"/>
                  <a:gd name="T24" fmla="*/ 122231 w 634"/>
                  <a:gd name="T25" fmla="*/ 147724 h 619"/>
                  <a:gd name="T26" fmla="*/ 127639 w 634"/>
                  <a:gd name="T27" fmla="*/ 136968 h 619"/>
                  <a:gd name="T28" fmla="*/ 127639 w 634"/>
                  <a:gd name="T29" fmla="*/ 94658 h 619"/>
                  <a:gd name="T30" fmla="*/ 122231 w 634"/>
                  <a:gd name="T31" fmla="*/ 89639 h 619"/>
                  <a:gd name="T32" fmla="*/ 169825 w 634"/>
                  <a:gd name="T33" fmla="*/ 0 h 619"/>
                  <a:gd name="T34" fmla="*/ 169825 w 634"/>
                  <a:gd name="T35" fmla="*/ 0 h 619"/>
                  <a:gd name="T36" fmla="*/ 116822 w 634"/>
                  <a:gd name="T37" fmla="*/ 41951 h 619"/>
                  <a:gd name="T38" fmla="*/ 58411 w 634"/>
                  <a:gd name="T39" fmla="*/ 20796 h 619"/>
                  <a:gd name="T40" fmla="*/ 0 w 634"/>
                  <a:gd name="T41" fmla="*/ 52707 h 619"/>
                  <a:gd name="T42" fmla="*/ 0 w 634"/>
                  <a:gd name="T43" fmla="*/ 221586 h 619"/>
                  <a:gd name="T44" fmla="*/ 58411 w 634"/>
                  <a:gd name="T45" fmla="*/ 190034 h 619"/>
                  <a:gd name="T46" fmla="*/ 116822 w 634"/>
                  <a:gd name="T47" fmla="*/ 210830 h 619"/>
                  <a:gd name="T48" fmla="*/ 169825 w 634"/>
                  <a:gd name="T49" fmla="*/ 168879 h 619"/>
                  <a:gd name="T50" fmla="*/ 228236 w 634"/>
                  <a:gd name="T51" fmla="*/ 210830 h 619"/>
                  <a:gd name="T52" fmla="*/ 228236 w 634"/>
                  <a:gd name="T53" fmla="*/ 41951 h 619"/>
                  <a:gd name="T54" fmla="*/ 169825 w 634"/>
                  <a:gd name="T55" fmla="*/ 0 h 619"/>
                  <a:gd name="T56" fmla="*/ 212372 w 634"/>
                  <a:gd name="T57" fmla="*/ 184655 h 619"/>
                  <a:gd name="T58" fmla="*/ 212372 w 634"/>
                  <a:gd name="T59" fmla="*/ 184655 h 619"/>
                  <a:gd name="T60" fmla="*/ 169825 w 634"/>
                  <a:gd name="T61" fmla="*/ 152744 h 619"/>
                  <a:gd name="T62" fmla="*/ 116822 w 634"/>
                  <a:gd name="T63" fmla="*/ 195053 h 619"/>
                  <a:gd name="T64" fmla="*/ 58411 w 634"/>
                  <a:gd name="T65" fmla="*/ 173899 h 619"/>
                  <a:gd name="T66" fmla="*/ 15865 w 634"/>
                  <a:gd name="T67" fmla="*/ 200432 h 619"/>
                  <a:gd name="T68" fmla="*/ 15865 w 634"/>
                  <a:gd name="T69" fmla="*/ 58086 h 619"/>
                  <a:gd name="T70" fmla="*/ 58411 w 634"/>
                  <a:gd name="T71" fmla="*/ 31553 h 619"/>
                  <a:gd name="T72" fmla="*/ 116822 w 634"/>
                  <a:gd name="T73" fmla="*/ 52707 h 619"/>
                  <a:gd name="T74" fmla="*/ 169825 w 634"/>
                  <a:gd name="T75" fmla="*/ 10398 h 619"/>
                  <a:gd name="T76" fmla="*/ 212372 w 634"/>
                  <a:gd name="T77" fmla="*/ 41951 h 619"/>
                  <a:gd name="T78" fmla="*/ 212372 w 634"/>
                  <a:gd name="T79" fmla="*/ 184655 h 619"/>
                  <a:gd name="T80" fmla="*/ 169825 w 634"/>
                  <a:gd name="T81" fmla="*/ 115813 h 619"/>
                  <a:gd name="T82" fmla="*/ 169825 w 634"/>
                  <a:gd name="T83" fmla="*/ 115813 h 619"/>
                  <a:gd name="T84" fmla="*/ 180642 w 634"/>
                  <a:gd name="T85" fmla="*/ 126570 h 619"/>
                  <a:gd name="T86" fmla="*/ 186051 w 634"/>
                  <a:gd name="T87" fmla="*/ 115813 h 619"/>
                  <a:gd name="T88" fmla="*/ 186051 w 634"/>
                  <a:gd name="T89" fmla="*/ 63106 h 619"/>
                  <a:gd name="T90" fmla="*/ 180642 w 634"/>
                  <a:gd name="T91" fmla="*/ 52707 h 619"/>
                  <a:gd name="T92" fmla="*/ 169825 w 634"/>
                  <a:gd name="T93" fmla="*/ 63106 h 619"/>
                  <a:gd name="T94" fmla="*/ 169825 w 634"/>
                  <a:gd name="T95" fmla="*/ 115813 h 61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34" h="619">
                    <a:moveTo>
                      <a:pt x="177" y="191"/>
                    </a:moveTo>
                    <a:lnTo>
                      <a:pt x="177" y="191"/>
                    </a:lnTo>
                    <a:lnTo>
                      <a:pt x="162" y="205"/>
                    </a:lnTo>
                    <a:cubicBezTo>
                      <a:pt x="162" y="412"/>
                      <a:pt x="162" y="412"/>
                      <a:pt x="162" y="412"/>
                    </a:cubicBezTo>
                    <a:lnTo>
                      <a:pt x="177" y="426"/>
                    </a:lnTo>
                    <a:cubicBezTo>
                      <a:pt x="192" y="426"/>
                      <a:pt x="207" y="412"/>
                      <a:pt x="207" y="412"/>
                    </a:cubicBezTo>
                    <a:cubicBezTo>
                      <a:pt x="207" y="205"/>
                      <a:pt x="207" y="205"/>
                      <a:pt x="207" y="205"/>
                    </a:cubicBezTo>
                    <a:cubicBezTo>
                      <a:pt x="207" y="205"/>
                      <a:pt x="192" y="191"/>
                      <a:pt x="177" y="191"/>
                    </a:cubicBezTo>
                    <a:close/>
                    <a:moveTo>
                      <a:pt x="339" y="250"/>
                    </a:moveTo>
                    <a:lnTo>
                      <a:pt x="339" y="250"/>
                    </a:lnTo>
                    <a:cubicBezTo>
                      <a:pt x="324" y="250"/>
                      <a:pt x="324" y="264"/>
                      <a:pt x="324" y="264"/>
                    </a:cubicBezTo>
                    <a:cubicBezTo>
                      <a:pt x="324" y="382"/>
                      <a:pt x="324" y="382"/>
                      <a:pt x="324" y="382"/>
                    </a:cubicBezTo>
                    <a:cubicBezTo>
                      <a:pt x="324" y="397"/>
                      <a:pt x="324" y="412"/>
                      <a:pt x="339" y="412"/>
                    </a:cubicBezTo>
                    <a:cubicBezTo>
                      <a:pt x="354" y="412"/>
                      <a:pt x="354" y="397"/>
                      <a:pt x="354" y="382"/>
                    </a:cubicBezTo>
                    <a:cubicBezTo>
                      <a:pt x="354" y="264"/>
                      <a:pt x="354" y="264"/>
                      <a:pt x="354" y="264"/>
                    </a:cubicBezTo>
                    <a:cubicBezTo>
                      <a:pt x="354" y="264"/>
                      <a:pt x="354" y="250"/>
                      <a:pt x="339" y="250"/>
                    </a:cubicBezTo>
                    <a:close/>
                    <a:moveTo>
                      <a:pt x="471" y="0"/>
                    </a:moveTo>
                    <a:lnTo>
                      <a:pt x="471" y="0"/>
                    </a:lnTo>
                    <a:cubicBezTo>
                      <a:pt x="324" y="117"/>
                      <a:pt x="324" y="117"/>
                      <a:pt x="324" y="117"/>
                    </a:cubicBezTo>
                    <a:cubicBezTo>
                      <a:pt x="162" y="58"/>
                      <a:pt x="162" y="58"/>
                      <a:pt x="162" y="58"/>
                    </a:cubicBezTo>
                    <a:cubicBezTo>
                      <a:pt x="0" y="147"/>
                      <a:pt x="0" y="147"/>
                      <a:pt x="0" y="147"/>
                    </a:cubicBezTo>
                    <a:cubicBezTo>
                      <a:pt x="0" y="618"/>
                      <a:pt x="0" y="618"/>
                      <a:pt x="0" y="618"/>
                    </a:cubicBezTo>
                    <a:cubicBezTo>
                      <a:pt x="162" y="530"/>
                      <a:pt x="162" y="530"/>
                      <a:pt x="162" y="530"/>
                    </a:cubicBezTo>
                    <a:cubicBezTo>
                      <a:pt x="324" y="588"/>
                      <a:pt x="324" y="588"/>
                      <a:pt x="324" y="588"/>
                    </a:cubicBezTo>
                    <a:cubicBezTo>
                      <a:pt x="471" y="471"/>
                      <a:pt x="471" y="471"/>
                      <a:pt x="471" y="471"/>
                    </a:cubicBezTo>
                    <a:cubicBezTo>
                      <a:pt x="633" y="588"/>
                      <a:pt x="633" y="588"/>
                      <a:pt x="633" y="588"/>
                    </a:cubicBezTo>
                    <a:cubicBezTo>
                      <a:pt x="633" y="117"/>
                      <a:pt x="633" y="117"/>
                      <a:pt x="633" y="117"/>
                    </a:cubicBezTo>
                    <a:lnTo>
                      <a:pt x="471" y="0"/>
                    </a:lnTo>
                    <a:close/>
                    <a:moveTo>
                      <a:pt x="589" y="515"/>
                    </a:moveTo>
                    <a:lnTo>
                      <a:pt x="589" y="515"/>
                    </a:lnTo>
                    <a:cubicBezTo>
                      <a:pt x="471" y="426"/>
                      <a:pt x="471" y="426"/>
                      <a:pt x="471" y="426"/>
                    </a:cubicBezTo>
                    <a:cubicBezTo>
                      <a:pt x="324" y="544"/>
                      <a:pt x="324" y="544"/>
                      <a:pt x="324" y="544"/>
                    </a:cubicBezTo>
                    <a:cubicBezTo>
                      <a:pt x="162" y="485"/>
                      <a:pt x="162" y="485"/>
                      <a:pt x="162" y="485"/>
                    </a:cubicBezTo>
                    <a:cubicBezTo>
                      <a:pt x="44" y="559"/>
                      <a:pt x="44" y="559"/>
                      <a:pt x="44" y="559"/>
                    </a:cubicBezTo>
                    <a:cubicBezTo>
                      <a:pt x="44" y="162"/>
                      <a:pt x="44" y="162"/>
                      <a:pt x="44" y="162"/>
                    </a:cubicBezTo>
                    <a:cubicBezTo>
                      <a:pt x="162" y="88"/>
                      <a:pt x="162" y="88"/>
                      <a:pt x="162" y="88"/>
                    </a:cubicBezTo>
                    <a:cubicBezTo>
                      <a:pt x="324" y="147"/>
                      <a:pt x="324" y="147"/>
                      <a:pt x="324" y="147"/>
                    </a:cubicBezTo>
                    <a:cubicBezTo>
                      <a:pt x="471" y="29"/>
                      <a:pt x="471" y="29"/>
                      <a:pt x="471" y="29"/>
                    </a:cubicBezTo>
                    <a:cubicBezTo>
                      <a:pt x="589" y="117"/>
                      <a:pt x="589" y="117"/>
                      <a:pt x="589" y="117"/>
                    </a:cubicBezTo>
                    <a:lnTo>
                      <a:pt x="589" y="515"/>
                    </a:lnTo>
                    <a:close/>
                    <a:moveTo>
                      <a:pt x="471" y="323"/>
                    </a:moveTo>
                    <a:lnTo>
                      <a:pt x="471" y="323"/>
                    </a:lnTo>
                    <a:cubicBezTo>
                      <a:pt x="471" y="338"/>
                      <a:pt x="486" y="353"/>
                      <a:pt x="501" y="353"/>
                    </a:cubicBezTo>
                    <a:cubicBezTo>
                      <a:pt x="501" y="353"/>
                      <a:pt x="516" y="338"/>
                      <a:pt x="516" y="323"/>
                    </a:cubicBezTo>
                    <a:cubicBezTo>
                      <a:pt x="516" y="176"/>
                      <a:pt x="516" y="176"/>
                      <a:pt x="516" y="176"/>
                    </a:cubicBezTo>
                    <a:cubicBezTo>
                      <a:pt x="516" y="162"/>
                      <a:pt x="501" y="147"/>
                      <a:pt x="501" y="147"/>
                    </a:cubicBezTo>
                    <a:cubicBezTo>
                      <a:pt x="486" y="147"/>
                      <a:pt x="471" y="162"/>
                      <a:pt x="471" y="176"/>
                    </a:cubicBezTo>
                    <a:lnTo>
                      <a:pt x="471" y="323"/>
                    </a:lnTo>
                    <a:close/>
                  </a:path>
                </a:pathLst>
              </a:custGeom>
              <a:solidFill>
                <a:schemeClr val="bg1"/>
              </a:solidFill>
              <a:ln>
                <a:noFill/>
              </a:ln>
              <a:effectLst/>
            </p:spPr>
            <p:txBody>
              <a:bodyPr wrap="non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defRPr/>
                </a:pPr>
                <a:endParaRPr lang="zh-CN" altLang="en-US" dirty="0">
                  <a:cs typeface="+mn-ea"/>
                  <a:sym typeface="+mn-lt"/>
                </a:endParaRPr>
              </a:p>
            </p:txBody>
          </p:sp>
        </p:grpSp>
        <p:cxnSp>
          <p:nvCxnSpPr>
            <p:cNvPr id="22" name="直接连接符 21"/>
            <p:cNvCxnSpPr/>
            <p:nvPr/>
          </p:nvCxnSpPr>
          <p:spPr>
            <a:xfrm>
              <a:off x="3270663" y="2714529"/>
              <a:ext cx="0" cy="1155700"/>
            </a:xfrm>
            <a:prstGeom prst="line">
              <a:avLst/>
            </a:prstGeom>
            <a:ln w="19050">
              <a:solidFill>
                <a:srgbClr val="F0E2D7">
                  <a:alpha val="93000"/>
                </a:srgbClr>
              </a:solidFill>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3847401" y="4347927"/>
              <a:ext cx="1569660" cy="682238"/>
            </a:xfrm>
            <a:prstGeom prst="rect">
              <a:avLst/>
            </a:prstGeom>
          </p:spPr>
          <p:txBody>
            <a:bodyPr wrap="none">
              <a:spAutoFit/>
            </a:bodyPr>
            <a:lstStyle/>
            <a:p>
              <a:pPr algn="ctr" fontAlgn="ctr">
                <a:lnSpc>
                  <a:spcPts val="2200"/>
                </a:lnSpc>
              </a:pPr>
              <a:r>
                <a:rPr lang="zh-CN" altLang="en-US" dirty="0">
                  <a:solidFill>
                    <a:schemeClr val="tx1">
                      <a:lumMod val="95000"/>
                      <a:lumOff val="5000"/>
                    </a:schemeClr>
                  </a:solidFill>
                  <a:cs typeface="+mn-ea"/>
                  <a:sym typeface="+mn-lt"/>
                </a:rPr>
                <a:t>教育教学分析</a:t>
              </a:r>
              <a:endParaRPr lang="en-US" altLang="zh-CN" dirty="0">
                <a:solidFill>
                  <a:schemeClr val="tx1">
                    <a:lumMod val="95000"/>
                    <a:lumOff val="5000"/>
                  </a:schemeClr>
                </a:solidFill>
                <a:cs typeface="+mn-ea"/>
                <a:sym typeface="+mn-lt"/>
              </a:endParaRPr>
            </a:p>
            <a:p>
              <a:pPr algn="ctr" fontAlgn="ctr">
                <a:lnSpc>
                  <a:spcPts val="2200"/>
                </a:lnSpc>
              </a:pPr>
              <a:r>
                <a:rPr lang="en-US" altLang="zh-CN" sz="1200" dirty="0">
                  <a:solidFill>
                    <a:schemeClr val="tx1">
                      <a:lumMod val="95000"/>
                      <a:lumOff val="5000"/>
                    </a:schemeClr>
                  </a:solidFill>
                  <a:cs typeface="+mn-ea"/>
                  <a:sym typeface="+mn-lt"/>
                </a:rPr>
                <a:t>(YOUR TITLE HERE)</a:t>
              </a:r>
              <a:endParaRPr lang="en-US" altLang="zh-CN" sz="1200" dirty="0">
                <a:solidFill>
                  <a:schemeClr val="tx1">
                    <a:lumMod val="95000"/>
                    <a:lumOff val="5000"/>
                  </a:schemeClr>
                </a:solidFill>
                <a:cs typeface="+mn-ea"/>
                <a:sym typeface="+mn-lt"/>
              </a:endParaRPr>
            </a:p>
          </p:txBody>
        </p:sp>
        <p:sp>
          <p:nvSpPr>
            <p:cNvPr id="32" name="文本框 31"/>
            <p:cNvSpPr txBox="1"/>
            <p:nvPr/>
          </p:nvSpPr>
          <p:spPr>
            <a:xfrm>
              <a:off x="4349901" y="5021499"/>
              <a:ext cx="479618" cy="369332"/>
            </a:xfrm>
            <a:prstGeom prst="rect">
              <a:avLst/>
            </a:prstGeom>
            <a:noFill/>
          </p:spPr>
          <p:txBody>
            <a:bodyPr wrap="none" rtlCol="0">
              <a:spAutoFit/>
            </a:bodyPr>
            <a:lstStyle/>
            <a:p>
              <a:r>
                <a:rPr lang="en-US" altLang="zh-CN" b="1" dirty="0">
                  <a:solidFill>
                    <a:schemeClr val="tx1">
                      <a:lumMod val="95000"/>
                      <a:lumOff val="5000"/>
                    </a:schemeClr>
                  </a:solidFill>
                  <a:cs typeface="+mn-ea"/>
                  <a:sym typeface="+mn-lt"/>
                </a:rPr>
                <a:t>02</a:t>
              </a:r>
              <a:endParaRPr lang="zh-CN" altLang="en-US" b="1" dirty="0">
                <a:solidFill>
                  <a:schemeClr val="tx1">
                    <a:lumMod val="95000"/>
                    <a:lumOff val="5000"/>
                  </a:schemeClr>
                </a:solidFill>
                <a:cs typeface="+mn-ea"/>
                <a:sym typeface="+mn-lt"/>
              </a:endParaRPr>
            </a:p>
          </p:txBody>
        </p:sp>
      </p:grpSp>
      <p:grpSp>
        <p:nvGrpSpPr>
          <p:cNvPr id="6" name="组合 5"/>
          <p:cNvGrpSpPr/>
          <p:nvPr/>
        </p:nvGrpSpPr>
        <p:grpSpPr>
          <a:xfrm>
            <a:off x="6093199" y="2556313"/>
            <a:ext cx="2223174" cy="2805813"/>
            <a:chOff x="6093199" y="2556313"/>
            <a:chExt cx="2223174" cy="2805813"/>
          </a:xfrm>
        </p:grpSpPr>
        <p:grpSp>
          <p:nvGrpSpPr>
            <p:cNvPr id="19" name="组合 18"/>
            <p:cNvGrpSpPr/>
            <p:nvPr/>
          </p:nvGrpSpPr>
          <p:grpSpPr>
            <a:xfrm>
              <a:off x="6820570" y="2556313"/>
              <a:ext cx="1367794" cy="1367790"/>
              <a:chOff x="6704140" y="2457337"/>
              <a:chExt cx="938734" cy="938732"/>
            </a:xfrm>
          </p:grpSpPr>
          <p:sp>
            <p:nvSpPr>
              <p:cNvPr id="20" name="菱形 19"/>
              <p:cNvSpPr/>
              <p:nvPr/>
            </p:nvSpPr>
            <p:spPr>
              <a:xfrm>
                <a:off x="6704140" y="2457337"/>
                <a:ext cx="938734" cy="938732"/>
              </a:xfrm>
              <a:prstGeom prst="diamond">
                <a:avLst/>
              </a:prstGeom>
              <a:solidFill>
                <a:srgbClr val="669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1" name="Freeform 109"/>
              <p:cNvSpPr/>
              <p:nvPr/>
            </p:nvSpPr>
            <p:spPr bwMode="auto">
              <a:xfrm>
                <a:off x="6916502" y="2678573"/>
                <a:ext cx="490904" cy="490902"/>
              </a:xfrm>
              <a:custGeom>
                <a:avLst/>
                <a:gdLst>
                  <a:gd name="T0" fmla="*/ 116822 w 634"/>
                  <a:gd name="T1" fmla="*/ 0 h 634"/>
                  <a:gd name="T2" fmla="*/ 116822 w 634"/>
                  <a:gd name="T3" fmla="*/ 228190 h 634"/>
                  <a:gd name="T4" fmla="*/ 116822 w 634"/>
                  <a:gd name="T5" fmla="*/ 0 h 634"/>
                  <a:gd name="T6" fmla="*/ 196507 w 634"/>
                  <a:gd name="T7" fmla="*/ 58399 h 634"/>
                  <a:gd name="T8" fmla="*/ 159369 w 634"/>
                  <a:gd name="T9" fmla="*/ 105984 h 634"/>
                  <a:gd name="T10" fmla="*/ 196507 w 634"/>
                  <a:gd name="T11" fmla="*/ 58399 h 634"/>
                  <a:gd name="T12" fmla="*/ 186051 w 634"/>
                  <a:gd name="T13" fmla="*/ 47945 h 634"/>
                  <a:gd name="T14" fmla="*/ 138096 w 634"/>
                  <a:gd name="T15" fmla="*/ 21269 h 634"/>
                  <a:gd name="T16" fmla="*/ 85093 w 634"/>
                  <a:gd name="T17" fmla="*/ 105984 h 634"/>
                  <a:gd name="T18" fmla="*/ 90501 w 634"/>
                  <a:gd name="T19" fmla="*/ 69214 h 634"/>
                  <a:gd name="T20" fmla="*/ 138096 w 634"/>
                  <a:gd name="T21" fmla="*/ 69214 h 634"/>
                  <a:gd name="T22" fmla="*/ 85093 w 634"/>
                  <a:gd name="T23" fmla="*/ 105984 h 634"/>
                  <a:gd name="T24" fmla="*/ 143504 w 634"/>
                  <a:gd name="T25" fmla="*/ 122206 h 634"/>
                  <a:gd name="T26" fmla="*/ 116822 w 634"/>
                  <a:gd name="T27" fmla="*/ 159336 h 634"/>
                  <a:gd name="T28" fmla="*/ 85093 w 634"/>
                  <a:gd name="T29" fmla="*/ 122206 h 634"/>
                  <a:gd name="T30" fmla="*/ 106366 w 634"/>
                  <a:gd name="T31" fmla="*/ 15862 h 634"/>
                  <a:gd name="T32" fmla="*/ 116822 w 634"/>
                  <a:gd name="T33" fmla="*/ 15862 h 634"/>
                  <a:gd name="T34" fmla="*/ 138096 w 634"/>
                  <a:gd name="T35" fmla="*/ 58399 h 634"/>
                  <a:gd name="T36" fmla="*/ 95549 w 634"/>
                  <a:gd name="T37" fmla="*/ 58399 h 634"/>
                  <a:gd name="T38" fmla="*/ 90501 w 634"/>
                  <a:gd name="T39" fmla="*/ 21269 h 634"/>
                  <a:gd name="T40" fmla="*/ 79684 w 634"/>
                  <a:gd name="T41" fmla="*/ 52992 h 634"/>
                  <a:gd name="T42" fmla="*/ 90501 w 634"/>
                  <a:gd name="T43" fmla="*/ 21269 h 634"/>
                  <a:gd name="T44" fmla="*/ 32090 w 634"/>
                  <a:gd name="T45" fmla="*/ 58399 h 634"/>
                  <a:gd name="T46" fmla="*/ 74637 w 634"/>
                  <a:gd name="T47" fmla="*/ 105984 h 634"/>
                  <a:gd name="T48" fmla="*/ 32090 w 634"/>
                  <a:gd name="T49" fmla="*/ 58399 h 634"/>
                  <a:gd name="T50" fmla="*/ 32090 w 634"/>
                  <a:gd name="T51" fmla="*/ 169790 h 634"/>
                  <a:gd name="T52" fmla="*/ 74637 w 634"/>
                  <a:gd name="T53" fmla="*/ 122206 h 634"/>
                  <a:gd name="T54" fmla="*/ 32090 w 634"/>
                  <a:gd name="T55" fmla="*/ 169790 h 634"/>
                  <a:gd name="T56" fmla="*/ 42546 w 634"/>
                  <a:gd name="T57" fmla="*/ 180605 h 634"/>
                  <a:gd name="T58" fmla="*/ 90501 w 634"/>
                  <a:gd name="T59" fmla="*/ 212328 h 634"/>
                  <a:gd name="T60" fmla="*/ 122231 w 634"/>
                  <a:gd name="T61" fmla="*/ 212328 h 634"/>
                  <a:gd name="T62" fmla="*/ 116822 w 634"/>
                  <a:gd name="T63" fmla="*/ 212328 h 634"/>
                  <a:gd name="T64" fmla="*/ 95549 w 634"/>
                  <a:gd name="T65" fmla="*/ 169790 h 634"/>
                  <a:gd name="T66" fmla="*/ 138096 w 634"/>
                  <a:gd name="T67" fmla="*/ 169790 h 634"/>
                  <a:gd name="T68" fmla="*/ 138096 w 634"/>
                  <a:gd name="T69" fmla="*/ 212328 h 634"/>
                  <a:gd name="T70" fmla="*/ 148552 w 634"/>
                  <a:gd name="T71" fmla="*/ 175198 h 634"/>
                  <a:gd name="T72" fmla="*/ 138096 w 634"/>
                  <a:gd name="T73" fmla="*/ 212328 h 634"/>
                  <a:gd name="T74" fmla="*/ 196507 w 634"/>
                  <a:gd name="T75" fmla="*/ 169790 h 634"/>
                  <a:gd name="T76" fmla="*/ 159369 w 634"/>
                  <a:gd name="T77" fmla="*/ 122206 h 634"/>
                  <a:gd name="T78" fmla="*/ 196507 w 634"/>
                  <a:gd name="T79" fmla="*/ 169790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chemeClr val="bg1"/>
              </a:solidFill>
              <a:ln>
                <a:noFill/>
              </a:ln>
              <a:effectLst/>
            </p:spPr>
            <p:txBody>
              <a:bodyPr wrap="non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defRPr/>
                </a:pPr>
                <a:endParaRPr lang="zh-CN" altLang="en-US">
                  <a:cs typeface="+mn-ea"/>
                  <a:sym typeface="+mn-lt"/>
                </a:endParaRPr>
              </a:p>
            </p:txBody>
          </p:sp>
        </p:grpSp>
        <p:cxnSp>
          <p:nvCxnSpPr>
            <p:cNvPr id="23" name="直接连接符 22"/>
            <p:cNvCxnSpPr/>
            <p:nvPr/>
          </p:nvCxnSpPr>
          <p:spPr>
            <a:xfrm>
              <a:off x="6093199" y="2714529"/>
              <a:ext cx="0" cy="1155700"/>
            </a:xfrm>
            <a:prstGeom prst="line">
              <a:avLst/>
            </a:prstGeom>
            <a:ln w="19050">
              <a:solidFill>
                <a:srgbClr val="F0E2D7">
                  <a:alpha val="93000"/>
                </a:srgbClr>
              </a:solidFill>
            </a:ln>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6746713" y="4347927"/>
              <a:ext cx="1569660" cy="682238"/>
            </a:xfrm>
            <a:prstGeom prst="rect">
              <a:avLst/>
            </a:prstGeom>
          </p:spPr>
          <p:txBody>
            <a:bodyPr wrap="none">
              <a:spAutoFit/>
            </a:bodyPr>
            <a:lstStyle/>
            <a:p>
              <a:pPr algn="ctr" fontAlgn="ctr">
                <a:lnSpc>
                  <a:spcPts val="2200"/>
                </a:lnSpc>
              </a:pPr>
              <a:r>
                <a:rPr lang="zh-CN" altLang="en-US" dirty="0">
                  <a:solidFill>
                    <a:schemeClr val="tx1">
                      <a:lumMod val="95000"/>
                      <a:lumOff val="5000"/>
                    </a:schemeClr>
                  </a:solidFill>
                  <a:cs typeface="+mn-ea"/>
                  <a:sym typeface="+mn-lt"/>
                </a:rPr>
                <a:t>教育教学过程</a:t>
              </a:r>
              <a:endParaRPr lang="en-US" altLang="zh-CN" dirty="0">
                <a:solidFill>
                  <a:schemeClr val="tx1">
                    <a:lumMod val="95000"/>
                    <a:lumOff val="5000"/>
                  </a:schemeClr>
                </a:solidFill>
                <a:cs typeface="+mn-ea"/>
                <a:sym typeface="+mn-lt"/>
              </a:endParaRPr>
            </a:p>
            <a:p>
              <a:pPr algn="ctr" fontAlgn="ctr">
                <a:lnSpc>
                  <a:spcPts val="2200"/>
                </a:lnSpc>
              </a:pPr>
              <a:r>
                <a:rPr lang="en-US" altLang="zh-CN" sz="1200" dirty="0">
                  <a:solidFill>
                    <a:schemeClr val="tx1">
                      <a:lumMod val="95000"/>
                      <a:lumOff val="5000"/>
                    </a:schemeClr>
                  </a:solidFill>
                  <a:cs typeface="+mn-ea"/>
                  <a:sym typeface="+mn-lt"/>
                </a:rPr>
                <a:t>(YOUR TITLE HERE)</a:t>
              </a:r>
              <a:endParaRPr lang="en-US" altLang="zh-CN" sz="1200" dirty="0">
                <a:solidFill>
                  <a:schemeClr val="tx1">
                    <a:lumMod val="95000"/>
                    <a:lumOff val="5000"/>
                  </a:schemeClr>
                </a:solidFill>
                <a:cs typeface="+mn-ea"/>
                <a:sym typeface="+mn-lt"/>
              </a:endParaRPr>
            </a:p>
          </p:txBody>
        </p:sp>
        <p:sp>
          <p:nvSpPr>
            <p:cNvPr id="33" name="文本框 32"/>
            <p:cNvSpPr txBox="1"/>
            <p:nvPr/>
          </p:nvSpPr>
          <p:spPr>
            <a:xfrm>
              <a:off x="7288528" y="4992794"/>
              <a:ext cx="479618" cy="369332"/>
            </a:xfrm>
            <a:prstGeom prst="rect">
              <a:avLst/>
            </a:prstGeom>
            <a:noFill/>
          </p:spPr>
          <p:txBody>
            <a:bodyPr wrap="none" rtlCol="0">
              <a:spAutoFit/>
            </a:bodyPr>
            <a:lstStyle/>
            <a:p>
              <a:r>
                <a:rPr lang="en-US" altLang="zh-CN" b="1" dirty="0">
                  <a:solidFill>
                    <a:schemeClr val="tx1">
                      <a:lumMod val="95000"/>
                      <a:lumOff val="5000"/>
                    </a:schemeClr>
                  </a:solidFill>
                  <a:cs typeface="+mn-ea"/>
                  <a:sym typeface="+mn-lt"/>
                </a:rPr>
                <a:t>03</a:t>
              </a:r>
              <a:endParaRPr lang="zh-CN" altLang="en-US" b="1" dirty="0">
                <a:solidFill>
                  <a:schemeClr val="tx1">
                    <a:lumMod val="95000"/>
                    <a:lumOff val="5000"/>
                  </a:schemeClr>
                </a:solidFill>
                <a:cs typeface="+mn-ea"/>
                <a:sym typeface="+mn-lt"/>
              </a:endParaRPr>
            </a:p>
          </p:txBody>
        </p:sp>
      </p:grpSp>
      <p:grpSp>
        <p:nvGrpSpPr>
          <p:cNvPr id="7" name="组合 6"/>
          <p:cNvGrpSpPr/>
          <p:nvPr/>
        </p:nvGrpSpPr>
        <p:grpSpPr>
          <a:xfrm>
            <a:off x="8915735" y="2546474"/>
            <a:ext cx="2269203" cy="2804761"/>
            <a:chOff x="8915735" y="2546474"/>
            <a:chExt cx="2269203" cy="2804761"/>
          </a:xfrm>
        </p:grpSpPr>
        <p:grpSp>
          <p:nvGrpSpPr>
            <p:cNvPr id="16" name="组合 15"/>
            <p:cNvGrpSpPr/>
            <p:nvPr/>
          </p:nvGrpSpPr>
          <p:grpSpPr>
            <a:xfrm>
              <a:off x="9643106" y="2546474"/>
              <a:ext cx="1367794" cy="1367790"/>
              <a:chOff x="9107358" y="2457337"/>
              <a:chExt cx="938734" cy="938732"/>
            </a:xfrm>
          </p:grpSpPr>
          <p:sp>
            <p:nvSpPr>
              <p:cNvPr id="17" name="菱形 16"/>
              <p:cNvSpPr/>
              <p:nvPr/>
            </p:nvSpPr>
            <p:spPr>
              <a:xfrm>
                <a:off x="9107358" y="2457337"/>
                <a:ext cx="938734" cy="938732"/>
              </a:xfrm>
              <a:prstGeom prst="diamond">
                <a:avLst/>
              </a:prstGeom>
              <a:solidFill>
                <a:srgbClr val="DDE2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Freeform 85"/>
              <p:cNvSpPr/>
              <p:nvPr/>
            </p:nvSpPr>
            <p:spPr bwMode="auto">
              <a:xfrm>
                <a:off x="9353288" y="2697625"/>
                <a:ext cx="431314" cy="490900"/>
              </a:xfrm>
              <a:custGeom>
                <a:avLst/>
                <a:gdLst>
                  <a:gd name="T0" fmla="*/ 168627 w 561"/>
                  <a:gd name="T1" fmla="*/ 0 h 635"/>
                  <a:gd name="T2" fmla="*/ 168627 w 561"/>
                  <a:gd name="T3" fmla="*/ 0 h 635"/>
                  <a:gd name="T4" fmla="*/ 31864 w 561"/>
                  <a:gd name="T5" fmla="*/ 0 h 635"/>
                  <a:gd name="T6" fmla="*/ 0 w 561"/>
                  <a:gd name="T7" fmla="*/ 26634 h 635"/>
                  <a:gd name="T8" fmla="*/ 0 w 561"/>
                  <a:gd name="T9" fmla="*/ 228190 h 635"/>
                  <a:gd name="T10" fmla="*/ 15753 w 561"/>
                  <a:gd name="T11" fmla="*/ 228190 h 635"/>
                  <a:gd name="T12" fmla="*/ 42246 w 561"/>
                  <a:gd name="T13" fmla="*/ 206955 h 635"/>
                  <a:gd name="T14" fmla="*/ 74110 w 561"/>
                  <a:gd name="T15" fmla="*/ 228190 h 635"/>
                  <a:gd name="T16" fmla="*/ 100245 w 561"/>
                  <a:gd name="T17" fmla="*/ 206955 h 635"/>
                  <a:gd name="T18" fmla="*/ 126739 w 561"/>
                  <a:gd name="T19" fmla="*/ 228190 h 635"/>
                  <a:gd name="T20" fmla="*/ 158245 w 561"/>
                  <a:gd name="T21" fmla="*/ 206955 h 635"/>
                  <a:gd name="T22" fmla="*/ 184738 w 561"/>
                  <a:gd name="T23" fmla="*/ 228190 h 635"/>
                  <a:gd name="T24" fmla="*/ 200491 w 561"/>
                  <a:gd name="T25" fmla="*/ 228190 h 635"/>
                  <a:gd name="T26" fmla="*/ 200491 w 561"/>
                  <a:gd name="T27" fmla="*/ 26634 h 635"/>
                  <a:gd name="T28" fmla="*/ 168627 w 561"/>
                  <a:gd name="T29" fmla="*/ 0 h 635"/>
                  <a:gd name="T30" fmla="*/ 184738 w 561"/>
                  <a:gd name="T31" fmla="*/ 211994 h 635"/>
                  <a:gd name="T32" fmla="*/ 184738 w 561"/>
                  <a:gd name="T33" fmla="*/ 211994 h 635"/>
                  <a:gd name="T34" fmla="*/ 158245 w 561"/>
                  <a:gd name="T35" fmla="*/ 190758 h 635"/>
                  <a:gd name="T36" fmla="*/ 126739 w 561"/>
                  <a:gd name="T37" fmla="*/ 211994 h 635"/>
                  <a:gd name="T38" fmla="*/ 100245 w 561"/>
                  <a:gd name="T39" fmla="*/ 190758 h 635"/>
                  <a:gd name="T40" fmla="*/ 74110 w 561"/>
                  <a:gd name="T41" fmla="*/ 211994 h 635"/>
                  <a:gd name="T42" fmla="*/ 42246 w 561"/>
                  <a:gd name="T43" fmla="*/ 190758 h 635"/>
                  <a:gd name="T44" fmla="*/ 15753 w 561"/>
                  <a:gd name="T45" fmla="*/ 211994 h 635"/>
                  <a:gd name="T46" fmla="*/ 15753 w 561"/>
                  <a:gd name="T47" fmla="*/ 26634 h 635"/>
                  <a:gd name="T48" fmla="*/ 31864 w 561"/>
                  <a:gd name="T49" fmla="*/ 16196 h 635"/>
                  <a:gd name="T50" fmla="*/ 168627 w 561"/>
                  <a:gd name="T51" fmla="*/ 16196 h 635"/>
                  <a:gd name="T52" fmla="*/ 184738 w 561"/>
                  <a:gd name="T53" fmla="*/ 26634 h 635"/>
                  <a:gd name="T54" fmla="*/ 184738 w 561"/>
                  <a:gd name="T55" fmla="*/ 211994 h 635"/>
                  <a:gd name="T56" fmla="*/ 147504 w 561"/>
                  <a:gd name="T57" fmla="*/ 127412 h 635"/>
                  <a:gd name="T58" fmla="*/ 147504 w 561"/>
                  <a:gd name="T59" fmla="*/ 127412 h 635"/>
                  <a:gd name="T60" fmla="*/ 52987 w 561"/>
                  <a:gd name="T61" fmla="*/ 127412 h 635"/>
                  <a:gd name="T62" fmla="*/ 42246 w 561"/>
                  <a:gd name="T63" fmla="*/ 132451 h 635"/>
                  <a:gd name="T64" fmla="*/ 52987 w 561"/>
                  <a:gd name="T65" fmla="*/ 143249 h 635"/>
                  <a:gd name="T66" fmla="*/ 147504 w 561"/>
                  <a:gd name="T67" fmla="*/ 143249 h 635"/>
                  <a:gd name="T68" fmla="*/ 158245 w 561"/>
                  <a:gd name="T69" fmla="*/ 132451 h 635"/>
                  <a:gd name="T70" fmla="*/ 147504 w 561"/>
                  <a:gd name="T71" fmla="*/ 127412 h 635"/>
                  <a:gd name="T72" fmla="*/ 147504 w 561"/>
                  <a:gd name="T73" fmla="*/ 84941 h 635"/>
                  <a:gd name="T74" fmla="*/ 147504 w 561"/>
                  <a:gd name="T75" fmla="*/ 84941 h 635"/>
                  <a:gd name="T76" fmla="*/ 52987 w 561"/>
                  <a:gd name="T77" fmla="*/ 84941 h 635"/>
                  <a:gd name="T78" fmla="*/ 42246 w 561"/>
                  <a:gd name="T79" fmla="*/ 90340 h 635"/>
                  <a:gd name="T80" fmla="*/ 52987 w 561"/>
                  <a:gd name="T81" fmla="*/ 100778 h 635"/>
                  <a:gd name="T82" fmla="*/ 147504 w 561"/>
                  <a:gd name="T83" fmla="*/ 100778 h 635"/>
                  <a:gd name="T84" fmla="*/ 158245 w 561"/>
                  <a:gd name="T85" fmla="*/ 90340 h 635"/>
                  <a:gd name="T86" fmla="*/ 147504 w 561"/>
                  <a:gd name="T87" fmla="*/ 84941 h 635"/>
                  <a:gd name="T88" fmla="*/ 147504 w 561"/>
                  <a:gd name="T89" fmla="*/ 42471 h 635"/>
                  <a:gd name="T90" fmla="*/ 147504 w 561"/>
                  <a:gd name="T91" fmla="*/ 42471 h 635"/>
                  <a:gd name="T92" fmla="*/ 52987 w 561"/>
                  <a:gd name="T93" fmla="*/ 42471 h 635"/>
                  <a:gd name="T94" fmla="*/ 42246 w 561"/>
                  <a:gd name="T95" fmla="*/ 47870 h 635"/>
                  <a:gd name="T96" fmla="*/ 52987 w 561"/>
                  <a:gd name="T97" fmla="*/ 58667 h 635"/>
                  <a:gd name="T98" fmla="*/ 147504 w 561"/>
                  <a:gd name="T99" fmla="*/ 58667 h 635"/>
                  <a:gd name="T100" fmla="*/ 158245 w 561"/>
                  <a:gd name="T101" fmla="*/ 47870 h 635"/>
                  <a:gd name="T102" fmla="*/ 147504 w 561"/>
                  <a:gd name="T103" fmla="*/ 42471 h 63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61" h="635">
                    <a:moveTo>
                      <a:pt x="471" y="0"/>
                    </a:moveTo>
                    <a:lnTo>
                      <a:pt x="471" y="0"/>
                    </a:lnTo>
                    <a:cubicBezTo>
                      <a:pt x="89" y="0"/>
                      <a:pt x="89" y="0"/>
                      <a:pt x="89" y="0"/>
                    </a:cubicBezTo>
                    <a:cubicBezTo>
                      <a:pt x="44" y="0"/>
                      <a:pt x="0" y="30"/>
                      <a:pt x="0" y="74"/>
                    </a:cubicBezTo>
                    <a:cubicBezTo>
                      <a:pt x="0" y="634"/>
                      <a:pt x="0" y="634"/>
                      <a:pt x="0" y="634"/>
                    </a:cubicBezTo>
                    <a:cubicBezTo>
                      <a:pt x="44" y="634"/>
                      <a:pt x="44" y="634"/>
                      <a:pt x="44" y="634"/>
                    </a:cubicBezTo>
                    <a:cubicBezTo>
                      <a:pt x="118" y="575"/>
                      <a:pt x="118" y="575"/>
                      <a:pt x="118" y="575"/>
                    </a:cubicBezTo>
                    <a:cubicBezTo>
                      <a:pt x="207" y="634"/>
                      <a:pt x="207" y="634"/>
                      <a:pt x="207" y="634"/>
                    </a:cubicBezTo>
                    <a:cubicBezTo>
                      <a:pt x="280" y="575"/>
                      <a:pt x="280" y="575"/>
                      <a:pt x="280" y="575"/>
                    </a:cubicBezTo>
                    <a:cubicBezTo>
                      <a:pt x="354" y="634"/>
                      <a:pt x="354" y="634"/>
                      <a:pt x="354" y="634"/>
                    </a:cubicBezTo>
                    <a:cubicBezTo>
                      <a:pt x="442" y="575"/>
                      <a:pt x="442" y="575"/>
                      <a:pt x="442" y="575"/>
                    </a:cubicBezTo>
                    <a:cubicBezTo>
                      <a:pt x="516" y="634"/>
                      <a:pt x="516" y="634"/>
                      <a:pt x="516" y="634"/>
                    </a:cubicBezTo>
                    <a:cubicBezTo>
                      <a:pt x="560" y="634"/>
                      <a:pt x="560" y="634"/>
                      <a:pt x="560" y="634"/>
                    </a:cubicBezTo>
                    <a:cubicBezTo>
                      <a:pt x="560" y="74"/>
                      <a:pt x="560" y="74"/>
                      <a:pt x="560" y="74"/>
                    </a:cubicBezTo>
                    <a:cubicBezTo>
                      <a:pt x="560" y="30"/>
                      <a:pt x="516" y="0"/>
                      <a:pt x="471" y="0"/>
                    </a:cubicBezTo>
                    <a:close/>
                    <a:moveTo>
                      <a:pt x="516" y="589"/>
                    </a:moveTo>
                    <a:lnTo>
                      <a:pt x="516" y="589"/>
                    </a:lnTo>
                    <a:cubicBezTo>
                      <a:pt x="442" y="530"/>
                      <a:pt x="442" y="530"/>
                      <a:pt x="442" y="530"/>
                    </a:cubicBezTo>
                    <a:cubicBezTo>
                      <a:pt x="354" y="589"/>
                      <a:pt x="354" y="589"/>
                      <a:pt x="354" y="589"/>
                    </a:cubicBezTo>
                    <a:cubicBezTo>
                      <a:pt x="280" y="530"/>
                      <a:pt x="280" y="530"/>
                      <a:pt x="280" y="530"/>
                    </a:cubicBezTo>
                    <a:cubicBezTo>
                      <a:pt x="207" y="589"/>
                      <a:pt x="207" y="589"/>
                      <a:pt x="207" y="589"/>
                    </a:cubicBezTo>
                    <a:cubicBezTo>
                      <a:pt x="118" y="530"/>
                      <a:pt x="118" y="530"/>
                      <a:pt x="118" y="530"/>
                    </a:cubicBezTo>
                    <a:cubicBezTo>
                      <a:pt x="44" y="589"/>
                      <a:pt x="44" y="589"/>
                      <a:pt x="44" y="589"/>
                    </a:cubicBezTo>
                    <a:cubicBezTo>
                      <a:pt x="44" y="74"/>
                      <a:pt x="44" y="74"/>
                      <a:pt x="44" y="74"/>
                    </a:cubicBezTo>
                    <a:cubicBezTo>
                      <a:pt x="44" y="59"/>
                      <a:pt x="59" y="45"/>
                      <a:pt x="89" y="45"/>
                    </a:cubicBezTo>
                    <a:cubicBezTo>
                      <a:pt x="471" y="45"/>
                      <a:pt x="471" y="45"/>
                      <a:pt x="471" y="45"/>
                    </a:cubicBezTo>
                    <a:cubicBezTo>
                      <a:pt x="501" y="45"/>
                      <a:pt x="516" y="59"/>
                      <a:pt x="516" y="74"/>
                    </a:cubicBezTo>
                    <a:lnTo>
                      <a:pt x="516" y="589"/>
                    </a:lnTo>
                    <a:close/>
                    <a:moveTo>
                      <a:pt x="412" y="354"/>
                    </a:moveTo>
                    <a:lnTo>
                      <a:pt x="412" y="354"/>
                    </a:lnTo>
                    <a:cubicBezTo>
                      <a:pt x="148" y="354"/>
                      <a:pt x="148" y="354"/>
                      <a:pt x="148" y="354"/>
                    </a:cubicBezTo>
                    <a:cubicBezTo>
                      <a:pt x="133" y="354"/>
                      <a:pt x="118" y="368"/>
                      <a:pt x="118" y="368"/>
                    </a:cubicBezTo>
                    <a:cubicBezTo>
                      <a:pt x="118" y="383"/>
                      <a:pt x="133" y="398"/>
                      <a:pt x="148" y="398"/>
                    </a:cubicBezTo>
                    <a:cubicBezTo>
                      <a:pt x="412" y="398"/>
                      <a:pt x="412" y="398"/>
                      <a:pt x="412" y="398"/>
                    </a:cubicBezTo>
                    <a:cubicBezTo>
                      <a:pt x="427" y="398"/>
                      <a:pt x="442" y="383"/>
                      <a:pt x="442" y="368"/>
                    </a:cubicBezTo>
                    <a:cubicBezTo>
                      <a:pt x="442" y="368"/>
                      <a:pt x="427" y="354"/>
                      <a:pt x="412" y="354"/>
                    </a:cubicBezTo>
                    <a:close/>
                    <a:moveTo>
                      <a:pt x="412" y="236"/>
                    </a:moveTo>
                    <a:lnTo>
                      <a:pt x="412" y="236"/>
                    </a:lnTo>
                    <a:cubicBezTo>
                      <a:pt x="148" y="236"/>
                      <a:pt x="148" y="236"/>
                      <a:pt x="148" y="236"/>
                    </a:cubicBezTo>
                    <a:cubicBezTo>
                      <a:pt x="133" y="236"/>
                      <a:pt x="118" y="251"/>
                      <a:pt x="118" y="251"/>
                    </a:cubicBezTo>
                    <a:cubicBezTo>
                      <a:pt x="118" y="266"/>
                      <a:pt x="133" y="280"/>
                      <a:pt x="148" y="280"/>
                    </a:cubicBezTo>
                    <a:cubicBezTo>
                      <a:pt x="412" y="280"/>
                      <a:pt x="412" y="280"/>
                      <a:pt x="412" y="280"/>
                    </a:cubicBezTo>
                    <a:cubicBezTo>
                      <a:pt x="427" y="280"/>
                      <a:pt x="442" y="266"/>
                      <a:pt x="442" y="251"/>
                    </a:cubicBezTo>
                    <a:cubicBezTo>
                      <a:pt x="442" y="251"/>
                      <a:pt x="427" y="236"/>
                      <a:pt x="412" y="236"/>
                    </a:cubicBezTo>
                    <a:close/>
                    <a:moveTo>
                      <a:pt x="412" y="118"/>
                    </a:moveTo>
                    <a:lnTo>
                      <a:pt x="412" y="118"/>
                    </a:lnTo>
                    <a:cubicBezTo>
                      <a:pt x="148" y="118"/>
                      <a:pt x="148" y="118"/>
                      <a:pt x="148" y="118"/>
                    </a:cubicBezTo>
                    <a:cubicBezTo>
                      <a:pt x="133" y="118"/>
                      <a:pt x="118" y="133"/>
                      <a:pt x="118" y="133"/>
                    </a:cubicBezTo>
                    <a:cubicBezTo>
                      <a:pt x="118" y="148"/>
                      <a:pt x="133" y="163"/>
                      <a:pt x="148" y="163"/>
                    </a:cubicBezTo>
                    <a:cubicBezTo>
                      <a:pt x="412" y="163"/>
                      <a:pt x="412" y="163"/>
                      <a:pt x="412" y="163"/>
                    </a:cubicBezTo>
                    <a:cubicBezTo>
                      <a:pt x="427" y="163"/>
                      <a:pt x="442" y="148"/>
                      <a:pt x="442" y="133"/>
                    </a:cubicBezTo>
                    <a:cubicBezTo>
                      <a:pt x="442" y="133"/>
                      <a:pt x="427" y="118"/>
                      <a:pt x="412" y="118"/>
                    </a:cubicBezTo>
                    <a:close/>
                  </a:path>
                </a:pathLst>
              </a:custGeom>
              <a:solidFill>
                <a:schemeClr val="bg1"/>
              </a:solidFill>
              <a:ln>
                <a:noFill/>
              </a:ln>
              <a:effectLst/>
            </p:spPr>
            <p:txBody>
              <a:bodyPr wrap="non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defRPr/>
                </a:pPr>
                <a:endParaRPr lang="zh-CN" altLang="en-US">
                  <a:cs typeface="+mn-ea"/>
                  <a:sym typeface="+mn-lt"/>
                </a:endParaRPr>
              </a:p>
            </p:txBody>
          </p:sp>
        </p:grpSp>
        <p:cxnSp>
          <p:nvCxnSpPr>
            <p:cNvPr id="24" name="直接连接符 23"/>
            <p:cNvCxnSpPr/>
            <p:nvPr/>
          </p:nvCxnSpPr>
          <p:spPr>
            <a:xfrm>
              <a:off x="8915735" y="2714529"/>
              <a:ext cx="0" cy="1155700"/>
            </a:xfrm>
            <a:prstGeom prst="line">
              <a:avLst/>
            </a:prstGeom>
            <a:ln w="19050">
              <a:solidFill>
                <a:srgbClr val="F0E2D7">
                  <a:alpha val="93000"/>
                </a:srgbClr>
              </a:solidFill>
            </a:ln>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a:off x="9615278" y="4376631"/>
              <a:ext cx="1569660" cy="682238"/>
            </a:xfrm>
            <a:prstGeom prst="rect">
              <a:avLst/>
            </a:prstGeom>
          </p:spPr>
          <p:txBody>
            <a:bodyPr wrap="none">
              <a:spAutoFit/>
            </a:bodyPr>
            <a:lstStyle/>
            <a:p>
              <a:pPr algn="ctr" fontAlgn="ctr">
                <a:lnSpc>
                  <a:spcPts val="2200"/>
                </a:lnSpc>
              </a:pPr>
              <a:r>
                <a:rPr lang="zh-CN" altLang="en-US" dirty="0">
                  <a:solidFill>
                    <a:schemeClr val="tx1">
                      <a:lumMod val="95000"/>
                      <a:lumOff val="5000"/>
                    </a:schemeClr>
                  </a:solidFill>
                  <a:cs typeface="+mn-ea"/>
                  <a:sym typeface="+mn-lt"/>
                </a:rPr>
                <a:t>教育教学总结</a:t>
              </a:r>
              <a:endParaRPr lang="en-US" altLang="zh-CN" dirty="0">
                <a:solidFill>
                  <a:schemeClr val="tx1">
                    <a:lumMod val="95000"/>
                    <a:lumOff val="5000"/>
                  </a:schemeClr>
                </a:solidFill>
                <a:cs typeface="+mn-ea"/>
                <a:sym typeface="+mn-lt"/>
              </a:endParaRPr>
            </a:p>
            <a:p>
              <a:pPr algn="ctr" fontAlgn="ctr">
                <a:lnSpc>
                  <a:spcPts val="2200"/>
                </a:lnSpc>
              </a:pPr>
              <a:r>
                <a:rPr lang="en-US" altLang="zh-CN" sz="1200" dirty="0">
                  <a:solidFill>
                    <a:schemeClr val="tx1">
                      <a:lumMod val="95000"/>
                      <a:lumOff val="5000"/>
                    </a:schemeClr>
                  </a:solidFill>
                  <a:cs typeface="+mn-ea"/>
                  <a:sym typeface="+mn-lt"/>
                </a:rPr>
                <a:t>(YOUR TITLE HERE)</a:t>
              </a:r>
              <a:endParaRPr lang="en-US" altLang="zh-CN" sz="1200" dirty="0">
                <a:solidFill>
                  <a:schemeClr val="tx1">
                    <a:lumMod val="95000"/>
                    <a:lumOff val="5000"/>
                  </a:schemeClr>
                </a:solidFill>
                <a:cs typeface="+mn-ea"/>
                <a:sym typeface="+mn-lt"/>
              </a:endParaRPr>
            </a:p>
          </p:txBody>
        </p:sp>
        <p:sp>
          <p:nvSpPr>
            <p:cNvPr id="34" name="文本框 33"/>
            <p:cNvSpPr txBox="1"/>
            <p:nvPr/>
          </p:nvSpPr>
          <p:spPr>
            <a:xfrm>
              <a:off x="10143862" y="4981903"/>
              <a:ext cx="479618" cy="369332"/>
            </a:xfrm>
            <a:prstGeom prst="rect">
              <a:avLst/>
            </a:prstGeom>
            <a:noFill/>
          </p:spPr>
          <p:txBody>
            <a:bodyPr wrap="none" rtlCol="0">
              <a:spAutoFit/>
            </a:bodyPr>
            <a:lstStyle/>
            <a:p>
              <a:r>
                <a:rPr lang="en-US" altLang="zh-CN" b="1" dirty="0">
                  <a:solidFill>
                    <a:schemeClr val="tx1">
                      <a:lumMod val="95000"/>
                      <a:lumOff val="5000"/>
                    </a:schemeClr>
                  </a:solidFill>
                  <a:cs typeface="+mn-ea"/>
                  <a:sym typeface="+mn-lt"/>
                </a:rPr>
                <a:t>04</a:t>
              </a:r>
              <a:endParaRPr lang="zh-CN" altLang="en-US" b="1" dirty="0">
                <a:solidFill>
                  <a:schemeClr val="tx1">
                    <a:lumMod val="95000"/>
                    <a:lumOff val="5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270000" y="2152650"/>
            <a:ext cx="3702894" cy="1158788"/>
            <a:chOff x="1270000" y="2152650"/>
            <a:chExt cx="3702894" cy="1158788"/>
          </a:xfrm>
        </p:grpSpPr>
        <p:grpSp>
          <p:nvGrpSpPr>
            <p:cNvPr id="2" name="组合 1"/>
            <p:cNvGrpSpPr/>
            <p:nvPr/>
          </p:nvGrpSpPr>
          <p:grpSpPr>
            <a:xfrm>
              <a:off x="1270000" y="2152650"/>
              <a:ext cx="1106488" cy="1106488"/>
              <a:chOff x="1270000" y="2152650"/>
              <a:chExt cx="1106488" cy="1106488"/>
            </a:xfrm>
          </p:grpSpPr>
          <p:sp>
            <p:nvSpPr>
              <p:cNvPr id="25606" name="Rounded Rectangle 5"/>
              <p:cNvSpPr/>
              <p:nvPr/>
            </p:nvSpPr>
            <p:spPr>
              <a:xfrm>
                <a:off x="1270000" y="2152650"/>
                <a:ext cx="1106488" cy="1106488"/>
              </a:xfrm>
              <a:prstGeom prst="roundRect">
                <a:avLst>
                  <a:gd name="adj" fmla="val 16667"/>
                </a:avLst>
              </a:prstGeom>
              <a:solidFill>
                <a:srgbClr val="DDE2B7"/>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lnSpc>
                    <a:spcPct val="100000"/>
                  </a:lnSpc>
                  <a:spcBef>
                    <a:spcPct val="0"/>
                  </a:spcBef>
                  <a:buNone/>
                </a:pPr>
                <a:endParaRPr lang="en-US" altLang="zh-CN" sz="1600" dirty="0">
                  <a:solidFill>
                    <a:srgbClr val="FFFFFF"/>
                  </a:solidFill>
                  <a:cs typeface="+mn-ea"/>
                  <a:sym typeface="+mn-lt"/>
                </a:endParaRPr>
              </a:p>
            </p:txBody>
          </p:sp>
          <p:sp>
            <p:nvSpPr>
              <p:cNvPr id="25612" name="Freeform 44"/>
              <p:cNvSpPr>
                <a:spLocks noEditPoints="1"/>
              </p:cNvSpPr>
              <p:nvPr/>
            </p:nvSpPr>
            <p:spPr>
              <a:xfrm>
                <a:off x="1546225" y="2432050"/>
                <a:ext cx="530225" cy="522288"/>
              </a:xfrm>
              <a:custGeom>
                <a:avLst/>
                <a:gdLst/>
                <a:ahLst/>
                <a:cxnLst>
                  <a:cxn ang="0">
                    <a:pos x="499551" y="390619"/>
                  </a:cxn>
                  <a:cxn ang="0">
                    <a:pos x="385618" y="272116"/>
                  </a:cxn>
                  <a:cxn ang="0">
                    <a:pos x="311124" y="254561"/>
                  </a:cxn>
                  <a:cxn ang="0">
                    <a:pos x="267304" y="210671"/>
                  </a:cxn>
                  <a:cxn ang="0">
                    <a:pos x="245393" y="144836"/>
                  </a:cxn>
                  <a:cxn ang="0">
                    <a:pos x="131461" y="26334"/>
                  </a:cxn>
                  <a:cxn ang="0">
                    <a:pos x="30674" y="26334"/>
                  </a:cxn>
                  <a:cxn ang="0">
                    <a:pos x="30674" y="127280"/>
                  </a:cxn>
                  <a:cxn ang="0">
                    <a:pos x="144607" y="245783"/>
                  </a:cxn>
                  <a:cxn ang="0">
                    <a:pos x="223483" y="263338"/>
                  </a:cxn>
                  <a:cxn ang="0">
                    <a:pos x="262921" y="307228"/>
                  </a:cxn>
                  <a:cxn ang="0">
                    <a:pos x="284832" y="373063"/>
                  </a:cxn>
                  <a:cxn ang="0">
                    <a:pos x="398764" y="491565"/>
                  </a:cxn>
                  <a:cxn ang="0">
                    <a:pos x="499551" y="491565"/>
                  </a:cxn>
                  <a:cxn ang="0">
                    <a:pos x="499551" y="390619"/>
                  </a:cxn>
                  <a:cxn ang="0">
                    <a:pos x="157753" y="223838"/>
                  </a:cxn>
                  <a:cxn ang="0">
                    <a:pos x="52584" y="118502"/>
                  </a:cxn>
                  <a:cxn ang="0">
                    <a:pos x="48202" y="48279"/>
                  </a:cxn>
                  <a:cxn ang="0">
                    <a:pos x="118315" y="52668"/>
                  </a:cxn>
                  <a:cxn ang="0">
                    <a:pos x="223483" y="158003"/>
                  </a:cxn>
                  <a:cxn ang="0">
                    <a:pos x="236629" y="184337"/>
                  </a:cxn>
                  <a:cxn ang="0">
                    <a:pos x="188427" y="184337"/>
                  </a:cxn>
                  <a:cxn ang="0">
                    <a:pos x="188427" y="232616"/>
                  </a:cxn>
                  <a:cxn ang="0">
                    <a:pos x="197191" y="237005"/>
                  </a:cxn>
                  <a:cxn ang="0">
                    <a:pos x="157753" y="223838"/>
                  </a:cxn>
                  <a:cxn ang="0">
                    <a:pos x="482023" y="469620"/>
                  </a:cxn>
                  <a:cxn ang="0">
                    <a:pos x="411910" y="469620"/>
                  </a:cxn>
                  <a:cxn ang="0">
                    <a:pos x="306742" y="364285"/>
                  </a:cxn>
                  <a:cxn ang="0">
                    <a:pos x="293596" y="333562"/>
                  </a:cxn>
                  <a:cxn ang="0">
                    <a:pos x="311124" y="351118"/>
                  </a:cxn>
                  <a:cxn ang="0">
                    <a:pos x="359326" y="351118"/>
                  </a:cxn>
                  <a:cxn ang="0">
                    <a:pos x="359326" y="302839"/>
                  </a:cxn>
                  <a:cxn ang="0">
                    <a:pos x="337416" y="280894"/>
                  </a:cxn>
                  <a:cxn ang="0">
                    <a:pos x="372472" y="298450"/>
                  </a:cxn>
                  <a:cxn ang="0">
                    <a:pos x="477641" y="403786"/>
                  </a:cxn>
                  <a:cxn ang="0">
                    <a:pos x="482023" y="469620"/>
                  </a:cxn>
                </a:cxnLst>
                <a:rect l="0" t="0" r="0" b="0"/>
                <a:pathLst>
                  <a:path w="121" h="119">
                    <a:moveTo>
                      <a:pt x="114" y="89"/>
                    </a:moveTo>
                    <a:cubicBezTo>
                      <a:pt x="88" y="62"/>
                      <a:pt x="88" y="62"/>
                      <a:pt x="88" y="62"/>
                    </a:cubicBezTo>
                    <a:cubicBezTo>
                      <a:pt x="83" y="58"/>
                      <a:pt x="77" y="57"/>
                      <a:pt x="71" y="58"/>
                    </a:cubicBezTo>
                    <a:cubicBezTo>
                      <a:pt x="61" y="48"/>
                      <a:pt x="61" y="48"/>
                      <a:pt x="61" y="48"/>
                    </a:cubicBezTo>
                    <a:cubicBezTo>
                      <a:pt x="62" y="43"/>
                      <a:pt x="61" y="37"/>
                      <a:pt x="56" y="33"/>
                    </a:cubicBezTo>
                    <a:cubicBezTo>
                      <a:pt x="30" y="6"/>
                      <a:pt x="30" y="6"/>
                      <a:pt x="30" y="6"/>
                    </a:cubicBezTo>
                    <a:cubicBezTo>
                      <a:pt x="23" y="0"/>
                      <a:pt x="13" y="0"/>
                      <a:pt x="7" y="6"/>
                    </a:cubicBezTo>
                    <a:cubicBezTo>
                      <a:pt x="0" y="13"/>
                      <a:pt x="0" y="23"/>
                      <a:pt x="7" y="29"/>
                    </a:cubicBezTo>
                    <a:cubicBezTo>
                      <a:pt x="33" y="56"/>
                      <a:pt x="33" y="56"/>
                      <a:pt x="33" y="56"/>
                    </a:cubicBezTo>
                    <a:cubicBezTo>
                      <a:pt x="38" y="61"/>
                      <a:pt x="45" y="62"/>
                      <a:pt x="51" y="60"/>
                    </a:cubicBezTo>
                    <a:cubicBezTo>
                      <a:pt x="60" y="70"/>
                      <a:pt x="60" y="70"/>
                      <a:pt x="60" y="70"/>
                    </a:cubicBezTo>
                    <a:cubicBezTo>
                      <a:pt x="59" y="75"/>
                      <a:pt x="60" y="81"/>
                      <a:pt x="65" y="85"/>
                    </a:cubicBezTo>
                    <a:cubicBezTo>
                      <a:pt x="91" y="112"/>
                      <a:pt x="91" y="112"/>
                      <a:pt x="91" y="112"/>
                    </a:cubicBezTo>
                    <a:cubicBezTo>
                      <a:pt x="98" y="119"/>
                      <a:pt x="108" y="119"/>
                      <a:pt x="114" y="112"/>
                    </a:cubicBezTo>
                    <a:cubicBezTo>
                      <a:pt x="121" y="106"/>
                      <a:pt x="121" y="95"/>
                      <a:pt x="114" y="89"/>
                    </a:cubicBezTo>
                    <a:close/>
                    <a:moveTo>
                      <a:pt x="36" y="51"/>
                    </a:moveTo>
                    <a:cubicBezTo>
                      <a:pt x="12" y="27"/>
                      <a:pt x="12" y="27"/>
                      <a:pt x="12" y="27"/>
                    </a:cubicBezTo>
                    <a:cubicBezTo>
                      <a:pt x="7" y="22"/>
                      <a:pt x="7" y="15"/>
                      <a:pt x="11" y="11"/>
                    </a:cubicBezTo>
                    <a:cubicBezTo>
                      <a:pt x="16" y="7"/>
                      <a:pt x="23" y="7"/>
                      <a:pt x="27" y="12"/>
                    </a:cubicBezTo>
                    <a:cubicBezTo>
                      <a:pt x="51" y="36"/>
                      <a:pt x="51" y="36"/>
                      <a:pt x="51" y="36"/>
                    </a:cubicBezTo>
                    <a:cubicBezTo>
                      <a:pt x="53" y="37"/>
                      <a:pt x="54" y="40"/>
                      <a:pt x="54" y="42"/>
                    </a:cubicBezTo>
                    <a:cubicBezTo>
                      <a:pt x="51" y="39"/>
                      <a:pt x="46" y="39"/>
                      <a:pt x="43" y="42"/>
                    </a:cubicBezTo>
                    <a:cubicBezTo>
                      <a:pt x="40" y="45"/>
                      <a:pt x="40" y="50"/>
                      <a:pt x="43" y="53"/>
                    </a:cubicBezTo>
                    <a:cubicBezTo>
                      <a:pt x="45" y="54"/>
                      <a:pt x="45" y="54"/>
                      <a:pt x="45" y="54"/>
                    </a:cubicBezTo>
                    <a:cubicBezTo>
                      <a:pt x="42" y="54"/>
                      <a:pt x="38" y="53"/>
                      <a:pt x="36" y="51"/>
                    </a:cubicBezTo>
                    <a:close/>
                    <a:moveTo>
                      <a:pt x="110" y="107"/>
                    </a:moveTo>
                    <a:cubicBezTo>
                      <a:pt x="105" y="111"/>
                      <a:pt x="98" y="111"/>
                      <a:pt x="94" y="107"/>
                    </a:cubicBezTo>
                    <a:cubicBezTo>
                      <a:pt x="70" y="83"/>
                      <a:pt x="70" y="83"/>
                      <a:pt x="70" y="83"/>
                    </a:cubicBezTo>
                    <a:cubicBezTo>
                      <a:pt x="68" y="81"/>
                      <a:pt x="67" y="78"/>
                      <a:pt x="67" y="76"/>
                    </a:cubicBezTo>
                    <a:cubicBezTo>
                      <a:pt x="71" y="80"/>
                      <a:pt x="71" y="80"/>
                      <a:pt x="71" y="80"/>
                    </a:cubicBezTo>
                    <a:cubicBezTo>
                      <a:pt x="74" y="83"/>
                      <a:pt x="79" y="83"/>
                      <a:pt x="82" y="80"/>
                    </a:cubicBezTo>
                    <a:cubicBezTo>
                      <a:pt x="85" y="77"/>
                      <a:pt x="85" y="72"/>
                      <a:pt x="82" y="69"/>
                    </a:cubicBezTo>
                    <a:cubicBezTo>
                      <a:pt x="77" y="64"/>
                      <a:pt x="77" y="64"/>
                      <a:pt x="77" y="64"/>
                    </a:cubicBezTo>
                    <a:cubicBezTo>
                      <a:pt x="80" y="64"/>
                      <a:pt x="83" y="65"/>
                      <a:pt x="85" y="68"/>
                    </a:cubicBezTo>
                    <a:cubicBezTo>
                      <a:pt x="109" y="92"/>
                      <a:pt x="109" y="92"/>
                      <a:pt x="109" y="92"/>
                    </a:cubicBezTo>
                    <a:cubicBezTo>
                      <a:pt x="114" y="96"/>
                      <a:pt x="114" y="103"/>
                      <a:pt x="110" y="107"/>
                    </a:cubicBezTo>
                    <a:close/>
                  </a:path>
                </a:pathLst>
              </a:custGeom>
              <a:solidFill>
                <a:schemeClr val="bg1">
                  <a:alpha val="100000"/>
                </a:schemeClr>
              </a:solidFill>
              <a:ln w="9525">
                <a:noFill/>
              </a:ln>
            </p:spPr>
            <p:txBody>
              <a:bodyPr/>
              <a:lstStyle/>
              <a:p>
                <a:endParaRPr lang="zh-CN" altLang="en-US" sz="1600">
                  <a:cs typeface="+mn-ea"/>
                  <a:sym typeface="+mn-lt"/>
                </a:endParaRPr>
              </a:p>
            </p:txBody>
          </p:sp>
        </p:grpSp>
        <p:grpSp>
          <p:nvGrpSpPr>
            <p:cNvPr id="28" name="组合 27"/>
            <p:cNvGrpSpPr/>
            <p:nvPr/>
          </p:nvGrpSpPr>
          <p:grpSpPr>
            <a:xfrm>
              <a:off x="2670336" y="2264102"/>
              <a:ext cx="2302558" cy="1047336"/>
              <a:chOff x="5354323" y="1967781"/>
              <a:chExt cx="2084387" cy="1104675"/>
            </a:xfrm>
          </p:grpSpPr>
          <p:sp>
            <p:nvSpPr>
              <p:cNvPr id="29" name="矩形 28"/>
              <p:cNvSpPr/>
              <p:nvPr/>
            </p:nvSpPr>
            <p:spPr>
              <a:xfrm>
                <a:off x="5354324" y="2332307"/>
                <a:ext cx="1548931" cy="740149"/>
              </a:xfrm>
              <a:prstGeom prst="rect">
                <a:avLst/>
              </a:prstGeom>
            </p:spPr>
            <p:txBody>
              <a:bodyPr wrap="square">
                <a:spAutoFit/>
                <a:scene3d>
                  <a:camera prst="orthographicFront"/>
                  <a:lightRig rig="threePt" dir="t"/>
                </a:scene3d>
                <a:sp3d contourW="12700"/>
              </a:bodyPr>
              <a:lstStyle/>
              <a:p>
                <a:pPr>
                  <a:lnSpc>
                    <a:spcPct val="120000"/>
                  </a:lnSpc>
                </a:pPr>
                <a:r>
                  <a:rPr lang="zh-CN" altLang="en-US" sz="1100" dirty="0">
                    <a:solidFill>
                      <a:schemeClr val="tx1">
                        <a:lumMod val="75000"/>
                      </a:schemeClr>
                    </a:solidFill>
                    <a:cs typeface="+mn-ea"/>
                    <a:sym typeface="+mn-lt"/>
                  </a:rPr>
                  <a:t>输入替换内容输入替换内容输入替换内容输入替换内容</a:t>
                </a:r>
                <a:endParaRPr lang="en-US" altLang="zh-CN" sz="1100" dirty="0">
                  <a:solidFill>
                    <a:schemeClr val="tx1">
                      <a:lumMod val="75000"/>
                    </a:schemeClr>
                  </a:solidFill>
                  <a:cs typeface="+mn-ea"/>
                  <a:sym typeface="+mn-lt"/>
                </a:endParaRPr>
              </a:p>
            </p:txBody>
          </p:sp>
          <p:sp>
            <p:nvSpPr>
              <p:cNvPr id="30" name="矩形 29"/>
              <p:cNvSpPr/>
              <p:nvPr/>
            </p:nvSpPr>
            <p:spPr>
              <a:xfrm>
                <a:off x="5354323" y="1967781"/>
                <a:ext cx="2084387" cy="346944"/>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b="1" dirty="0">
                    <a:solidFill>
                      <a:schemeClr val="tx1">
                        <a:lumMod val="75000"/>
                      </a:schemeClr>
                    </a:solidFill>
                    <a:cs typeface="+mn-ea"/>
                    <a:sym typeface="+mn-lt"/>
                  </a:rPr>
                  <a:t>输入标题</a:t>
                </a:r>
                <a:endParaRPr lang="zh-CN" altLang="en-US" sz="1400" b="1" dirty="0">
                  <a:solidFill>
                    <a:schemeClr val="tx1">
                      <a:lumMod val="75000"/>
                    </a:schemeClr>
                  </a:solidFill>
                  <a:cs typeface="+mn-ea"/>
                  <a:sym typeface="+mn-lt"/>
                </a:endParaRPr>
              </a:p>
            </p:txBody>
          </p:sp>
        </p:grpSp>
      </p:grpSp>
      <p:grpSp>
        <p:nvGrpSpPr>
          <p:cNvPr id="4" name="组合 3"/>
          <p:cNvGrpSpPr/>
          <p:nvPr/>
        </p:nvGrpSpPr>
        <p:grpSpPr>
          <a:xfrm>
            <a:off x="4611688" y="2152650"/>
            <a:ext cx="3691620" cy="1158788"/>
            <a:chOff x="4611688" y="2152650"/>
            <a:chExt cx="3691620" cy="1158788"/>
          </a:xfrm>
        </p:grpSpPr>
        <p:sp>
          <p:nvSpPr>
            <p:cNvPr id="25607" name="Rounded Rectangle 11"/>
            <p:cNvSpPr/>
            <p:nvPr/>
          </p:nvSpPr>
          <p:spPr>
            <a:xfrm>
              <a:off x="4611688" y="2152650"/>
              <a:ext cx="1104900" cy="1106488"/>
            </a:xfrm>
            <a:prstGeom prst="roundRect">
              <a:avLst>
                <a:gd name="adj" fmla="val 16667"/>
              </a:avLst>
            </a:prstGeom>
            <a:solidFill>
              <a:srgbClr val="86B172"/>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lnSpc>
                  <a:spcPct val="100000"/>
                </a:lnSpc>
                <a:spcBef>
                  <a:spcPct val="0"/>
                </a:spcBef>
                <a:buNone/>
              </a:pPr>
              <a:endParaRPr lang="en-US" altLang="zh-CN" sz="1600" dirty="0">
                <a:solidFill>
                  <a:srgbClr val="FFFFFF"/>
                </a:solidFill>
                <a:cs typeface="+mn-ea"/>
                <a:sym typeface="+mn-lt"/>
              </a:endParaRPr>
            </a:p>
          </p:txBody>
        </p:sp>
        <p:pic>
          <p:nvPicPr>
            <p:cNvPr id="25613" name="Group 24"/>
            <p:cNvPicPr/>
            <p:nvPr/>
          </p:nvPicPr>
          <p:blipFill>
            <a:blip r:embed="rId1"/>
            <a:stretch>
              <a:fillRect/>
            </a:stretch>
          </p:blipFill>
          <p:spPr>
            <a:xfrm>
              <a:off x="4895850" y="2457450"/>
              <a:ext cx="541338" cy="500063"/>
            </a:xfrm>
            <a:prstGeom prst="rect">
              <a:avLst/>
            </a:prstGeom>
            <a:noFill/>
            <a:ln w="9525">
              <a:noFill/>
            </a:ln>
          </p:spPr>
        </p:pic>
        <p:grpSp>
          <p:nvGrpSpPr>
            <p:cNvPr id="31" name="组合 30"/>
            <p:cNvGrpSpPr/>
            <p:nvPr/>
          </p:nvGrpSpPr>
          <p:grpSpPr>
            <a:xfrm>
              <a:off x="6000750" y="2264102"/>
              <a:ext cx="2302558" cy="1047336"/>
              <a:chOff x="5354323" y="1967781"/>
              <a:chExt cx="2084387" cy="1104675"/>
            </a:xfrm>
          </p:grpSpPr>
          <p:sp>
            <p:nvSpPr>
              <p:cNvPr id="32" name="矩形 31"/>
              <p:cNvSpPr/>
              <p:nvPr/>
            </p:nvSpPr>
            <p:spPr>
              <a:xfrm>
                <a:off x="5354324" y="2332307"/>
                <a:ext cx="1548931" cy="740149"/>
              </a:xfrm>
              <a:prstGeom prst="rect">
                <a:avLst/>
              </a:prstGeom>
            </p:spPr>
            <p:txBody>
              <a:bodyPr wrap="square">
                <a:spAutoFit/>
                <a:scene3d>
                  <a:camera prst="orthographicFront"/>
                  <a:lightRig rig="threePt" dir="t"/>
                </a:scene3d>
                <a:sp3d contourW="12700"/>
              </a:bodyPr>
              <a:lstStyle/>
              <a:p>
                <a:pPr>
                  <a:lnSpc>
                    <a:spcPct val="120000"/>
                  </a:lnSpc>
                </a:pPr>
                <a:r>
                  <a:rPr lang="zh-CN" altLang="en-US" sz="1100" dirty="0">
                    <a:solidFill>
                      <a:schemeClr val="tx1">
                        <a:lumMod val="75000"/>
                      </a:schemeClr>
                    </a:solidFill>
                    <a:cs typeface="+mn-ea"/>
                    <a:sym typeface="+mn-lt"/>
                  </a:rPr>
                  <a:t>输入替换内容输入替换内容输入替换内容输入替换内容</a:t>
                </a:r>
                <a:endParaRPr lang="en-US" altLang="zh-CN" sz="1100" dirty="0">
                  <a:solidFill>
                    <a:schemeClr val="tx1">
                      <a:lumMod val="75000"/>
                    </a:schemeClr>
                  </a:solidFill>
                  <a:cs typeface="+mn-ea"/>
                  <a:sym typeface="+mn-lt"/>
                </a:endParaRPr>
              </a:p>
            </p:txBody>
          </p:sp>
          <p:sp>
            <p:nvSpPr>
              <p:cNvPr id="33" name="矩形 32"/>
              <p:cNvSpPr/>
              <p:nvPr/>
            </p:nvSpPr>
            <p:spPr>
              <a:xfrm>
                <a:off x="5354323" y="1967781"/>
                <a:ext cx="2084387" cy="346944"/>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b="1" dirty="0">
                    <a:solidFill>
                      <a:schemeClr val="tx1">
                        <a:lumMod val="75000"/>
                      </a:schemeClr>
                    </a:solidFill>
                    <a:cs typeface="+mn-ea"/>
                    <a:sym typeface="+mn-lt"/>
                  </a:rPr>
                  <a:t>输入标题</a:t>
                </a:r>
                <a:endParaRPr lang="zh-CN" altLang="en-US" sz="1400" b="1" dirty="0">
                  <a:solidFill>
                    <a:schemeClr val="tx1">
                      <a:lumMod val="75000"/>
                    </a:schemeClr>
                  </a:solidFill>
                  <a:cs typeface="+mn-ea"/>
                  <a:sym typeface="+mn-lt"/>
                </a:endParaRPr>
              </a:p>
            </p:txBody>
          </p:sp>
        </p:grpSp>
      </p:grpSp>
      <p:grpSp>
        <p:nvGrpSpPr>
          <p:cNvPr id="5" name="组合 4"/>
          <p:cNvGrpSpPr/>
          <p:nvPr/>
        </p:nvGrpSpPr>
        <p:grpSpPr>
          <a:xfrm>
            <a:off x="8005763" y="2152650"/>
            <a:ext cx="3674218" cy="1158788"/>
            <a:chOff x="8005763" y="2152650"/>
            <a:chExt cx="3674218" cy="1158788"/>
          </a:xfrm>
        </p:grpSpPr>
        <p:sp>
          <p:nvSpPr>
            <p:cNvPr id="25608" name="Rounded Rectangle 13"/>
            <p:cNvSpPr/>
            <p:nvPr/>
          </p:nvSpPr>
          <p:spPr>
            <a:xfrm>
              <a:off x="8005763" y="2152650"/>
              <a:ext cx="1106487" cy="1106488"/>
            </a:xfrm>
            <a:prstGeom prst="roundRect">
              <a:avLst>
                <a:gd name="adj" fmla="val 16667"/>
              </a:avLst>
            </a:prstGeom>
            <a:solidFill>
              <a:srgbClr val="DDE2B7"/>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lnSpc>
                  <a:spcPct val="100000"/>
                </a:lnSpc>
                <a:spcBef>
                  <a:spcPct val="0"/>
                </a:spcBef>
                <a:buNone/>
              </a:pPr>
              <a:endParaRPr lang="en-US" altLang="zh-CN" sz="1600" dirty="0">
                <a:solidFill>
                  <a:srgbClr val="FFFFFF"/>
                </a:solidFill>
                <a:cs typeface="+mn-ea"/>
                <a:sym typeface="+mn-lt"/>
              </a:endParaRPr>
            </a:p>
          </p:txBody>
        </p:sp>
        <p:pic>
          <p:nvPicPr>
            <p:cNvPr id="25629" name="组合 57"/>
            <p:cNvPicPr/>
            <p:nvPr/>
          </p:nvPicPr>
          <p:blipFill>
            <a:blip r:embed="rId2"/>
            <a:stretch>
              <a:fillRect/>
            </a:stretch>
          </p:blipFill>
          <p:spPr>
            <a:xfrm>
              <a:off x="8289925" y="2457450"/>
              <a:ext cx="585788" cy="585788"/>
            </a:xfrm>
            <a:prstGeom prst="rect">
              <a:avLst/>
            </a:prstGeom>
            <a:noFill/>
            <a:ln w="9525">
              <a:noFill/>
            </a:ln>
          </p:spPr>
        </p:pic>
        <p:grpSp>
          <p:nvGrpSpPr>
            <p:cNvPr id="34" name="组合 33"/>
            <p:cNvGrpSpPr/>
            <p:nvPr/>
          </p:nvGrpSpPr>
          <p:grpSpPr>
            <a:xfrm>
              <a:off x="9377423" y="2264102"/>
              <a:ext cx="2302558" cy="1047336"/>
              <a:chOff x="5354323" y="1967781"/>
              <a:chExt cx="2084387" cy="1104675"/>
            </a:xfrm>
          </p:grpSpPr>
          <p:sp>
            <p:nvSpPr>
              <p:cNvPr id="35" name="矩形 34"/>
              <p:cNvSpPr/>
              <p:nvPr/>
            </p:nvSpPr>
            <p:spPr>
              <a:xfrm>
                <a:off x="5354324" y="2332307"/>
                <a:ext cx="1548931" cy="740149"/>
              </a:xfrm>
              <a:prstGeom prst="rect">
                <a:avLst/>
              </a:prstGeom>
            </p:spPr>
            <p:txBody>
              <a:bodyPr wrap="square">
                <a:spAutoFit/>
                <a:scene3d>
                  <a:camera prst="orthographicFront"/>
                  <a:lightRig rig="threePt" dir="t"/>
                </a:scene3d>
                <a:sp3d contourW="12700"/>
              </a:bodyPr>
              <a:lstStyle/>
              <a:p>
                <a:pPr>
                  <a:lnSpc>
                    <a:spcPct val="120000"/>
                  </a:lnSpc>
                </a:pPr>
                <a:r>
                  <a:rPr lang="zh-CN" altLang="en-US" sz="1100" dirty="0">
                    <a:solidFill>
                      <a:schemeClr val="tx1">
                        <a:lumMod val="75000"/>
                      </a:schemeClr>
                    </a:solidFill>
                    <a:cs typeface="+mn-ea"/>
                    <a:sym typeface="+mn-lt"/>
                  </a:rPr>
                  <a:t>输入替换内容输入替换内容输入替换内容输入替换内容</a:t>
                </a:r>
                <a:endParaRPr lang="en-US" altLang="zh-CN" sz="1100" dirty="0">
                  <a:solidFill>
                    <a:schemeClr val="tx1">
                      <a:lumMod val="75000"/>
                    </a:schemeClr>
                  </a:solidFill>
                  <a:cs typeface="+mn-ea"/>
                  <a:sym typeface="+mn-lt"/>
                </a:endParaRPr>
              </a:p>
            </p:txBody>
          </p:sp>
          <p:sp>
            <p:nvSpPr>
              <p:cNvPr id="36" name="矩形 35"/>
              <p:cNvSpPr/>
              <p:nvPr/>
            </p:nvSpPr>
            <p:spPr>
              <a:xfrm>
                <a:off x="5354323" y="1967781"/>
                <a:ext cx="2084387" cy="346944"/>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b="1" dirty="0">
                    <a:solidFill>
                      <a:schemeClr val="tx1">
                        <a:lumMod val="75000"/>
                      </a:schemeClr>
                    </a:solidFill>
                    <a:cs typeface="+mn-ea"/>
                    <a:sym typeface="+mn-lt"/>
                  </a:rPr>
                  <a:t>输入标题</a:t>
                </a:r>
                <a:endParaRPr lang="zh-CN" altLang="en-US" sz="1400" b="1" dirty="0">
                  <a:solidFill>
                    <a:schemeClr val="tx1">
                      <a:lumMod val="75000"/>
                    </a:schemeClr>
                  </a:solidFill>
                  <a:cs typeface="+mn-ea"/>
                  <a:sym typeface="+mn-lt"/>
                </a:endParaRPr>
              </a:p>
            </p:txBody>
          </p:sp>
        </p:grpSp>
      </p:grpSp>
      <p:grpSp>
        <p:nvGrpSpPr>
          <p:cNvPr id="8" name="组合 7"/>
          <p:cNvGrpSpPr/>
          <p:nvPr/>
        </p:nvGrpSpPr>
        <p:grpSpPr>
          <a:xfrm>
            <a:off x="1270000" y="3932238"/>
            <a:ext cx="3693208" cy="1116338"/>
            <a:chOff x="1270000" y="3932238"/>
            <a:chExt cx="3693208" cy="1116338"/>
          </a:xfrm>
        </p:grpSpPr>
        <p:sp>
          <p:nvSpPr>
            <p:cNvPr id="25609" name="Rounded Rectangle 15"/>
            <p:cNvSpPr/>
            <p:nvPr/>
          </p:nvSpPr>
          <p:spPr>
            <a:xfrm>
              <a:off x="1270000" y="3932238"/>
              <a:ext cx="1106488" cy="1106487"/>
            </a:xfrm>
            <a:prstGeom prst="roundRect">
              <a:avLst>
                <a:gd name="adj" fmla="val 16667"/>
              </a:avLst>
            </a:prstGeom>
            <a:solidFill>
              <a:srgbClr val="86B172"/>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lnSpc>
                  <a:spcPct val="100000"/>
                </a:lnSpc>
                <a:spcBef>
                  <a:spcPct val="0"/>
                </a:spcBef>
                <a:buNone/>
              </a:pPr>
              <a:endParaRPr lang="en-US" altLang="zh-CN" sz="1600" dirty="0">
                <a:solidFill>
                  <a:srgbClr val="FFFFFF"/>
                </a:solidFill>
                <a:cs typeface="+mn-ea"/>
                <a:sym typeface="+mn-lt"/>
              </a:endParaRPr>
            </a:p>
          </p:txBody>
        </p:sp>
        <p:pic>
          <p:nvPicPr>
            <p:cNvPr id="25627" name="组合 47"/>
            <p:cNvPicPr/>
            <p:nvPr/>
          </p:nvPicPr>
          <p:blipFill>
            <a:blip r:embed="rId3"/>
            <a:stretch>
              <a:fillRect/>
            </a:stretch>
          </p:blipFill>
          <p:spPr>
            <a:xfrm>
              <a:off x="1573213" y="4273550"/>
              <a:ext cx="504825" cy="450850"/>
            </a:xfrm>
            <a:prstGeom prst="rect">
              <a:avLst/>
            </a:prstGeom>
            <a:noFill/>
            <a:ln w="9525">
              <a:noFill/>
            </a:ln>
          </p:spPr>
        </p:pic>
        <p:grpSp>
          <p:nvGrpSpPr>
            <p:cNvPr id="37" name="组合 36"/>
            <p:cNvGrpSpPr/>
            <p:nvPr/>
          </p:nvGrpSpPr>
          <p:grpSpPr>
            <a:xfrm>
              <a:off x="2660650" y="4001240"/>
              <a:ext cx="2302558" cy="1047336"/>
              <a:chOff x="5345555" y="1869066"/>
              <a:chExt cx="2084387" cy="1104675"/>
            </a:xfrm>
          </p:grpSpPr>
          <p:sp>
            <p:nvSpPr>
              <p:cNvPr id="38" name="矩形 37"/>
              <p:cNvSpPr/>
              <p:nvPr/>
            </p:nvSpPr>
            <p:spPr>
              <a:xfrm>
                <a:off x="5345556" y="2233592"/>
                <a:ext cx="1548931" cy="740149"/>
              </a:xfrm>
              <a:prstGeom prst="rect">
                <a:avLst/>
              </a:prstGeom>
            </p:spPr>
            <p:txBody>
              <a:bodyPr wrap="square">
                <a:spAutoFit/>
                <a:scene3d>
                  <a:camera prst="orthographicFront"/>
                  <a:lightRig rig="threePt" dir="t"/>
                </a:scene3d>
                <a:sp3d contourW="12700"/>
              </a:bodyPr>
              <a:lstStyle/>
              <a:p>
                <a:pPr>
                  <a:lnSpc>
                    <a:spcPct val="120000"/>
                  </a:lnSpc>
                </a:pPr>
                <a:r>
                  <a:rPr lang="zh-CN" altLang="en-US" sz="1100" dirty="0">
                    <a:solidFill>
                      <a:schemeClr val="tx1">
                        <a:lumMod val="75000"/>
                      </a:schemeClr>
                    </a:solidFill>
                    <a:cs typeface="+mn-ea"/>
                    <a:sym typeface="+mn-lt"/>
                  </a:rPr>
                  <a:t>输入替换内容输入替换内容输入替换内容输入替换内容</a:t>
                </a:r>
                <a:endParaRPr lang="en-US" altLang="zh-CN" sz="1100" dirty="0">
                  <a:solidFill>
                    <a:schemeClr val="tx1">
                      <a:lumMod val="75000"/>
                    </a:schemeClr>
                  </a:solidFill>
                  <a:cs typeface="+mn-ea"/>
                  <a:sym typeface="+mn-lt"/>
                </a:endParaRPr>
              </a:p>
            </p:txBody>
          </p:sp>
          <p:sp>
            <p:nvSpPr>
              <p:cNvPr id="39" name="矩形 38"/>
              <p:cNvSpPr/>
              <p:nvPr/>
            </p:nvSpPr>
            <p:spPr>
              <a:xfrm>
                <a:off x="5345555" y="1869066"/>
                <a:ext cx="2084387" cy="346944"/>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b="1" dirty="0">
                    <a:solidFill>
                      <a:schemeClr val="tx1">
                        <a:lumMod val="75000"/>
                      </a:schemeClr>
                    </a:solidFill>
                    <a:cs typeface="+mn-ea"/>
                    <a:sym typeface="+mn-lt"/>
                  </a:rPr>
                  <a:t>输入标题</a:t>
                </a:r>
                <a:endParaRPr lang="zh-CN" altLang="en-US" sz="1400" b="1" dirty="0">
                  <a:solidFill>
                    <a:schemeClr val="tx1">
                      <a:lumMod val="75000"/>
                    </a:schemeClr>
                  </a:solidFill>
                  <a:cs typeface="+mn-ea"/>
                  <a:sym typeface="+mn-lt"/>
                </a:endParaRPr>
              </a:p>
            </p:txBody>
          </p:sp>
        </p:grpSp>
      </p:grpSp>
      <p:grpSp>
        <p:nvGrpSpPr>
          <p:cNvPr id="7" name="组合 6"/>
          <p:cNvGrpSpPr/>
          <p:nvPr/>
        </p:nvGrpSpPr>
        <p:grpSpPr>
          <a:xfrm>
            <a:off x="4611688" y="3932238"/>
            <a:ext cx="3707227" cy="1116338"/>
            <a:chOff x="4611688" y="3932238"/>
            <a:chExt cx="3707227" cy="1116338"/>
          </a:xfrm>
        </p:grpSpPr>
        <p:sp>
          <p:nvSpPr>
            <p:cNvPr id="25610" name="Rounded Rectangle 17"/>
            <p:cNvSpPr/>
            <p:nvPr/>
          </p:nvSpPr>
          <p:spPr>
            <a:xfrm>
              <a:off x="4611688" y="3932238"/>
              <a:ext cx="1104900" cy="1106487"/>
            </a:xfrm>
            <a:prstGeom prst="roundRect">
              <a:avLst>
                <a:gd name="adj" fmla="val 16667"/>
              </a:avLst>
            </a:prstGeom>
            <a:solidFill>
              <a:srgbClr val="DDE2B7"/>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lnSpc>
                  <a:spcPct val="100000"/>
                </a:lnSpc>
                <a:spcBef>
                  <a:spcPct val="0"/>
                </a:spcBef>
                <a:buNone/>
              </a:pPr>
              <a:endParaRPr lang="en-US" altLang="zh-CN" sz="1600" dirty="0">
                <a:solidFill>
                  <a:srgbClr val="FFFFFF"/>
                </a:solidFill>
                <a:cs typeface="+mn-ea"/>
                <a:sym typeface="+mn-lt"/>
              </a:endParaRPr>
            </a:p>
          </p:txBody>
        </p:sp>
        <p:pic>
          <p:nvPicPr>
            <p:cNvPr id="25628" name="组合 52"/>
            <p:cNvPicPr/>
            <p:nvPr/>
          </p:nvPicPr>
          <p:blipFill>
            <a:blip r:embed="rId4"/>
            <a:stretch>
              <a:fillRect/>
            </a:stretch>
          </p:blipFill>
          <p:spPr>
            <a:xfrm>
              <a:off x="4895850" y="4194175"/>
              <a:ext cx="554038" cy="573088"/>
            </a:xfrm>
            <a:prstGeom prst="rect">
              <a:avLst/>
            </a:prstGeom>
            <a:noFill/>
            <a:ln w="9525">
              <a:noFill/>
            </a:ln>
          </p:spPr>
        </p:pic>
        <p:grpSp>
          <p:nvGrpSpPr>
            <p:cNvPr id="40" name="组合 39"/>
            <p:cNvGrpSpPr/>
            <p:nvPr/>
          </p:nvGrpSpPr>
          <p:grpSpPr>
            <a:xfrm>
              <a:off x="6016357" y="4001240"/>
              <a:ext cx="2302558" cy="1047336"/>
              <a:chOff x="5368451" y="1869066"/>
              <a:chExt cx="2084387" cy="1104675"/>
            </a:xfrm>
          </p:grpSpPr>
          <p:sp>
            <p:nvSpPr>
              <p:cNvPr id="41" name="矩形 40"/>
              <p:cNvSpPr/>
              <p:nvPr/>
            </p:nvSpPr>
            <p:spPr>
              <a:xfrm>
                <a:off x="5368452" y="2233592"/>
                <a:ext cx="1548931" cy="740149"/>
              </a:xfrm>
              <a:prstGeom prst="rect">
                <a:avLst/>
              </a:prstGeom>
            </p:spPr>
            <p:txBody>
              <a:bodyPr wrap="square">
                <a:spAutoFit/>
                <a:scene3d>
                  <a:camera prst="orthographicFront"/>
                  <a:lightRig rig="threePt" dir="t"/>
                </a:scene3d>
                <a:sp3d contourW="12700"/>
              </a:bodyPr>
              <a:lstStyle/>
              <a:p>
                <a:pPr>
                  <a:lnSpc>
                    <a:spcPct val="120000"/>
                  </a:lnSpc>
                </a:pPr>
                <a:r>
                  <a:rPr lang="zh-CN" altLang="en-US" sz="1100" dirty="0">
                    <a:solidFill>
                      <a:schemeClr val="tx1">
                        <a:lumMod val="75000"/>
                      </a:schemeClr>
                    </a:solidFill>
                    <a:cs typeface="+mn-ea"/>
                    <a:sym typeface="+mn-lt"/>
                  </a:rPr>
                  <a:t>输入替换内容输入替换内容输入替换内容输入替换内容</a:t>
                </a:r>
                <a:endParaRPr lang="en-US" altLang="zh-CN" sz="1100" dirty="0">
                  <a:solidFill>
                    <a:schemeClr val="tx1">
                      <a:lumMod val="75000"/>
                    </a:schemeClr>
                  </a:solidFill>
                  <a:cs typeface="+mn-ea"/>
                  <a:sym typeface="+mn-lt"/>
                </a:endParaRPr>
              </a:p>
            </p:txBody>
          </p:sp>
          <p:sp>
            <p:nvSpPr>
              <p:cNvPr id="42" name="矩形 41"/>
              <p:cNvSpPr/>
              <p:nvPr/>
            </p:nvSpPr>
            <p:spPr>
              <a:xfrm>
                <a:off x="5368451" y="1869066"/>
                <a:ext cx="2084387" cy="346944"/>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b="1" dirty="0">
                    <a:solidFill>
                      <a:schemeClr val="tx1">
                        <a:lumMod val="75000"/>
                      </a:schemeClr>
                    </a:solidFill>
                    <a:cs typeface="+mn-ea"/>
                    <a:sym typeface="+mn-lt"/>
                  </a:rPr>
                  <a:t>输入标题</a:t>
                </a:r>
                <a:endParaRPr lang="zh-CN" altLang="en-US" sz="1400" b="1" dirty="0">
                  <a:solidFill>
                    <a:schemeClr val="tx1">
                      <a:lumMod val="75000"/>
                    </a:schemeClr>
                  </a:solidFill>
                  <a:cs typeface="+mn-ea"/>
                  <a:sym typeface="+mn-lt"/>
                </a:endParaRPr>
              </a:p>
            </p:txBody>
          </p:sp>
        </p:grpSp>
      </p:grpSp>
      <p:grpSp>
        <p:nvGrpSpPr>
          <p:cNvPr id="6" name="组合 5"/>
          <p:cNvGrpSpPr/>
          <p:nvPr/>
        </p:nvGrpSpPr>
        <p:grpSpPr>
          <a:xfrm>
            <a:off x="8005763" y="3932238"/>
            <a:ext cx="3687394" cy="1123607"/>
            <a:chOff x="8005763" y="3932238"/>
            <a:chExt cx="3687394" cy="1123607"/>
          </a:xfrm>
        </p:grpSpPr>
        <p:sp>
          <p:nvSpPr>
            <p:cNvPr id="25611" name="Rounded Rectangle 19"/>
            <p:cNvSpPr/>
            <p:nvPr/>
          </p:nvSpPr>
          <p:spPr>
            <a:xfrm>
              <a:off x="8005763" y="3932238"/>
              <a:ext cx="1106487" cy="1106487"/>
            </a:xfrm>
            <a:prstGeom prst="roundRect">
              <a:avLst>
                <a:gd name="adj" fmla="val 16667"/>
              </a:avLst>
            </a:prstGeom>
            <a:solidFill>
              <a:srgbClr val="86B172"/>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lnSpc>
                  <a:spcPct val="100000"/>
                </a:lnSpc>
                <a:spcBef>
                  <a:spcPct val="0"/>
                </a:spcBef>
                <a:buNone/>
              </a:pPr>
              <a:endParaRPr lang="en-US" altLang="zh-CN" sz="1600" dirty="0">
                <a:solidFill>
                  <a:srgbClr val="445469"/>
                </a:solidFill>
                <a:cs typeface="+mn-ea"/>
                <a:sym typeface="+mn-lt"/>
              </a:endParaRPr>
            </a:p>
          </p:txBody>
        </p:sp>
        <p:pic>
          <p:nvPicPr>
            <p:cNvPr id="25630" name="组合 62"/>
            <p:cNvPicPr/>
            <p:nvPr/>
          </p:nvPicPr>
          <p:blipFill>
            <a:blip r:embed="rId5"/>
            <a:stretch>
              <a:fillRect/>
            </a:stretch>
          </p:blipFill>
          <p:spPr>
            <a:xfrm>
              <a:off x="8266113" y="4230688"/>
              <a:ext cx="592137" cy="506412"/>
            </a:xfrm>
            <a:prstGeom prst="rect">
              <a:avLst/>
            </a:prstGeom>
            <a:noFill/>
            <a:ln w="9525">
              <a:noFill/>
            </a:ln>
          </p:spPr>
        </p:pic>
        <p:grpSp>
          <p:nvGrpSpPr>
            <p:cNvPr id="43" name="组合 42"/>
            <p:cNvGrpSpPr/>
            <p:nvPr/>
          </p:nvGrpSpPr>
          <p:grpSpPr>
            <a:xfrm>
              <a:off x="9390599" y="4008509"/>
              <a:ext cx="2302558" cy="1047336"/>
              <a:chOff x="5366251" y="1876733"/>
              <a:chExt cx="2084387" cy="1104675"/>
            </a:xfrm>
          </p:grpSpPr>
          <p:sp>
            <p:nvSpPr>
              <p:cNvPr id="44" name="矩形 43"/>
              <p:cNvSpPr/>
              <p:nvPr/>
            </p:nvSpPr>
            <p:spPr>
              <a:xfrm>
                <a:off x="5366252" y="2241259"/>
                <a:ext cx="1548931" cy="740149"/>
              </a:xfrm>
              <a:prstGeom prst="rect">
                <a:avLst/>
              </a:prstGeom>
            </p:spPr>
            <p:txBody>
              <a:bodyPr wrap="square">
                <a:spAutoFit/>
                <a:scene3d>
                  <a:camera prst="orthographicFront"/>
                  <a:lightRig rig="threePt" dir="t"/>
                </a:scene3d>
                <a:sp3d contourW="12700"/>
              </a:bodyPr>
              <a:lstStyle/>
              <a:p>
                <a:pPr>
                  <a:lnSpc>
                    <a:spcPct val="120000"/>
                  </a:lnSpc>
                </a:pPr>
                <a:r>
                  <a:rPr lang="zh-CN" altLang="en-US" sz="1100" dirty="0">
                    <a:solidFill>
                      <a:schemeClr val="tx1">
                        <a:lumMod val="75000"/>
                      </a:schemeClr>
                    </a:solidFill>
                    <a:cs typeface="+mn-ea"/>
                    <a:sym typeface="+mn-lt"/>
                  </a:rPr>
                  <a:t>输入替换内容输入替换内容输入替换内容输入替换内容</a:t>
                </a:r>
                <a:endParaRPr lang="en-US" altLang="zh-CN" sz="1100" dirty="0">
                  <a:solidFill>
                    <a:schemeClr val="tx1">
                      <a:lumMod val="75000"/>
                    </a:schemeClr>
                  </a:solidFill>
                  <a:cs typeface="+mn-ea"/>
                  <a:sym typeface="+mn-lt"/>
                </a:endParaRPr>
              </a:p>
            </p:txBody>
          </p:sp>
          <p:sp>
            <p:nvSpPr>
              <p:cNvPr id="45" name="矩形 44"/>
              <p:cNvSpPr/>
              <p:nvPr/>
            </p:nvSpPr>
            <p:spPr>
              <a:xfrm>
                <a:off x="5366251" y="1876733"/>
                <a:ext cx="2084387" cy="346944"/>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b="1" dirty="0">
                    <a:solidFill>
                      <a:schemeClr val="tx1">
                        <a:lumMod val="75000"/>
                      </a:schemeClr>
                    </a:solidFill>
                    <a:cs typeface="+mn-ea"/>
                    <a:sym typeface="+mn-lt"/>
                  </a:rPr>
                  <a:t>输入标题</a:t>
                </a:r>
                <a:endParaRPr lang="zh-CN" altLang="en-US" sz="1400" b="1" dirty="0">
                  <a:solidFill>
                    <a:schemeClr val="tx1">
                      <a:lumMod val="75000"/>
                    </a:schemeClr>
                  </a:solidFill>
                  <a:cs typeface="+mn-ea"/>
                  <a:sym typeface="+mn-lt"/>
                </a:endParaRPr>
              </a:p>
            </p:txBody>
          </p:sp>
        </p:grpSp>
      </p:grpSp>
      <p:sp>
        <p:nvSpPr>
          <p:cNvPr id="46" name="TextBox 8"/>
          <p:cNvSpPr txBox="1"/>
          <p:nvPr/>
        </p:nvSpPr>
        <p:spPr>
          <a:xfrm>
            <a:off x="4224485" y="6935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cs typeface="+mn-ea"/>
                <a:sym typeface="+mn-lt"/>
              </a:rPr>
              <a:t>点击输入您的标题</a:t>
            </a:r>
            <a:endParaRPr lang="zh-CN" altLang="en-US" sz="3200" b="1"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randombar(horizontal)">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randombar(horizontal)">
                                      <p:cBhvr>
                                        <p:cTn id="3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14"/>
          <p:cNvGrpSpPr/>
          <p:nvPr/>
        </p:nvGrpSpPr>
        <p:grpSpPr>
          <a:xfrm>
            <a:off x="5729907" y="3479467"/>
            <a:ext cx="845998" cy="717619"/>
            <a:chOff x="4130294" y="1070076"/>
            <a:chExt cx="635754" cy="539115"/>
          </a:xfrm>
          <a:solidFill>
            <a:srgbClr val="DDE2B7"/>
          </a:solidFill>
        </p:grpSpPr>
        <p:sp>
          <p:nvSpPr>
            <p:cNvPr id="87" name="Freeform 15"/>
            <p:cNvSpPr>
              <a:spLocks noEditPoints="1"/>
            </p:cNvSpPr>
            <p:nvPr/>
          </p:nvSpPr>
          <p:spPr bwMode="black">
            <a:xfrm>
              <a:off x="4130294" y="1070076"/>
              <a:ext cx="635754" cy="539115"/>
            </a:xfrm>
            <a:custGeom>
              <a:avLst/>
              <a:gdLst/>
              <a:ahLst/>
              <a:cxnLst>
                <a:cxn ang="0">
                  <a:pos x="494" y="0"/>
                </a:cxn>
                <a:cxn ang="0">
                  <a:pos x="17" y="0"/>
                </a:cxn>
                <a:cxn ang="0">
                  <a:pos x="0" y="16"/>
                </a:cxn>
                <a:cxn ang="0">
                  <a:pos x="0" y="361"/>
                </a:cxn>
                <a:cxn ang="0">
                  <a:pos x="17" y="377"/>
                </a:cxn>
                <a:cxn ang="0">
                  <a:pos x="174" y="377"/>
                </a:cxn>
                <a:cxn ang="0">
                  <a:pos x="174" y="402"/>
                </a:cxn>
                <a:cxn ang="0">
                  <a:pos x="139" y="435"/>
                </a:cxn>
                <a:cxn ang="0">
                  <a:pos x="380" y="435"/>
                </a:cxn>
                <a:cxn ang="0">
                  <a:pos x="346" y="402"/>
                </a:cxn>
                <a:cxn ang="0">
                  <a:pos x="346" y="377"/>
                </a:cxn>
                <a:cxn ang="0">
                  <a:pos x="494" y="377"/>
                </a:cxn>
                <a:cxn ang="0">
                  <a:pos x="510" y="361"/>
                </a:cxn>
                <a:cxn ang="0">
                  <a:pos x="510" y="16"/>
                </a:cxn>
                <a:cxn ang="0">
                  <a:pos x="494" y="0"/>
                </a:cxn>
                <a:cxn ang="0">
                  <a:pos x="481" y="335"/>
                </a:cxn>
                <a:cxn ang="0">
                  <a:pos x="467" y="349"/>
                </a:cxn>
                <a:cxn ang="0">
                  <a:pos x="44" y="349"/>
                </a:cxn>
                <a:cxn ang="0">
                  <a:pos x="30" y="335"/>
                </a:cxn>
                <a:cxn ang="0">
                  <a:pos x="30" y="42"/>
                </a:cxn>
                <a:cxn ang="0">
                  <a:pos x="44" y="28"/>
                </a:cxn>
                <a:cxn ang="0">
                  <a:pos x="467" y="28"/>
                </a:cxn>
                <a:cxn ang="0">
                  <a:pos x="481" y="42"/>
                </a:cxn>
                <a:cxn ang="0">
                  <a:pos x="481" y="335"/>
                </a:cxn>
              </a:cxnLst>
              <a:rect l="0" t="0" r="r" b="b"/>
              <a:pathLst>
                <a:path w="510" h="435">
                  <a:moveTo>
                    <a:pt x="494" y="0"/>
                  </a:moveTo>
                  <a:cubicBezTo>
                    <a:pt x="17" y="0"/>
                    <a:pt x="17" y="0"/>
                    <a:pt x="17" y="0"/>
                  </a:cubicBezTo>
                  <a:cubicBezTo>
                    <a:pt x="8" y="0"/>
                    <a:pt x="0" y="7"/>
                    <a:pt x="0" y="16"/>
                  </a:cubicBezTo>
                  <a:cubicBezTo>
                    <a:pt x="0" y="361"/>
                    <a:pt x="0" y="361"/>
                    <a:pt x="0" y="361"/>
                  </a:cubicBezTo>
                  <a:cubicBezTo>
                    <a:pt x="0" y="370"/>
                    <a:pt x="8" y="377"/>
                    <a:pt x="17" y="377"/>
                  </a:cubicBezTo>
                  <a:cubicBezTo>
                    <a:pt x="174" y="377"/>
                    <a:pt x="174" y="377"/>
                    <a:pt x="174" y="377"/>
                  </a:cubicBezTo>
                  <a:cubicBezTo>
                    <a:pt x="174" y="402"/>
                    <a:pt x="174" y="402"/>
                    <a:pt x="174" y="402"/>
                  </a:cubicBezTo>
                  <a:cubicBezTo>
                    <a:pt x="139" y="435"/>
                    <a:pt x="139" y="435"/>
                    <a:pt x="139" y="435"/>
                  </a:cubicBezTo>
                  <a:cubicBezTo>
                    <a:pt x="380" y="435"/>
                    <a:pt x="380" y="435"/>
                    <a:pt x="380" y="435"/>
                  </a:cubicBezTo>
                  <a:cubicBezTo>
                    <a:pt x="346" y="402"/>
                    <a:pt x="346" y="402"/>
                    <a:pt x="346" y="402"/>
                  </a:cubicBezTo>
                  <a:cubicBezTo>
                    <a:pt x="346" y="377"/>
                    <a:pt x="346" y="377"/>
                    <a:pt x="346" y="377"/>
                  </a:cubicBezTo>
                  <a:cubicBezTo>
                    <a:pt x="494" y="377"/>
                    <a:pt x="494" y="377"/>
                    <a:pt x="494" y="377"/>
                  </a:cubicBezTo>
                  <a:cubicBezTo>
                    <a:pt x="503" y="377"/>
                    <a:pt x="510" y="370"/>
                    <a:pt x="510" y="361"/>
                  </a:cubicBezTo>
                  <a:cubicBezTo>
                    <a:pt x="510" y="16"/>
                    <a:pt x="510" y="16"/>
                    <a:pt x="510" y="16"/>
                  </a:cubicBezTo>
                  <a:cubicBezTo>
                    <a:pt x="510" y="7"/>
                    <a:pt x="503" y="0"/>
                    <a:pt x="494" y="0"/>
                  </a:cubicBezTo>
                  <a:close/>
                  <a:moveTo>
                    <a:pt x="481" y="335"/>
                  </a:moveTo>
                  <a:cubicBezTo>
                    <a:pt x="481" y="343"/>
                    <a:pt x="475" y="349"/>
                    <a:pt x="467" y="349"/>
                  </a:cubicBezTo>
                  <a:cubicBezTo>
                    <a:pt x="44" y="349"/>
                    <a:pt x="44" y="349"/>
                    <a:pt x="44" y="349"/>
                  </a:cubicBezTo>
                  <a:cubicBezTo>
                    <a:pt x="36" y="349"/>
                    <a:pt x="30" y="343"/>
                    <a:pt x="30" y="335"/>
                  </a:cubicBezTo>
                  <a:cubicBezTo>
                    <a:pt x="30" y="42"/>
                    <a:pt x="30" y="42"/>
                    <a:pt x="30" y="42"/>
                  </a:cubicBezTo>
                  <a:cubicBezTo>
                    <a:pt x="30" y="34"/>
                    <a:pt x="36" y="28"/>
                    <a:pt x="44" y="28"/>
                  </a:cubicBezTo>
                  <a:cubicBezTo>
                    <a:pt x="467" y="28"/>
                    <a:pt x="467" y="28"/>
                    <a:pt x="467" y="28"/>
                  </a:cubicBezTo>
                  <a:cubicBezTo>
                    <a:pt x="475" y="28"/>
                    <a:pt x="481" y="34"/>
                    <a:pt x="481" y="42"/>
                  </a:cubicBezTo>
                  <a:lnTo>
                    <a:pt x="481" y="3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en-US" sz="2400" dirty="0">
                <a:cs typeface="+mn-ea"/>
                <a:sym typeface="+mn-lt"/>
              </a:endParaRPr>
            </a:p>
          </p:txBody>
        </p:sp>
        <p:sp>
          <p:nvSpPr>
            <p:cNvPr id="88" name="Freeform 23"/>
            <p:cNvSpPr>
              <a:spLocks noEditPoints="1"/>
            </p:cNvSpPr>
            <p:nvPr/>
          </p:nvSpPr>
          <p:spPr bwMode="black">
            <a:xfrm>
              <a:off x="4320559" y="1189182"/>
              <a:ext cx="255224" cy="255154"/>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en-US" sz="2400">
                <a:cs typeface="+mn-ea"/>
                <a:sym typeface="+mn-lt"/>
              </a:endParaRPr>
            </a:p>
          </p:txBody>
        </p:sp>
      </p:grpSp>
      <p:grpSp>
        <p:nvGrpSpPr>
          <p:cNvPr id="9" name="组合 8"/>
          <p:cNvGrpSpPr/>
          <p:nvPr/>
        </p:nvGrpSpPr>
        <p:grpSpPr>
          <a:xfrm>
            <a:off x="1104986" y="2302070"/>
            <a:ext cx="10121692" cy="1557882"/>
            <a:chOff x="1104986" y="2302070"/>
            <a:chExt cx="10121692" cy="1557882"/>
          </a:xfrm>
        </p:grpSpPr>
        <p:grpSp>
          <p:nvGrpSpPr>
            <p:cNvPr id="2" name="组合 71"/>
            <p:cNvGrpSpPr/>
            <p:nvPr/>
          </p:nvGrpSpPr>
          <p:grpSpPr>
            <a:xfrm>
              <a:off x="3329017" y="2540682"/>
              <a:ext cx="5745631" cy="45719"/>
              <a:chOff x="1172471" y="1676076"/>
              <a:chExt cx="5747404" cy="45719"/>
            </a:xfrm>
          </p:grpSpPr>
          <p:sp>
            <p:nvSpPr>
              <p:cNvPr id="98" name="椭圆 97"/>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99" name="椭圆 98"/>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grpSp>
          <p:nvGrpSpPr>
            <p:cNvPr id="4" name="组合 1"/>
            <p:cNvGrpSpPr/>
            <p:nvPr/>
          </p:nvGrpSpPr>
          <p:grpSpPr>
            <a:xfrm>
              <a:off x="3899937" y="2302070"/>
              <a:ext cx="2036374" cy="1550199"/>
              <a:chOff x="2924444" y="1726552"/>
              <a:chExt cx="1527752" cy="1162649"/>
            </a:xfrm>
            <a:solidFill>
              <a:schemeClr val="accent1"/>
            </a:solidFill>
          </p:grpSpPr>
          <p:sp>
            <p:nvSpPr>
              <p:cNvPr id="76" name="任意多边形 75"/>
              <p:cNvSpPr/>
              <p:nvPr/>
            </p:nvSpPr>
            <p:spPr>
              <a:xfrm>
                <a:off x="4152127" y="1754495"/>
                <a:ext cx="300069" cy="173838"/>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1" fmla="*/ 367678 w 370875"/>
                  <a:gd name="connsiteY0-2" fmla="*/ 232793 h 232793"/>
                  <a:gd name="connsiteX1-3" fmla="*/ 370875 w 370875"/>
                  <a:gd name="connsiteY1-4" fmla="*/ 92116 h 232793"/>
                  <a:gd name="connsiteX2-5" fmla="*/ 0 w 370875"/>
                  <a:gd name="connsiteY2-6" fmla="*/ 226398 h 232793"/>
                  <a:gd name="connsiteX3-7" fmla="*/ 367678 w 370875"/>
                  <a:gd name="connsiteY3-8" fmla="*/ 232793 h 232793"/>
                  <a:gd name="connsiteX0-9" fmla="*/ 367678 w 370875"/>
                  <a:gd name="connsiteY0-10" fmla="*/ 233290 h 233290"/>
                  <a:gd name="connsiteX1-11" fmla="*/ 370875 w 370875"/>
                  <a:gd name="connsiteY1-12" fmla="*/ 92613 h 233290"/>
                  <a:gd name="connsiteX2-13" fmla="*/ 0 w 370875"/>
                  <a:gd name="connsiteY2-14" fmla="*/ 226895 h 233290"/>
                  <a:gd name="connsiteX3-15" fmla="*/ 367678 w 370875"/>
                  <a:gd name="connsiteY3-16" fmla="*/ 233290 h 233290"/>
                  <a:gd name="connsiteX0-17" fmla="*/ 367678 w 370875"/>
                  <a:gd name="connsiteY0-18" fmla="*/ 229170 h 229170"/>
                  <a:gd name="connsiteX1-19" fmla="*/ 370875 w 370875"/>
                  <a:gd name="connsiteY1-20" fmla="*/ 88493 h 229170"/>
                  <a:gd name="connsiteX2-21" fmla="*/ 0 w 370875"/>
                  <a:gd name="connsiteY2-22" fmla="*/ 222775 h 229170"/>
                  <a:gd name="connsiteX3-23" fmla="*/ 367678 w 370875"/>
                  <a:gd name="connsiteY3-24" fmla="*/ 229170 h 229170"/>
                  <a:gd name="connsiteX0-25" fmla="*/ 386861 w 390058"/>
                  <a:gd name="connsiteY0-26" fmla="*/ 227542 h 230739"/>
                  <a:gd name="connsiteX1-27" fmla="*/ 390058 w 390058"/>
                  <a:gd name="connsiteY1-28" fmla="*/ 86865 h 230739"/>
                  <a:gd name="connsiteX2-29" fmla="*/ 0 w 390058"/>
                  <a:gd name="connsiteY2-30" fmla="*/ 230739 h 230739"/>
                  <a:gd name="connsiteX3-31" fmla="*/ 386861 w 390058"/>
                  <a:gd name="connsiteY3-32" fmla="*/ 227542 h 230739"/>
                  <a:gd name="connsiteX0-33" fmla="*/ 386861 w 390058"/>
                  <a:gd name="connsiteY0-34" fmla="*/ 231640 h 234837"/>
                  <a:gd name="connsiteX1-35" fmla="*/ 390058 w 390058"/>
                  <a:gd name="connsiteY1-36" fmla="*/ 90963 h 234837"/>
                  <a:gd name="connsiteX2-37" fmla="*/ 0 w 390058"/>
                  <a:gd name="connsiteY2-38" fmla="*/ 234837 h 234837"/>
                  <a:gd name="connsiteX3-39" fmla="*/ 386861 w 390058"/>
                  <a:gd name="connsiteY3-40" fmla="*/ 231640 h 234837"/>
                  <a:gd name="connsiteX0-41" fmla="*/ 386861 w 397219"/>
                  <a:gd name="connsiteY0-42" fmla="*/ 231640 h 234837"/>
                  <a:gd name="connsiteX1-43" fmla="*/ 390058 w 397219"/>
                  <a:gd name="connsiteY1-44" fmla="*/ 90963 h 234837"/>
                  <a:gd name="connsiteX2-45" fmla="*/ 0 w 397219"/>
                  <a:gd name="connsiteY2-46" fmla="*/ 234837 h 234837"/>
                  <a:gd name="connsiteX3-47" fmla="*/ 386861 w 397219"/>
                  <a:gd name="connsiteY3-48" fmla="*/ 231640 h 234837"/>
                  <a:gd name="connsiteX0-49" fmla="*/ 386861 w 401264"/>
                  <a:gd name="connsiteY0-50" fmla="*/ 231640 h 234837"/>
                  <a:gd name="connsiteX1-51" fmla="*/ 390058 w 401264"/>
                  <a:gd name="connsiteY1-52" fmla="*/ 90963 h 234837"/>
                  <a:gd name="connsiteX2-53" fmla="*/ 0 w 401264"/>
                  <a:gd name="connsiteY2-54" fmla="*/ 234837 h 234837"/>
                  <a:gd name="connsiteX3-55" fmla="*/ 386861 w 401264"/>
                  <a:gd name="connsiteY3-56" fmla="*/ 231640 h 234837"/>
                  <a:gd name="connsiteX0-57" fmla="*/ 386861 w 406990"/>
                  <a:gd name="connsiteY0-58" fmla="*/ 231640 h 234837"/>
                  <a:gd name="connsiteX1-59" fmla="*/ 390058 w 406990"/>
                  <a:gd name="connsiteY1-60" fmla="*/ 90963 h 234837"/>
                  <a:gd name="connsiteX2-61" fmla="*/ 0 w 406990"/>
                  <a:gd name="connsiteY2-62" fmla="*/ 234837 h 234837"/>
                  <a:gd name="connsiteX3-63" fmla="*/ 386861 w 406990"/>
                  <a:gd name="connsiteY3-64" fmla="*/ 231640 h 234837"/>
                  <a:gd name="connsiteX0-65" fmla="*/ 386861 w 400092"/>
                  <a:gd name="connsiteY0-66" fmla="*/ 231640 h 234837"/>
                  <a:gd name="connsiteX1-67" fmla="*/ 390058 w 400092"/>
                  <a:gd name="connsiteY1-68" fmla="*/ 90963 h 234837"/>
                  <a:gd name="connsiteX2-69" fmla="*/ 0 w 400092"/>
                  <a:gd name="connsiteY2-70" fmla="*/ 234837 h 234837"/>
                  <a:gd name="connsiteX3-71" fmla="*/ 386861 w 400092"/>
                  <a:gd name="connsiteY3-72" fmla="*/ 231640 h 234837"/>
                  <a:gd name="connsiteX0-73" fmla="*/ 386861 w 400092"/>
                  <a:gd name="connsiteY0-74" fmla="*/ 231640 h 234837"/>
                  <a:gd name="connsiteX1-75" fmla="*/ 390058 w 400092"/>
                  <a:gd name="connsiteY1-76" fmla="*/ 90963 h 234837"/>
                  <a:gd name="connsiteX2-77" fmla="*/ 0 w 400092"/>
                  <a:gd name="connsiteY2-78" fmla="*/ 234837 h 234837"/>
                  <a:gd name="connsiteX3-79" fmla="*/ 386861 w 400092"/>
                  <a:gd name="connsiteY3-80" fmla="*/ 231640 h 234837"/>
                  <a:gd name="connsiteX0-81" fmla="*/ 386861 w 400092"/>
                  <a:gd name="connsiteY0-82" fmla="*/ 228587 h 231784"/>
                  <a:gd name="connsiteX1-83" fmla="*/ 390058 w 400092"/>
                  <a:gd name="connsiteY1-84" fmla="*/ 87910 h 231784"/>
                  <a:gd name="connsiteX2-85" fmla="*/ 0 w 400092"/>
                  <a:gd name="connsiteY2-86" fmla="*/ 231784 h 231784"/>
                  <a:gd name="connsiteX3-87" fmla="*/ 386861 w 400092"/>
                  <a:gd name="connsiteY3-88" fmla="*/ 228587 h 231784"/>
                </a:gdLst>
                <a:ahLst/>
                <a:cxnLst>
                  <a:cxn ang="0">
                    <a:pos x="connsiteX0-1" y="connsiteY0-2"/>
                  </a:cxn>
                  <a:cxn ang="0">
                    <a:pos x="connsiteX1-3" y="connsiteY1-4"/>
                  </a:cxn>
                  <a:cxn ang="0">
                    <a:pos x="connsiteX2-5" y="connsiteY2-6"/>
                  </a:cxn>
                  <a:cxn ang="0">
                    <a:pos x="connsiteX3-7" y="connsiteY3-8"/>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77" name="任意多边形 76"/>
              <p:cNvSpPr/>
              <p:nvPr/>
            </p:nvSpPr>
            <p:spPr>
              <a:xfrm>
                <a:off x="2924444" y="1726552"/>
                <a:ext cx="1512724" cy="1162649"/>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1" fmla="*/ 0 w 2029722"/>
                  <a:gd name="connsiteY0-2" fmla="*/ 1574572 h 1574572"/>
                  <a:gd name="connsiteX1-3" fmla="*/ 947203 w 2029722"/>
                  <a:gd name="connsiteY1-4" fmla="*/ 0 h 1574572"/>
                  <a:gd name="connsiteX2-5" fmla="*/ 1931311 w 2029722"/>
                  <a:gd name="connsiteY2-6" fmla="*/ 24603 h 1574572"/>
                  <a:gd name="connsiteX3-7" fmla="*/ 2029722 w 2029722"/>
                  <a:gd name="connsiteY3-8" fmla="*/ 106612 h 1574572"/>
                  <a:gd name="connsiteX4-9" fmla="*/ 1008710 w 2029722"/>
                  <a:gd name="connsiteY4-10" fmla="*/ 1570472 h 1574572"/>
                  <a:gd name="connsiteX5-11" fmla="*/ 0 w 2029722"/>
                  <a:gd name="connsiteY5-12" fmla="*/ 1574572 h 1574572"/>
                  <a:gd name="connsiteX0-13" fmla="*/ 0 w 2029722"/>
                  <a:gd name="connsiteY0-14" fmla="*/ 1574572 h 1574572"/>
                  <a:gd name="connsiteX1-15" fmla="*/ 947203 w 2029722"/>
                  <a:gd name="connsiteY1-16" fmla="*/ 0 h 1574572"/>
                  <a:gd name="connsiteX2-17" fmla="*/ 1931311 w 2029722"/>
                  <a:gd name="connsiteY2-18" fmla="*/ 24603 h 1574572"/>
                  <a:gd name="connsiteX3-19" fmla="*/ 2029722 w 2029722"/>
                  <a:gd name="connsiteY3-20" fmla="*/ 106612 h 1574572"/>
                  <a:gd name="connsiteX4-21" fmla="*/ 1008710 w 2029722"/>
                  <a:gd name="connsiteY4-22" fmla="*/ 1570472 h 1574572"/>
                  <a:gd name="connsiteX5-23" fmla="*/ 0 w 2029722"/>
                  <a:gd name="connsiteY5-24" fmla="*/ 1574572 h 1574572"/>
                  <a:gd name="connsiteX0-25" fmla="*/ 0 w 2029722"/>
                  <a:gd name="connsiteY0-26" fmla="*/ 1574572 h 1574572"/>
                  <a:gd name="connsiteX1-27" fmla="*/ 947203 w 2029722"/>
                  <a:gd name="connsiteY1-28" fmla="*/ 0 h 1574572"/>
                  <a:gd name="connsiteX2-29" fmla="*/ 1931311 w 2029722"/>
                  <a:gd name="connsiteY2-30" fmla="*/ 24603 h 1574572"/>
                  <a:gd name="connsiteX3-31" fmla="*/ 2029722 w 2029722"/>
                  <a:gd name="connsiteY3-32" fmla="*/ 106612 h 1574572"/>
                  <a:gd name="connsiteX4-33" fmla="*/ 1008710 w 2029722"/>
                  <a:gd name="connsiteY4-34" fmla="*/ 1570472 h 1574572"/>
                  <a:gd name="connsiteX5-35" fmla="*/ 0 w 2029722"/>
                  <a:gd name="connsiteY5-36" fmla="*/ 1574572 h 1574572"/>
                  <a:gd name="connsiteX0-37" fmla="*/ 0 w 2029722"/>
                  <a:gd name="connsiteY0-38" fmla="*/ 1574572 h 1574572"/>
                  <a:gd name="connsiteX1-39" fmla="*/ 947203 w 2029722"/>
                  <a:gd name="connsiteY1-40" fmla="*/ 0 h 1574572"/>
                  <a:gd name="connsiteX2-41" fmla="*/ 1931311 w 2029722"/>
                  <a:gd name="connsiteY2-42" fmla="*/ 24603 h 1574572"/>
                  <a:gd name="connsiteX3-43" fmla="*/ 2029722 w 2029722"/>
                  <a:gd name="connsiteY3-44" fmla="*/ 106612 h 1574572"/>
                  <a:gd name="connsiteX4-45" fmla="*/ 1008710 w 2029722"/>
                  <a:gd name="connsiteY4-46" fmla="*/ 1570472 h 1574572"/>
                  <a:gd name="connsiteX5-47" fmla="*/ 0 w 2029722"/>
                  <a:gd name="connsiteY5-48" fmla="*/ 1574572 h 1574572"/>
                  <a:gd name="connsiteX0-49" fmla="*/ 0 w 2029722"/>
                  <a:gd name="connsiteY0-50" fmla="*/ 1574572 h 1574572"/>
                  <a:gd name="connsiteX1-51" fmla="*/ 947203 w 2029722"/>
                  <a:gd name="connsiteY1-52" fmla="*/ 0 h 1574572"/>
                  <a:gd name="connsiteX2-53" fmla="*/ 1931311 w 2029722"/>
                  <a:gd name="connsiteY2-54" fmla="*/ 24603 h 1574572"/>
                  <a:gd name="connsiteX3-55" fmla="*/ 2029722 w 2029722"/>
                  <a:gd name="connsiteY3-56" fmla="*/ 106612 h 1574572"/>
                  <a:gd name="connsiteX4-57" fmla="*/ 1008710 w 2029722"/>
                  <a:gd name="connsiteY4-58" fmla="*/ 1570472 h 1574572"/>
                  <a:gd name="connsiteX5-59" fmla="*/ 0 w 2029722"/>
                  <a:gd name="connsiteY5-60" fmla="*/ 1574572 h 1574572"/>
                  <a:gd name="connsiteX0-61" fmla="*/ 0 w 2029722"/>
                  <a:gd name="connsiteY0-62" fmla="*/ 1574572 h 1574572"/>
                  <a:gd name="connsiteX1-63" fmla="*/ 947203 w 2029722"/>
                  <a:gd name="connsiteY1-64" fmla="*/ 0 h 1574572"/>
                  <a:gd name="connsiteX2-65" fmla="*/ 1931311 w 2029722"/>
                  <a:gd name="connsiteY2-66" fmla="*/ 24603 h 1574572"/>
                  <a:gd name="connsiteX3-67" fmla="*/ 2009219 w 2029722"/>
                  <a:gd name="connsiteY3-68" fmla="*/ 57406 h 1574572"/>
                  <a:gd name="connsiteX4-69" fmla="*/ 2029722 w 2029722"/>
                  <a:gd name="connsiteY4-70" fmla="*/ 106612 h 1574572"/>
                  <a:gd name="connsiteX5-71" fmla="*/ 1008710 w 2029722"/>
                  <a:gd name="connsiteY5-72" fmla="*/ 1570472 h 1574572"/>
                  <a:gd name="connsiteX6" fmla="*/ 0 w 2029722"/>
                  <a:gd name="connsiteY6" fmla="*/ 1574572 h 1574572"/>
                  <a:gd name="connsiteX0-73" fmla="*/ 0 w 2029722"/>
                  <a:gd name="connsiteY0-74" fmla="*/ 1574572 h 1574572"/>
                  <a:gd name="connsiteX1-75" fmla="*/ 947203 w 2029722"/>
                  <a:gd name="connsiteY1-76" fmla="*/ 0 h 1574572"/>
                  <a:gd name="connsiteX2-77" fmla="*/ 1931311 w 2029722"/>
                  <a:gd name="connsiteY2-78" fmla="*/ 24603 h 1574572"/>
                  <a:gd name="connsiteX3-79" fmla="*/ 2009219 w 2029722"/>
                  <a:gd name="connsiteY3-80" fmla="*/ 57406 h 1574572"/>
                  <a:gd name="connsiteX4-81" fmla="*/ 2029722 w 2029722"/>
                  <a:gd name="connsiteY4-82" fmla="*/ 106612 h 1574572"/>
                  <a:gd name="connsiteX5-83" fmla="*/ 1008710 w 2029722"/>
                  <a:gd name="connsiteY5-84" fmla="*/ 1570472 h 1574572"/>
                  <a:gd name="connsiteX6-85" fmla="*/ 0 w 2029722"/>
                  <a:gd name="connsiteY6-86" fmla="*/ 1574572 h 1574572"/>
                  <a:gd name="connsiteX0-87" fmla="*/ 0 w 2029722"/>
                  <a:gd name="connsiteY0-88" fmla="*/ 1574572 h 1574572"/>
                  <a:gd name="connsiteX1-89" fmla="*/ 947203 w 2029722"/>
                  <a:gd name="connsiteY1-90" fmla="*/ 0 h 1574572"/>
                  <a:gd name="connsiteX2-91" fmla="*/ 1931311 w 2029722"/>
                  <a:gd name="connsiteY2-92" fmla="*/ 24603 h 1574572"/>
                  <a:gd name="connsiteX3-93" fmla="*/ 2009219 w 2029722"/>
                  <a:gd name="connsiteY3-94" fmla="*/ 57406 h 1574572"/>
                  <a:gd name="connsiteX4-95" fmla="*/ 2029722 w 2029722"/>
                  <a:gd name="connsiteY4-96" fmla="*/ 106612 h 1574572"/>
                  <a:gd name="connsiteX5-97" fmla="*/ 1029212 w 2029722"/>
                  <a:gd name="connsiteY5-98" fmla="*/ 1566371 h 1574572"/>
                  <a:gd name="connsiteX6-99" fmla="*/ 0 w 2029722"/>
                  <a:gd name="connsiteY6-100" fmla="*/ 1574572 h 1574572"/>
                  <a:gd name="connsiteX0-101" fmla="*/ 0 w 2029722"/>
                  <a:gd name="connsiteY0-102" fmla="*/ 1574572 h 1574572"/>
                  <a:gd name="connsiteX1-103" fmla="*/ 947203 w 2029722"/>
                  <a:gd name="connsiteY1-104" fmla="*/ 0 h 1574572"/>
                  <a:gd name="connsiteX2-105" fmla="*/ 1931311 w 2029722"/>
                  <a:gd name="connsiteY2-106" fmla="*/ 24603 h 1574572"/>
                  <a:gd name="connsiteX3-107" fmla="*/ 2009219 w 2029722"/>
                  <a:gd name="connsiteY3-108" fmla="*/ 57406 h 1574572"/>
                  <a:gd name="connsiteX4-109" fmla="*/ 2029722 w 2029722"/>
                  <a:gd name="connsiteY4-110" fmla="*/ 106612 h 1574572"/>
                  <a:gd name="connsiteX5-111" fmla="*/ 1029212 w 2029722"/>
                  <a:gd name="connsiteY5-112" fmla="*/ 1566371 h 1574572"/>
                  <a:gd name="connsiteX6-113" fmla="*/ 0 w 2029722"/>
                  <a:gd name="connsiteY6-114" fmla="*/ 1574572 h 1574572"/>
                  <a:gd name="connsiteX0-115" fmla="*/ 0 w 2112234"/>
                  <a:gd name="connsiteY0-116" fmla="*/ 1602749 h 1602749"/>
                  <a:gd name="connsiteX1-117" fmla="*/ 947203 w 2112234"/>
                  <a:gd name="connsiteY1-118" fmla="*/ 28177 h 1602749"/>
                  <a:gd name="connsiteX2-119" fmla="*/ 1931311 w 2112234"/>
                  <a:gd name="connsiteY2-120" fmla="*/ 52780 h 1602749"/>
                  <a:gd name="connsiteX3-121" fmla="*/ 2029722 w 2112234"/>
                  <a:gd name="connsiteY3-122" fmla="*/ 134789 h 1602749"/>
                  <a:gd name="connsiteX4-123" fmla="*/ 1029212 w 2112234"/>
                  <a:gd name="connsiteY4-124" fmla="*/ 1594548 h 1602749"/>
                  <a:gd name="connsiteX5-125" fmla="*/ 0 w 2112234"/>
                  <a:gd name="connsiteY5-126" fmla="*/ 1602749 h 1602749"/>
                  <a:gd name="connsiteX0-127" fmla="*/ 0 w 2094991"/>
                  <a:gd name="connsiteY0-128" fmla="*/ 1602749 h 1602749"/>
                  <a:gd name="connsiteX1-129" fmla="*/ 947203 w 2094991"/>
                  <a:gd name="connsiteY1-130" fmla="*/ 28177 h 1602749"/>
                  <a:gd name="connsiteX2-131" fmla="*/ 1931311 w 2094991"/>
                  <a:gd name="connsiteY2-132" fmla="*/ 52780 h 1602749"/>
                  <a:gd name="connsiteX3-133" fmla="*/ 2029722 w 2094991"/>
                  <a:gd name="connsiteY3-134" fmla="*/ 134789 h 1602749"/>
                  <a:gd name="connsiteX4-135" fmla="*/ 1029212 w 2094991"/>
                  <a:gd name="connsiteY4-136" fmla="*/ 1594548 h 1602749"/>
                  <a:gd name="connsiteX5-137" fmla="*/ 0 w 2094991"/>
                  <a:gd name="connsiteY5-138" fmla="*/ 1602749 h 1602749"/>
                  <a:gd name="connsiteX0-139" fmla="*/ 0 w 2029722"/>
                  <a:gd name="connsiteY0-140" fmla="*/ 1574572 h 1574572"/>
                  <a:gd name="connsiteX1-141" fmla="*/ 947203 w 2029722"/>
                  <a:gd name="connsiteY1-142" fmla="*/ 0 h 1574572"/>
                  <a:gd name="connsiteX2-143" fmla="*/ 1931311 w 2029722"/>
                  <a:gd name="connsiteY2-144" fmla="*/ 24603 h 1574572"/>
                  <a:gd name="connsiteX3-145" fmla="*/ 2029722 w 2029722"/>
                  <a:gd name="connsiteY3-146" fmla="*/ 106612 h 1574572"/>
                  <a:gd name="connsiteX4-147" fmla="*/ 1029212 w 2029722"/>
                  <a:gd name="connsiteY4-148" fmla="*/ 1566371 h 1574572"/>
                  <a:gd name="connsiteX5-149" fmla="*/ 0 w 2029722"/>
                  <a:gd name="connsiteY5-150" fmla="*/ 1574572 h 1574572"/>
                  <a:gd name="connsiteX0-151" fmla="*/ 0 w 2029722"/>
                  <a:gd name="connsiteY0-152" fmla="*/ 1574572 h 1574572"/>
                  <a:gd name="connsiteX1-153" fmla="*/ 947203 w 2029722"/>
                  <a:gd name="connsiteY1-154" fmla="*/ 0 h 1574572"/>
                  <a:gd name="connsiteX2-155" fmla="*/ 1931311 w 2029722"/>
                  <a:gd name="connsiteY2-156" fmla="*/ 24603 h 1574572"/>
                  <a:gd name="connsiteX3-157" fmla="*/ 2029722 w 2029722"/>
                  <a:gd name="connsiteY3-158" fmla="*/ 106612 h 1574572"/>
                  <a:gd name="connsiteX4-159" fmla="*/ 1029212 w 2029722"/>
                  <a:gd name="connsiteY4-160" fmla="*/ 1566371 h 1574572"/>
                  <a:gd name="connsiteX5-161" fmla="*/ 0 w 2029722"/>
                  <a:gd name="connsiteY5-162" fmla="*/ 1574572 h 1574572"/>
                  <a:gd name="connsiteX0-163" fmla="*/ 0 w 2026763"/>
                  <a:gd name="connsiteY0-164" fmla="*/ 1574572 h 1574572"/>
                  <a:gd name="connsiteX1-165" fmla="*/ 947203 w 2026763"/>
                  <a:gd name="connsiteY1-166" fmla="*/ 0 h 1574572"/>
                  <a:gd name="connsiteX2-167" fmla="*/ 1931311 w 2026763"/>
                  <a:gd name="connsiteY2-168" fmla="*/ 24603 h 1574572"/>
                  <a:gd name="connsiteX3-169" fmla="*/ 2026763 w 2026763"/>
                  <a:gd name="connsiteY3-170" fmla="*/ 118448 h 1574572"/>
                  <a:gd name="connsiteX4-171" fmla="*/ 1029212 w 2026763"/>
                  <a:gd name="connsiteY4-172" fmla="*/ 1566371 h 1574572"/>
                  <a:gd name="connsiteX5-173" fmla="*/ 0 w 2026763"/>
                  <a:gd name="connsiteY5-174" fmla="*/ 1574572 h 1574572"/>
                  <a:gd name="connsiteX0-175" fmla="*/ 0 w 2016965"/>
                  <a:gd name="connsiteY0-176" fmla="*/ 1568040 h 1568040"/>
                  <a:gd name="connsiteX1-177" fmla="*/ 937405 w 2016965"/>
                  <a:gd name="connsiteY1-178" fmla="*/ 0 h 1568040"/>
                  <a:gd name="connsiteX2-179" fmla="*/ 1921513 w 2016965"/>
                  <a:gd name="connsiteY2-180" fmla="*/ 24603 h 1568040"/>
                  <a:gd name="connsiteX3-181" fmla="*/ 2016965 w 2016965"/>
                  <a:gd name="connsiteY3-182" fmla="*/ 118448 h 1568040"/>
                  <a:gd name="connsiteX4-183" fmla="*/ 1019414 w 2016965"/>
                  <a:gd name="connsiteY4-184" fmla="*/ 1566371 h 1568040"/>
                  <a:gd name="connsiteX5-185" fmla="*/ 0 w 2016965"/>
                  <a:gd name="connsiteY5-186" fmla="*/ 1568040 h 1568040"/>
                  <a:gd name="connsiteX0-187" fmla="*/ 0 w 2016965"/>
                  <a:gd name="connsiteY0-188" fmla="*/ 1550198 h 1550198"/>
                  <a:gd name="connsiteX1-189" fmla="*/ 932945 w 2016965"/>
                  <a:gd name="connsiteY1-190" fmla="*/ 0 h 1550198"/>
                  <a:gd name="connsiteX2-191" fmla="*/ 1921513 w 2016965"/>
                  <a:gd name="connsiteY2-192" fmla="*/ 6761 h 1550198"/>
                  <a:gd name="connsiteX3-193" fmla="*/ 2016965 w 2016965"/>
                  <a:gd name="connsiteY3-194" fmla="*/ 100606 h 1550198"/>
                  <a:gd name="connsiteX4-195" fmla="*/ 1019414 w 2016965"/>
                  <a:gd name="connsiteY4-196" fmla="*/ 1548529 h 1550198"/>
                  <a:gd name="connsiteX5-197" fmla="*/ 0 w 2016965"/>
                  <a:gd name="connsiteY5-198" fmla="*/ 1550198 h 155019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016965" h="1550198">
                    <a:moveTo>
                      <a:pt x="0" y="1550198"/>
                    </a:moveTo>
                    <a:cubicBezTo>
                      <a:pt x="656072" y="156046"/>
                      <a:pt x="633613" y="123013"/>
                      <a:pt x="932945" y="0"/>
                    </a:cubicBezTo>
                    <a:lnTo>
                      <a:pt x="1921513" y="6761"/>
                    </a:lnTo>
                    <a:cubicBezTo>
                      <a:pt x="1975726" y="34055"/>
                      <a:pt x="1988721" y="50814"/>
                      <a:pt x="2016965" y="100606"/>
                    </a:cubicBezTo>
                    <a:cubicBezTo>
                      <a:pt x="1738135" y="-198728"/>
                      <a:pt x="1269541" y="1097480"/>
                      <a:pt x="1019414" y="1548529"/>
                    </a:cubicBezTo>
                    <a:lnTo>
                      <a:pt x="0" y="1550198"/>
                    </a:lnTo>
                    <a:close/>
                  </a:path>
                </a:pathLst>
              </a:custGeom>
              <a:solidFill>
                <a:srgbClr val="669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94" name="Freeform 16"/>
              <p:cNvSpPr>
                <a:spLocks noEditPoints="1"/>
              </p:cNvSpPr>
              <p:nvPr/>
            </p:nvSpPr>
            <p:spPr bwMode="auto">
              <a:xfrm>
                <a:off x="3429180" y="2167063"/>
                <a:ext cx="270813" cy="238389"/>
              </a:xfrm>
              <a:custGeom>
                <a:avLst/>
                <a:gdLst>
                  <a:gd name="T0" fmla="*/ 683 w 735"/>
                  <a:gd name="T1" fmla="*/ 536 h 647"/>
                  <a:gd name="T2" fmla="*/ 648 w 735"/>
                  <a:gd name="T3" fmla="*/ 114 h 647"/>
                  <a:gd name="T4" fmla="*/ 90 w 735"/>
                  <a:gd name="T5" fmla="*/ 536 h 647"/>
                  <a:gd name="T6" fmla="*/ 55 w 735"/>
                  <a:gd name="T7" fmla="*/ 114 h 647"/>
                  <a:gd name="T8" fmla="*/ 36 w 735"/>
                  <a:gd name="T9" fmla="*/ 0 h 647"/>
                  <a:gd name="T10" fmla="*/ 735 w 735"/>
                  <a:gd name="T11" fmla="*/ 114 h 647"/>
                  <a:gd name="T12" fmla="*/ 683 w 735"/>
                  <a:gd name="T13" fmla="*/ 114 h 647"/>
                  <a:gd name="T14" fmla="*/ 334 w 735"/>
                  <a:gd name="T15" fmla="*/ 217 h 647"/>
                  <a:gd name="T16" fmla="*/ 284 w 735"/>
                  <a:gd name="T17" fmla="*/ 291 h 647"/>
                  <a:gd name="T18" fmla="*/ 334 w 735"/>
                  <a:gd name="T19" fmla="*/ 340 h 647"/>
                  <a:gd name="T20" fmla="*/ 404 w 735"/>
                  <a:gd name="T21" fmla="*/ 291 h 647"/>
                  <a:gd name="T22" fmla="*/ 456 w 735"/>
                  <a:gd name="T23" fmla="*/ 217 h 647"/>
                  <a:gd name="T24" fmla="*/ 404 w 735"/>
                  <a:gd name="T25" fmla="*/ 168 h 647"/>
                  <a:gd name="T26" fmla="*/ 334 w 735"/>
                  <a:gd name="T27" fmla="*/ 168 h 647"/>
                  <a:gd name="T28" fmla="*/ 279 w 735"/>
                  <a:gd name="T29" fmla="*/ 565 h 647"/>
                  <a:gd name="T30" fmla="*/ 15 w 735"/>
                  <a:gd name="T31" fmla="*/ 647 h 647"/>
                  <a:gd name="T32" fmla="*/ 215 w 735"/>
                  <a:gd name="T33" fmla="*/ 624 h 647"/>
                  <a:gd name="T34" fmla="*/ 237 w 735"/>
                  <a:gd name="T35" fmla="*/ 600 h 647"/>
                  <a:gd name="T36" fmla="*/ 256 w 735"/>
                  <a:gd name="T37" fmla="*/ 576 h 647"/>
                  <a:gd name="T38" fmla="*/ 475 w 735"/>
                  <a:gd name="T39" fmla="*/ 600 h 647"/>
                  <a:gd name="T40" fmla="*/ 499 w 735"/>
                  <a:gd name="T41" fmla="*/ 624 h 647"/>
                  <a:gd name="T42" fmla="*/ 518 w 735"/>
                  <a:gd name="T43" fmla="*/ 647 h 647"/>
                  <a:gd name="T44" fmla="*/ 723 w 735"/>
                  <a:gd name="T45" fmla="*/ 565 h 647"/>
                  <a:gd name="T46" fmla="*/ 452 w 735"/>
                  <a:gd name="T47" fmla="*/ 395 h 647"/>
                  <a:gd name="T48" fmla="*/ 279 w 735"/>
                  <a:gd name="T49" fmla="*/ 395 h 647"/>
                  <a:gd name="T50" fmla="*/ 513 w 735"/>
                  <a:gd name="T51" fmla="*/ 484 h 647"/>
                  <a:gd name="T52" fmla="*/ 589 w 735"/>
                  <a:gd name="T53" fmla="*/ 395 h 647"/>
                  <a:gd name="T54" fmla="*/ 513 w 735"/>
                  <a:gd name="T55" fmla="*/ 395 h 647"/>
                  <a:gd name="T56" fmla="*/ 513 w 735"/>
                  <a:gd name="T57" fmla="*/ 314 h 647"/>
                  <a:gd name="T58" fmla="*/ 589 w 735"/>
                  <a:gd name="T59" fmla="*/ 225 h 647"/>
                  <a:gd name="T60" fmla="*/ 513 w 735"/>
                  <a:gd name="T61" fmla="*/ 225 h 647"/>
                  <a:gd name="T62" fmla="*/ 142 w 735"/>
                  <a:gd name="T63" fmla="*/ 314 h 647"/>
                  <a:gd name="T64" fmla="*/ 218 w 735"/>
                  <a:gd name="T65" fmla="*/ 225 h 647"/>
                  <a:gd name="T66" fmla="*/ 142 w 735"/>
                  <a:gd name="T67" fmla="*/ 225 h 647"/>
                  <a:gd name="T68" fmla="*/ 142 w 735"/>
                  <a:gd name="T69" fmla="*/ 484 h 647"/>
                  <a:gd name="T70" fmla="*/ 218 w 735"/>
                  <a:gd name="T71" fmla="*/ 395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35" h="647">
                    <a:moveTo>
                      <a:pt x="683" y="114"/>
                    </a:moveTo>
                    <a:lnTo>
                      <a:pt x="683" y="536"/>
                    </a:lnTo>
                    <a:lnTo>
                      <a:pt x="648" y="536"/>
                    </a:lnTo>
                    <a:lnTo>
                      <a:pt x="648" y="114"/>
                    </a:lnTo>
                    <a:lnTo>
                      <a:pt x="90" y="114"/>
                    </a:lnTo>
                    <a:lnTo>
                      <a:pt x="90" y="536"/>
                    </a:lnTo>
                    <a:lnTo>
                      <a:pt x="55" y="536"/>
                    </a:lnTo>
                    <a:lnTo>
                      <a:pt x="55" y="114"/>
                    </a:lnTo>
                    <a:lnTo>
                      <a:pt x="0" y="114"/>
                    </a:lnTo>
                    <a:lnTo>
                      <a:pt x="36" y="0"/>
                    </a:lnTo>
                    <a:lnTo>
                      <a:pt x="700" y="0"/>
                    </a:lnTo>
                    <a:lnTo>
                      <a:pt x="735" y="114"/>
                    </a:lnTo>
                    <a:lnTo>
                      <a:pt x="683" y="114"/>
                    </a:lnTo>
                    <a:lnTo>
                      <a:pt x="683" y="114"/>
                    </a:lnTo>
                    <a:close/>
                    <a:moveTo>
                      <a:pt x="334" y="168"/>
                    </a:moveTo>
                    <a:lnTo>
                      <a:pt x="334" y="217"/>
                    </a:lnTo>
                    <a:lnTo>
                      <a:pt x="284" y="217"/>
                    </a:lnTo>
                    <a:lnTo>
                      <a:pt x="284" y="291"/>
                    </a:lnTo>
                    <a:lnTo>
                      <a:pt x="334" y="291"/>
                    </a:lnTo>
                    <a:lnTo>
                      <a:pt x="334" y="340"/>
                    </a:lnTo>
                    <a:lnTo>
                      <a:pt x="404" y="340"/>
                    </a:lnTo>
                    <a:lnTo>
                      <a:pt x="404" y="291"/>
                    </a:lnTo>
                    <a:lnTo>
                      <a:pt x="456" y="291"/>
                    </a:lnTo>
                    <a:lnTo>
                      <a:pt x="456" y="217"/>
                    </a:lnTo>
                    <a:lnTo>
                      <a:pt x="404" y="217"/>
                    </a:lnTo>
                    <a:lnTo>
                      <a:pt x="404" y="168"/>
                    </a:lnTo>
                    <a:lnTo>
                      <a:pt x="334" y="168"/>
                    </a:lnTo>
                    <a:lnTo>
                      <a:pt x="334" y="168"/>
                    </a:lnTo>
                    <a:close/>
                    <a:moveTo>
                      <a:pt x="279" y="395"/>
                    </a:moveTo>
                    <a:lnTo>
                      <a:pt x="279" y="565"/>
                    </a:lnTo>
                    <a:lnTo>
                      <a:pt x="15" y="565"/>
                    </a:lnTo>
                    <a:lnTo>
                      <a:pt x="15" y="647"/>
                    </a:lnTo>
                    <a:lnTo>
                      <a:pt x="215" y="647"/>
                    </a:lnTo>
                    <a:lnTo>
                      <a:pt x="215" y="624"/>
                    </a:lnTo>
                    <a:lnTo>
                      <a:pt x="237" y="624"/>
                    </a:lnTo>
                    <a:lnTo>
                      <a:pt x="237" y="600"/>
                    </a:lnTo>
                    <a:lnTo>
                      <a:pt x="256" y="600"/>
                    </a:lnTo>
                    <a:lnTo>
                      <a:pt x="256" y="576"/>
                    </a:lnTo>
                    <a:lnTo>
                      <a:pt x="475" y="576"/>
                    </a:lnTo>
                    <a:lnTo>
                      <a:pt x="475" y="600"/>
                    </a:lnTo>
                    <a:lnTo>
                      <a:pt x="499" y="600"/>
                    </a:lnTo>
                    <a:lnTo>
                      <a:pt x="499" y="624"/>
                    </a:lnTo>
                    <a:lnTo>
                      <a:pt x="518" y="624"/>
                    </a:lnTo>
                    <a:lnTo>
                      <a:pt x="518" y="647"/>
                    </a:lnTo>
                    <a:lnTo>
                      <a:pt x="723" y="647"/>
                    </a:lnTo>
                    <a:lnTo>
                      <a:pt x="723" y="565"/>
                    </a:lnTo>
                    <a:lnTo>
                      <a:pt x="452" y="565"/>
                    </a:lnTo>
                    <a:lnTo>
                      <a:pt x="452" y="395"/>
                    </a:lnTo>
                    <a:lnTo>
                      <a:pt x="279" y="395"/>
                    </a:lnTo>
                    <a:lnTo>
                      <a:pt x="279" y="395"/>
                    </a:lnTo>
                    <a:close/>
                    <a:moveTo>
                      <a:pt x="513" y="395"/>
                    </a:moveTo>
                    <a:lnTo>
                      <a:pt x="513" y="484"/>
                    </a:lnTo>
                    <a:lnTo>
                      <a:pt x="589" y="484"/>
                    </a:lnTo>
                    <a:lnTo>
                      <a:pt x="589" y="395"/>
                    </a:lnTo>
                    <a:lnTo>
                      <a:pt x="513" y="395"/>
                    </a:lnTo>
                    <a:lnTo>
                      <a:pt x="513" y="395"/>
                    </a:lnTo>
                    <a:close/>
                    <a:moveTo>
                      <a:pt x="513" y="225"/>
                    </a:moveTo>
                    <a:lnTo>
                      <a:pt x="513" y="314"/>
                    </a:lnTo>
                    <a:lnTo>
                      <a:pt x="589" y="314"/>
                    </a:lnTo>
                    <a:lnTo>
                      <a:pt x="589" y="225"/>
                    </a:lnTo>
                    <a:lnTo>
                      <a:pt x="513" y="225"/>
                    </a:lnTo>
                    <a:lnTo>
                      <a:pt x="513" y="225"/>
                    </a:lnTo>
                    <a:close/>
                    <a:moveTo>
                      <a:pt x="142" y="225"/>
                    </a:moveTo>
                    <a:lnTo>
                      <a:pt x="142" y="314"/>
                    </a:lnTo>
                    <a:lnTo>
                      <a:pt x="218" y="314"/>
                    </a:lnTo>
                    <a:lnTo>
                      <a:pt x="218" y="225"/>
                    </a:lnTo>
                    <a:lnTo>
                      <a:pt x="142" y="225"/>
                    </a:lnTo>
                    <a:lnTo>
                      <a:pt x="142" y="225"/>
                    </a:lnTo>
                    <a:close/>
                    <a:moveTo>
                      <a:pt x="142" y="395"/>
                    </a:moveTo>
                    <a:lnTo>
                      <a:pt x="142" y="484"/>
                    </a:lnTo>
                    <a:lnTo>
                      <a:pt x="218" y="484"/>
                    </a:lnTo>
                    <a:lnTo>
                      <a:pt x="218" y="395"/>
                    </a:lnTo>
                    <a:lnTo>
                      <a:pt x="142" y="395"/>
                    </a:lnTo>
                    <a:close/>
                  </a:path>
                </a:pathLst>
              </a:custGeom>
              <a:solidFill>
                <a:schemeClr val="bg1"/>
              </a:solidFill>
              <a:ln>
                <a:noFill/>
              </a:ln>
              <a:effectLst>
                <a:innerShdw blurRad="25400">
                  <a:prstClr val="black">
                    <a:alpha val="36000"/>
                  </a:prstClr>
                </a:innerShdw>
              </a:effectLst>
            </p:spPr>
            <p:txBody>
              <a:bodyPr vert="horz" wrap="square" lIns="121882" tIns="60941" rIns="121882" bIns="60941" numCol="1" anchor="t" anchorCtr="0" compatLnSpc="1"/>
              <a:lstStyle/>
              <a:p>
                <a:endParaRPr lang="zh-CN" altLang="en-US" sz="2400">
                  <a:solidFill>
                    <a:schemeClr val="bg1">
                      <a:alpha val="99000"/>
                    </a:schemeClr>
                  </a:solidFill>
                  <a:cs typeface="+mn-ea"/>
                  <a:sym typeface="+mn-lt"/>
                </a:endParaRPr>
              </a:p>
            </p:txBody>
          </p:sp>
        </p:grpSp>
        <p:grpSp>
          <p:nvGrpSpPr>
            <p:cNvPr id="8" name="组合 4"/>
            <p:cNvGrpSpPr/>
            <p:nvPr/>
          </p:nvGrpSpPr>
          <p:grpSpPr>
            <a:xfrm>
              <a:off x="6267438" y="2302071"/>
              <a:ext cx="2043295" cy="1557881"/>
              <a:chOff x="4700618" y="1726553"/>
              <a:chExt cx="1532944" cy="1168410"/>
            </a:xfrm>
            <a:solidFill>
              <a:schemeClr val="accent2"/>
            </a:solidFill>
          </p:grpSpPr>
          <p:sp>
            <p:nvSpPr>
              <p:cNvPr id="71" name="任意多边形 70"/>
              <p:cNvSpPr/>
              <p:nvPr/>
            </p:nvSpPr>
            <p:spPr>
              <a:xfrm flipH="1">
                <a:off x="4700618" y="1754495"/>
                <a:ext cx="300069" cy="173838"/>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1" fmla="*/ 367678 w 370875"/>
                  <a:gd name="connsiteY0-2" fmla="*/ 232793 h 232793"/>
                  <a:gd name="connsiteX1-3" fmla="*/ 370875 w 370875"/>
                  <a:gd name="connsiteY1-4" fmla="*/ 92116 h 232793"/>
                  <a:gd name="connsiteX2-5" fmla="*/ 0 w 370875"/>
                  <a:gd name="connsiteY2-6" fmla="*/ 226398 h 232793"/>
                  <a:gd name="connsiteX3-7" fmla="*/ 367678 w 370875"/>
                  <a:gd name="connsiteY3-8" fmla="*/ 232793 h 232793"/>
                  <a:gd name="connsiteX0-9" fmla="*/ 367678 w 370875"/>
                  <a:gd name="connsiteY0-10" fmla="*/ 233290 h 233290"/>
                  <a:gd name="connsiteX1-11" fmla="*/ 370875 w 370875"/>
                  <a:gd name="connsiteY1-12" fmla="*/ 92613 h 233290"/>
                  <a:gd name="connsiteX2-13" fmla="*/ 0 w 370875"/>
                  <a:gd name="connsiteY2-14" fmla="*/ 226895 h 233290"/>
                  <a:gd name="connsiteX3-15" fmla="*/ 367678 w 370875"/>
                  <a:gd name="connsiteY3-16" fmla="*/ 233290 h 233290"/>
                  <a:gd name="connsiteX0-17" fmla="*/ 367678 w 370875"/>
                  <a:gd name="connsiteY0-18" fmla="*/ 229170 h 229170"/>
                  <a:gd name="connsiteX1-19" fmla="*/ 370875 w 370875"/>
                  <a:gd name="connsiteY1-20" fmla="*/ 88493 h 229170"/>
                  <a:gd name="connsiteX2-21" fmla="*/ 0 w 370875"/>
                  <a:gd name="connsiteY2-22" fmla="*/ 222775 h 229170"/>
                  <a:gd name="connsiteX3-23" fmla="*/ 367678 w 370875"/>
                  <a:gd name="connsiteY3-24" fmla="*/ 229170 h 229170"/>
                  <a:gd name="connsiteX0-25" fmla="*/ 386861 w 390058"/>
                  <a:gd name="connsiteY0-26" fmla="*/ 227542 h 230739"/>
                  <a:gd name="connsiteX1-27" fmla="*/ 390058 w 390058"/>
                  <a:gd name="connsiteY1-28" fmla="*/ 86865 h 230739"/>
                  <a:gd name="connsiteX2-29" fmla="*/ 0 w 390058"/>
                  <a:gd name="connsiteY2-30" fmla="*/ 230739 h 230739"/>
                  <a:gd name="connsiteX3-31" fmla="*/ 386861 w 390058"/>
                  <a:gd name="connsiteY3-32" fmla="*/ 227542 h 230739"/>
                  <a:gd name="connsiteX0-33" fmla="*/ 386861 w 390058"/>
                  <a:gd name="connsiteY0-34" fmla="*/ 231640 h 234837"/>
                  <a:gd name="connsiteX1-35" fmla="*/ 390058 w 390058"/>
                  <a:gd name="connsiteY1-36" fmla="*/ 90963 h 234837"/>
                  <a:gd name="connsiteX2-37" fmla="*/ 0 w 390058"/>
                  <a:gd name="connsiteY2-38" fmla="*/ 234837 h 234837"/>
                  <a:gd name="connsiteX3-39" fmla="*/ 386861 w 390058"/>
                  <a:gd name="connsiteY3-40" fmla="*/ 231640 h 234837"/>
                  <a:gd name="connsiteX0-41" fmla="*/ 386861 w 397219"/>
                  <a:gd name="connsiteY0-42" fmla="*/ 231640 h 234837"/>
                  <a:gd name="connsiteX1-43" fmla="*/ 390058 w 397219"/>
                  <a:gd name="connsiteY1-44" fmla="*/ 90963 h 234837"/>
                  <a:gd name="connsiteX2-45" fmla="*/ 0 w 397219"/>
                  <a:gd name="connsiteY2-46" fmla="*/ 234837 h 234837"/>
                  <a:gd name="connsiteX3-47" fmla="*/ 386861 w 397219"/>
                  <a:gd name="connsiteY3-48" fmla="*/ 231640 h 234837"/>
                  <a:gd name="connsiteX0-49" fmla="*/ 386861 w 401264"/>
                  <a:gd name="connsiteY0-50" fmla="*/ 231640 h 234837"/>
                  <a:gd name="connsiteX1-51" fmla="*/ 390058 w 401264"/>
                  <a:gd name="connsiteY1-52" fmla="*/ 90963 h 234837"/>
                  <a:gd name="connsiteX2-53" fmla="*/ 0 w 401264"/>
                  <a:gd name="connsiteY2-54" fmla="*/ 234837 h 234837"/>
                  <a:gd name="connsiteX3-55" fmla="*/ 386861 w 401264"/>
                  <a:gd name="connsiteY3-56" fmla="*/ 231640 h 234837"/>
                  <a:gd name="connsiteX0-57" fmla="*/ 386861 w 406990"/>
                  <a:gd name="connsiteY0-58" fmla="*/ 231640 h 234837"/>
                  <a:gd name="connsiteX1-59" fmla="*/ 390058 w 406990"/>
                  <a:gd name="connsiteY1-60" fmla="*/ 90963 h 234837"/>
                  <a:gd name="connsiteX2-61" fmla="*/ 0 w 406990"/>
                  <a:gd name="connsiteY2-62" fmla="*/ 234837 h 234837"/>
                  <a:gd name="connsiteX3-63" fmla="*/ 386861 w 406990"/>
                  <a:gd name="connsiteY3-64" fmla="*/ 231640 h 234837"/>
                  <a:gd name="connsiteX0-65" fmla="*/ 386861 w 400092"/>
                  <a:gd name="connsiteY0-66" fmla="*/ 231640 h 234837"/>
                  <a:gd name="connsiteX1-67" fmla="*/ 390058 w 400092"/>
                  <a:gd name="connsiteY1-68" fmla="*/ 90963 h 234837"/>
                  <a:gd name="connsiteX2-69" fmla="*/ 0 w 400092"/>
                  <a:gd name="connsiteY2-70" fmla="*/ 234837 h 234837"/>
                  <a:gd name="connsiteX3-71" fmla="*/ 386861 w 400092"/>
                  <a:gd name="connsiteY3-72" fmla="*/ 231640 h 234837"/>
                  <a:gd name="connsiteX0-73" fmla="*/ 386861 w 400092"/>
                  <a:gd name="connsiteY0-74" fmla="*/ 231640 h 234837"/>
                  <a:gd name="connsiteX1-75" fmla="*/ 390058 w 400092"/>
                  <a:gd name="connsiteY1-76" fmla="*/ 90963 h 234837"/>
                  <a:gd name="connsiteX2-77" fmla="*/ 0 w 400092"/>
                  <a:gd name="connsiteY2-78" fmla="*/ 234837 h 234837"/>
                  <a:gd name="connsiteX3-79" fmla="*/ 386861 w 400092"/>
                  <a:gd name="connsiteY3-80" fmla="*/ 231640 h 234837"/>
                  <a:gd name="connsiteX0-81" fmla="*/ 386861 w 400092"/>
                  <a:gd name="connsiteY0-82" fmla="*/ 228587 h 231784"/>
                  <a:gd name="connsiteX1-83" fmla="*/ 390058 w 400092"/>
                  <a:gd name="connsiteY1-84" fmla="*/ 87910 h 231784"/>
                  <a:gd name="connsiteX2-85" fmla="*/ 0 w 400092"/>
                  <a:gd name="connsiteY2-86" fmla="*/ 231784 h 231784"/>
                  <a:gd name="connsiteX3-87" fmla="*/ 386861 w 400092"/>
                  <a:gd name="connsiteY3-88" fmla="*/ 228587 h 231784"/>
                </a:gdLst>
                <a:ahLst/>
                <a:cxnLst>
                  <a:cxn ang="0">
                    <a:pos x="connsiteX0-1" y="connsiteY0-2"/>
                  </a:cxn>
                  <a:cxn ang="0">
                    <a:pos x="connsiteX1-3" y="connsiteY1-4"/>
                  </a:cxn>
                  <a:cxn ang="0">
                    <a:pos x="connsiteX2-5" y="connsiteY2-6"/>
                  </a:cxn>
                  <a:cxn ang="0">
                    <a:pos x="connsiteX3-7" y="connsiteY3-8"/>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73" name="任意多边形 72"/>
              <p:cNvSpPr/>
              <p:nvPr/>
            </p:nvSpPr>
            <p:spPr>
              <a:xfrm flipH="1">
                <a:off x="4716277" y="1726553"/>
                <a:ext cx="1517285" cy="1168410"/>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1" fmla="*/ 0 w 2029722"/>
                  <a:gd name="connsiteY0-2" fmla="*/ 1574572 h 1574572"/>
                  <a:gd name="connsiteX1-3" fmla="*/ 947203 w 2029722"/>
                  <a:gd name="connsiteY1-4" fmla="*/ 0 h 1574572"/>
                  <a:gd name="connsiteX2-5" fmla="*/ 1931311 w 2029722"/>
                  <a:gd name="connsiteY2-6" fmla="*/ 24603 h 1574572"/>
                  <a:gd name="connsiteX3-7" fmla="*/ 2029722 w 2029722"/>
                  <a:gd name="connsiteY3-8" fmla="*/ 106612 h 1574572"/>
                  <a:gd name="connsiteX4-9" fmla="*/ 1008710 w 2029722"/>
                  <a:gd name="connsiteY4-10" fmla="*/ 1570472 h 1574572"/>
                  <a:gd name="connsiteX5-11" fmla="*/ 0 w 2029722"/>
                  <a:gd name="connsiteY5-12" fmla="*/ 1574572 h 1574572"/>
                  <a:gd name="connsiteX0-13" fmla="*/ 0 w 2029722"/>
                  <a:gd name="connsiteY0-14" fmla="*/ 1574572 h 1574572"/>
                  <a:gd name="connsiteX1-15" fmla="*/ 947203 w 2029722"/>
                  <a:gd name="connsiteY1-16" fmla="*/ 0 h 1574572"/>
                  <a:gd name="connsiteX2-17" fmla="*/ 1931311 w 2029722"/>
                  <a:gd name="connsiteY2-18" fmla="*/ 24603 h 1574572"/>
                  <a:gd name="connsiteX3-19" fmla="*/ 2029722 w 2029722"/>
                  <a:gd name="connsiteY3-20" fmla="*/ 106612 h 1574572"/>
                  <a:gd name="connsiteX4-21" fmla="*/ 1008710 w 2029722"/>
                  <a:gd name="connsiteY4-22" fmla="*/ 1570472 h 1574572"/>
                  <a:gd name="connsiteX5-23" fmla="*/ 0 w 2029722"/>
                  <a:gd name="connsiteY5-24" fmla="*/ 1574572 h 1574572"/>
                  <a:gd name="connsiteX0-25" fmla="*/ 0 w 2029722"/>
                  <a:gd name="connsiteY0-26" fmla="*/ 1574572 h 1574572"/>
                  <a:gd name="connsiteX1-27" fmla="*/ 947203 w 2029722"/>
                  <a:gd name="connsiteY1-28" fmla="*/ 0 h 1574572"/>
                  <a:gd name="connsiteX2-29" fmla="*/ 1931311 w 2029722"/>
                  <a:gd name="connsiteY2-30" fmla="*/ 24603 h 1574572"/>
                  <a:gd name="connsiteX3-31" fmla="*/ 2029722 w 2029722"/>
                  <a:gd name="connsiteY3-32" fmla="*/ 106612 h 1574572"/>
                  <a:gd name="connsiteX4-33" fmla="*/ 1008710 w 2029722"/>
                  <a:gd name="connsiteY4-34" fmla="*/ 1570472 h 1574572"/>
                  <a:gd name="connsiteX5-35" fmla="*/ 0 w 2029722"/>
                  <a:gd name="connsiteY5-36" fmla="*/ 1574572 h 1574572"/>
                  <a:gd name="connsiteX0-37" fmla="*/ 0 w 2029722"/>
                  <a:gd name="connsiteY0-38" fmla="*/ 1574572 h 1574572"/>
                  <a:gd name="connsiteX1-39" fmla="*/ 947203 w 2029722"/>
                  <a:gd name="connsiteY1-40" fmla="*/ 0 h 1574572"/>
                  <a:gd name="connsiteX2-41" fmla="*/ 1931311 w 2029722"/>
                  <a:gd name="connsiteY2-42" fmla="*/ 24603 h 1574572"/>
                  <a:gd name="connsiteX3-43" fmla="*/ 2029722 w 2029722"/>
                  <a:gd name="connsiteY3-44" fmla="*/ 106612 h 1574572"/>
                  <a:gd name="connsiteX4-45" fmla="*/ 1008710 w 2029722"/>
                  <a:gd name="connsiteY4-46" fmla="*/ 1570472 h 1574572"/>
                  <a:gd name="connsiteX5-47" fmla="*/ 0 w 2029722"/>
                  <a:gd name="connsiteY5-48" fmla="*/ 1574572 h 1574572"/>
                  <a:gd name="connsiteX0-49" fmla="*/ 0 w 2029722"/>
                  <a:gd name="connsiteY0-50" fmla="*/ 1574572 h 1574572"/>
                  <a:gd name="connsiteX1-51" fmla="*/ 947203 w 2029722"/>
                  <a:gd name="connsiteY1-52" fmla="*/ 0 h 1574572"/>
                  <a:gd name="connsiteX2-53" fmla="*/ 1931311 w 2029722"/>
                  <a:gd name="connsiteY2-54" fmla="*/ 24603 h 1574572"/>
                  <a:gd name="connsiteX3-55" fmla="*/ 2029722 w 2029722"/>
                  <a:gd name="connsiteY3-56" fmla="*/ 106612 h 1574572"/>
                  <a:gd name="connsiteX4-57" fmla="*/ 1008710 w 2029722"/>
                  <a:gd name="connsiteY4-58" fmla="*/ 1570472 h 1574572"/>
                  <a:gd name="connsiteX5-59" fmla="*/ 0 w 2029722"/>
                  <a:gd name="connsiteY5-60" fmla="*/ 1574572 h 1574572"/>
                  <a:gd name="connsiteX0-61" fmla="*/ 0 w 2029722"/>
                  <a:gd name="connsiteY0-62" fmla="*/ 1574572 h 1574572"/>
                  <a:gd name="connsiteX1-63" fmla="*/ 947203 w 2029722"/>
                  <a:gd name="connsiteY1-64" fmla="*/ 0 h 1574572"/>
                  <a:gd name="connsiteX2-65" fmla="*/ 1931311 w 2029722"/>
                  <a:gd name="connsiteY2-66" fmla="*/ 24603 h 1574572"/>
                  <a:gd name="connsiteX3-67" fmla="*/ 2009219 w 2029722"/>
                  <a:gd name="connsiteY3-68" fmla="*/ 57406 h 1574572"/>
                  <a:gd name="connsiteX4-69" fmla="*/ 2029722 w 2029722"/>
                  <a:gd name="connsiteY4-70" fmla="*/ 106612 h 1574572"/>
                  <a:gd name="connsiteX5-71" fmla="*/ 1008710 w 2029722"/>
                  <a:gd name="connsiteY5-72" fmla="*/ 1570472 h 1574572"/>
                  <a:gd name="connsiteX6" fmla="*/ 0 w 2029722"/>
                  <a:gd name="connsiteY6" fmla="*/ 1574572 h 1574572"/>
                  <a:gd name="connsiteX0-73" fmla="*/ 0 w 2029722"/>
                  <a:gd name="connsiteY0-74" fmla="*/ 1574572 h 1574572"/>
                  <a:gd name="connsiteX1-75" fmla="*/ 947203 w 2029722"/>
                  <a:gd name="connsiteY1-76" fmla="*/ 0 h 1574572"/>
                  <a:gd name="connsiteX2-77" fmla="*/ 1931311 w 2029722"/>
                  <a:gd name="connsiteY2-78" fmla="*/ 24603 h 1574572"/>
                  <a:gd name="connsiteX3-79" fmla="*/ 2009219 w 2029722"/>
                  <a:gd name="connsiteY3-80" fmla="*/ 57406 h 1574572"/>
                  <a:gd name="connsiteX4-81" fmla="*/ 2029722 w 2029722"/>
                  <a:gd name="connsiteY4-82" fmla="*/ 106612 h 1574572"/>
                  <a:gd name="connsiteX5-83" fmla="*/ 1008710 w 2029722"/>
                  <a:gd name="connsiteY5-84" fmla="*/ 1570472 h 1574572"/>
                  <a:gd name="connsiteX6-85" fmla="*/ 0 w 2029722"/>
                  <a:gd name="connsiteY6-86" fmla="*/ 1574572 h 1574572"/>
                  <a:gd name="connsiteX0-87" fmla="*/ 0 w 2029722"/>
                  <a:gd name="connsiteY0-88" fmla="*/ 1574572 h 1574572"/>
                  <a:gd name="connsiteX1-89" fmla="*/ 947203 w 2029722"/>
                  <a:gd name="connsiteY1-90" fmla="*/ 0 h 1574572"/>
                  <a:gd name="connsiteX2-91" fmla="*/ 1931311 w 2029722"/>
                  <a:gd name="connsiteY2-92" fmla="*/ 24603 h 1574572"/>
                  <a:gd name="connsiteX3-93" fmla="*/ 2009219 w 2029722"/>
                  <a:gd name="connsiteY3-94" fmla="*/ 57406 h 1574572"/>
                  <a:gd name="connsiteX4-95" fmla="*/ 2029722 w 2029722"/>
                  <a:gd name="connsiteY4-96" fmla="*/ 106612 h 1574572"/>
                  <a:gd name="connsiteX5-97" fmla="*/ 1029212 w 2029722"/>
                  <a:gd name="connsiteY5-98" fmla="*/ 1566371 h 1574572"/>
                  <a:gd name="connsiteX6-99" fmla="*/ 0 w 2029722"/>
                  <a:gd name="connsiteY6-100" fmla="*/ 1574572 h 1574572"/>
                  <a:gd name="connsiteX0-101" fmla="*/ 0 w 2029722"/>
                  <a:gd name="connsiteY0-102" fmla="*/ 1574572 h 1574572"/>
                  <a:gd name="connsiteX1-103" fmla="*/ 947203 w 2029722"/>
                  <a:gd name="connsiteY1-104" fmla="*/ 0 h 1574572"/>
                  <a:gd name="connsiteX2-105" fmla="*/ 1931311 w 2029722"/>
                  <a:gd name="connsiteY2-106" fmla="*/ 24603 h 1574572"/>
                  <a:gd name="connsiteX3-107" fmla="*/ 2009219 w 2029722"/>
                  <a:gd name="connsiteY3-108" fmla="*/ 57406 h 1574572"/>
                  <a:gd name="connsiteX4-109" fmla="*/ 2029722 w 2029722"/>
                  <a:gd name="connsiteY4-110" fmla="*/ 106612 h 1574572"/>
                  <a:gd name="connsiteX5-111" fmla="*/ 1029212 w 2029722"/>
                  <a:gd name="connsiteY5-112" fmla="*/ 1566371 h 1574572"/>
                  <a:gd name="connsiteX6-113" fmla="*/ 0 w 2029722"/>
                  <a:gd name="connsiteY6-114" fmla="*/ 1574572 h 1574572"/>
                  <a:gd name="connsiteX0-115" fmla="*/ 0 w 2112234"/>
                  <a:gd name="connsiteY0-116" fmla="*/ 1602749 h 1602749"/>
                  <a:gd name="connsiteX1-117" fmla="*/ 947203 w 2112234"/>
                  <a:gd name="connsiteY1-118" fmla="*/ 28177 h 1602749"/>
                  <a:gd name="connsiteX2-119" fmla="*/ 1931311 w 2112234"/>
                  <a:gd name="connsiteY2-120" fmla="*/ 52780 h 1602749"/>
                  <a:gd name="connsiteX3-121" fmla="*/ 2029722 w 2112234"/>
                  <a:gd name="connsiteY3-122" fmla="*/ 134789 h 1602749"/>
                  <a:gd name="connsiteX4-123" fmla="*/ 1029212 w 2112234"/>
                  <a:gd name="connsiteY4-124" fmla="*/ 1594548 h 1602749"/>
                  <a:gd name="connsiteX5-125" fmla="*/ 0 w 2112234"/>
                  <a:gd name="connsiteY5-126" fmla="*/ 1602749 h 1602749"/>
                  <a:gd name="connsiteX0-127" fmla="*/ 0 w 2094991"/>
                  <a:gd name="connsiteY0-128" fmla="*/ 1602749 h 1602749"/>
                  <a:gd name="connsiteX1-129" fmla="*/ 947203 w 2094991"/>
                  <a:gd name="connsiteY1-130" fmla="*/ 28177 h 1602749"/>
                  <a:gd name="connsiteX2-131" fmla="*/ 1931311 w 2094991"/>
                  <a:gd name="connsiteY2-132" fmla="*/ 52780 h 1602749"/>
                  <a:gd name="connsiteX3-133" fmla="*/ 2029722 w 2094991"/>
                  <a:gd name="connsiteY3-134" fmla="*/ 134789 h 1602749"/>
                  <a:gd name="connsiteX4-135" fmla="*/ 1029212 w 2094991"/>
                  <a:gd name="connsiteY4-136" fmla="*/ 1594548 h 1602749"/>
                  <a:gd name="connsiteX5-137" fmla="*/ 0 w 2094991"/>
                  <a:gd name="connsiteY5-138" fmla="*/ 1602749 h 1602749"/>
                  <a:gd name="connsiteX0-139" fmla="*/ 0 w 2029722"/>
                  <a:gd name="connsiteY0-140" fmla="*/ 1574572 h 1574572"/>
                  <a:gd name="connsiteX1-141" fmla="*/ 947203 w 2029722"/>
                  <a:gd name="connsiteY1-142" fmla="*/ 0 h 1574572"/>
                  <a:gd name="connsiteX2-143" fmla="*/ 1931311 w 2029722"/>
                  <a:gd name="connsiteY2-144" fmla="*/ 24603 h 1574572"/>
                  <a:gd name="connsiteX3-145" fmla="*/ 2029722 w 2029722"/>
                  <a:gd name="connsiteY3-146" fmla="*/ 106612 h 1574572"/>
                  <a:gd name="connsiteX4-147" fmla="*/ 1029212 w 2029722"/>
                  <a:gd name="connsiteY4-148" fmla="*/ 1566371 h 1574572"/>
                  <a:gd name="connsiteX5-149" fmla="*/ 0 w 2029722"/>
                  <a:gd name="connsiteY5-150" fmla="*/ 1574572 h 1574572"/>
                  <a:gd name="connsiteX0-151" fmla="*/ 0 w 2029722"/>
                  <a:gd name="connsiteY0-152" fmla="*/ 1574572 h 1574572"/>
                  <a:gd name="connsiteX1-153" fmla="*/ 947203 w 2029722"/>
                  <a:gd name="connsiteY1-154" fmla="*/ 0 h 1574572"/>
                  <a:gd name="connsiteX2-155" fmla="*/ 1931311 w 2029722"/>
                  <a:gd name="connsiteY2-156" fmla="*/ 24603 h 1574572"/>
                  <a:gd name="connsiteX3-157" fmla="*/ 2029722 w 2029722"/>
                  <a:gd name="connsiteY3-158" fmla="*/ 106612 h 1574572"/>
                  <a:gd name="connsiteX4-159" fmla="*/ 1029212 w 2029722"/>
                  <a:gd name="connsiteY4-160" fmla="*/ 1566371 h 1574572"/>
                  <a:gd name="connsiteX5-161" fmla="*/ 0 w 2029722"/>
                  <a:gd name="connsiteY5-162" fmla="*/ 1574572 h 1574572"/>
                  <a:gd name="connsiteX0-163" fmla="*/ 0 w 2026763"/>
                  <a:gd name="connsiteY0-164" fmla="*/ 1574572 h 1574572"/>
                  <a:gd name="connsiteX1-165" fmla="*/ 947203 w 2026763"/>
                  <a:gd name="connsiteY1-166" fmla="*/ 0 h 1574572"/>
                  <a:gd name="connsiteX2-167" fmla="*/ 1931311 w 2026763"/>
                  <a:gd name="connsiteY2-168" fmla="*/ 24603 h 1574572"/>
                  <a:gd name="connsiteX3-169" fmla="*/ 2026763 w 2026763"/>
                  <a:gd name="connsiteY3-170" fmla="*/ 118448 h 1574572"/>
                  <a:gd name="connsiteX4-171" fmla="*/ 1029212 w 2026763"/>
                  <a:gd name="connsiteY4-172" fmla="*/ 1566371 h 1574572"/>
                  <a:gd name="connsiteX5-173" fmla="*/ 0 w 2026763"/>
                  <a:gd name="connsiteY5-174" fmla="*/ 1574572 h 1574572"/>
                  <a:gd name="connsiteX0-175" fmla="*/ 0 w 2026763"/>
                  <a:gd name="connsiteY0-176" fmla="*/ 1574572 h 1589231"/>
                  <a:gd name="connsiteX1-177" fmla="*/ 947203 w 2026763"/>
                  <a:gd name="connsiteY1-178" fmla="*/ 0 h 1589231"/>
                  <a:gd name="connsiteX2-179" fmla="*/ 1931311 w 2026763"/>
                  <a:gd name="connsiteY2-180" fmla="*/ 24603 h 1589231"/>
                  <a:gd name="connsiteX3-181" fmla="*/ 2026763 w 2026763"/>
                  <a:gd name="connsiteY3-182" fmla="*/ 118448 h 1589231"/>
                  <a:gd name="connsiteX4-183" fmla="*/ 1029212 w 2026763"/>
                  <a:gd name="connsiteY4-184" fmla="*/ 1589231 h 1589231"/>
                  <a:gd name="connsiteX5-185" fmla="*/ 0 w 2026763"/>
                  <a:gd name="connsiteY5-186" fmla="*/ 1574572 h 1589231"/>
                  <a:gd name="connsiteX0-187" fmla="*/ 0 w 2026763"/>
                  <a:gd name="connsiteY0-188" fmla="*/ 1574572 h 1601616"/>
                  <a:gd name="connsiteX1-189" fmla="*/ 947203 w 2026763"/>
                  <a:gd name="connsiteY1-190" fmla="*/ 0 h 1601616"/>
                  <a:gd name="connsiteX2-191" fmla="*/ 1931311 w 2026763"/>
                  <a:gd name="connsiteY2-192" fmla="*/ 24603 h 1601616"/>
                  <a:gd name="connsiteX3-193" fmla="*/ 2026763 w 2026763"/>
                  <a:gd name="connsiteY3-194" fmla="*/ 118448 h 1601616"/>
                  <a:gd name="connsiteX4-195" fmla="*/ 1029212 w 2026763"/>
                  <a:gd name="connsiteY4-196" fmla="*/ 1589231 h 1601616"/>
                  <a:gd name="connsiteX5-197" fmla="*/ 0 w 2026763"/>
                  <a:gd name="connsiteY5-198" fmla="*/ 1574572 h 1601616"/>
                  <a:gd name="connsiteX0-199" fmla="*/ 0 w 2026763"/>
                  <a:gd name="connsiteY0-200" fmla="*/ 1574572 h 1593194"/>
                  <a:gd name="connsiteX1-201" fmla="*/ 947203 w 2026763"/>
                  <a:gd name="connsiteY1-202" fmla="*/ 0 h 1593194"/>
                  <a:gd name="connsiteX2-203" fmla="*/ 1931311 w 2026763"/>
                  <a:gd name="connsiteY2-204" fmla="*/ 24603 h 1593194"/>
                  <a:gd name="connsiteX3-205" fmla="*/ 2026763 w 2026763"/>
                  <a:gd name="connsiteY3-206" fmla="*/ 118448 h 1593194"/>
                  <a:gd name="connsiteX4-207" fmla="*/ 1029212 w 2026763"/>
                  <a:gd name="connsiteY4-208" fmla="*/ 1589231 h 1593194"/>
                  <a:gd name="connsiteX5-209" fmla="*/ 0 w 2026763"/>
                  <a:gd name="connsiteY5-210" fmla="*/ 1574572 h 1593194"/>
                  <a:gd name="connsiteX0-211" fmla="*/ 0 w 2023046"/>
                  <a:gd name="connsiteY0-212" fmla="*/ 1563421 h 1589231"/>
                  <a:gd name="connsiteX1-213" fmla="*/ 943486 w 2023046"/>
                  <a:gd name="connsiteY1-214" fmla="*/ 0 h 1589231"/>
                  <a:gd name="connsiteX2-215" fmla="*/ 1927594 w 2023046"/>
                  <a:gd name="connsiteY2-216" fmla="*/ 24603 h 1589231"/>
                  <a:gd name="connsiteX3-217" fmla="*/ 2023046 w 2023046"/>
                  <a:gd name="connsiteY3-218" fmla="*/ 118448 h 1589231"/>
                  <a:gd name="connsiteX4-219" fmla="*/ 1025495 w 2023046"/>
                  <a:gd name="connsiteY4-220" fmla="*/ 1589231 h 1589231"/>
                  <a:gd name="connsiteX5-221" fmla="*/ 0 w 2023046"/>
                  <a:gd name="connsiteY5-222" fmla="*/ 1563421 h 1589231"/>
                  <a:gd name="connsiteX0-223" fmla="*/ 0 w 2023046"/>
                  <a:gd name="connsiteY0-224" fmla="*/ 1563421 h 1574847"/>
                  <a:gd name="connsiteX1-225" fmla="*/ 943486 w 2023046"/>
                  <a:gd name="connsiteY1-226" fmla="*/ 0 h 1574847"/>
                  <a:gd name="connsiteX2-227" fmla="*/ 1927594 w 2023046"/>
                  <a:gd name="connsiteY2-228" fmla="*/ 24603 h 1574847"/>
                  <a:gd name="connsiteX3-229" fmla="*/ 2023046 w 2023046"/>
                  <a:gd name="connsiteY3-230" fmla="*/ 118448 h 1574847"/>
                  <a:gd name="connsiteX4-231" fmla="*/ 1029212 w 2023046"/>
                  <a:gd name="connsiteY4-232" fmla="*/ 1548343 h 1574847"/>
                  <a:gd name="connsiteX5-233" fmla="*/ 0 w 2023046"/>
                  <a:gd name="connsiteY5-234" fmla="*/ 1563421 h 1574847"/>
                  <a:gd name="connsiteX0-235" fmla="*/ 0 w 2023046"/>
                  <a:gd name="connsiteY0-236" fmla="*/ 1563421 h 1563421"/>
                  <a:gd name="connsiteX1-237" fmla="*/ 943486 w 2023046"/>
                  <a:gd name="connsiteY1-238" fmla="*/ 0 h 1563421"/>
                  <a:gd name="connsiteX2-239" fmla="*/ 1927594 w 2023046"/>
                  <a:gd name="connsiteY2-240" fmla="*/ 24603 h 1563421"/>
                  <a:gd name="connsiteX3-241" fmla="*/ 2023046 w 2023046"/>
                  <a:gd name="connsiteY3-242" fmla="*/ 118448 h 1563421"/>
                  <a:gd name="connsiteX4-243" fmla="*/ 1029212 w 2023046"/>
                  <a:gd name="connsiteY4-244" fmla="*/ 1548343 h 1563421"/>
                  <a:gd name="connsiteX5-245" fmla="*/ 0 w 2023046"/>
                  <a:gd name="connsiteY5-246" fmla="*/ 1563421 h 1563421"/>
                  <a:gd name="connsiteX0-247" fmla="*/ 0 w 2023046"/>
                  <a:gd name="connsiteY0-248" fmla="*/ 1563421 h 1568845"/>
                  <a:gd name="connsiteX1-249" fmla="*/ 943486 w 2023046"/>
                  <a:gd name="connsiteY1-250" fmla="*/ 0 h 1568845"/>
                  <a:gd name="connsiteX2-251" fmla="*/ 1927594 w 2023046"/>
                  <a:gd name="connsiteY2-252" fmla="*/ 24603 h 1568845"/>
                  <a:gd name="connsiteX3-253" fmla="*/ 2023046 w 2023046"/>
                  <a:gd name="connsiteY3-254" fmla="*/ 118448 h 1568845"/>
                  <a:gd name="connsiteX4-255" fmla="*/ 1012811 w 2023046"/>
                  <a:gd name="connsiteY4-256" fmla="*/ 1568845 h 1568845"/>
                  <a:gd name="connsiteX5-257" fmla="*/ 0 w 2023046"/>
                  <a:gd name="connsiteY5-258" fmla="*/ 1563421 h 1568845"/>
                  <a:gd name="connsiteX0-259" fmla="*/ 0 w 2023046"/>
                  <a:gd name="connsiteY0-260" fmla="*/ 1575722 h 1575722"/>
                  <a:gd name="connsiteX1-261" fmla="*/ 943486 w 2023046"/>
                  <a:gd name="connsiteY1-262" fmla="*/ 0 h 1575722"/>
                  <a:gd name="connsiteX2-263" fmla="*/ 1927594 w 2023046"/>
                  <a:gd name="connsiteY2-264" fmla="*/ 24603 h 1575722"/>
                  <a:gd name="connsiteX3-265" fmla="*/ 2023046 w 2023046"/>
                  <a:gd name="connsiteY3-266" fmla="*/ 118448 h 1575722"/>
                  <a:gd name="connsiteX4-267" fmla="*/ 1012811 w 2023046"/>
                  <a:gd name="connsiteY4-268" fmla="*/ 1568845 h 1575722"/>
                  <a:gd name="connsiteX5-269" fmla="*/ 0 w 2023046"/>
                  <a:gd name="connsiteY5-270" fmla="*/ 1575722 h 1575722"/>
                  <a:gd name="connsiteX0-271" fmla="*/ 0 w 2023046"/>
                  <a:gd name="connsiteY0-272" fmla="*/ 1557880 h 1557880"/>
                  <a:gd name="connsiteX1-273" fmla="*/ 947947 w 2023046"/>
                  <a:gd name="connsiteY1-274" fmla="*/ 0 h 1557880"/>
                  <a:gd name="connsiteX2-275" fmla="*/ 1927594 w 2023046"/>
                  <a:gd name="connsiteY2-276" fmla="*/ 6761 h 1557880"/>
                  <a:gd name="connsiteX3-277" fmla="*/ 2023046 w 2023046"/>
                  <a:gd name="connsiteY3-278" fmla="*/ 100606 h 1557880"/>
                  <a:gd name="connsiteX4-279" fmla="*/ 1012811 w 2023046"/>
                  <a:gd name="connsiteY4-280" fmla="*/ 1551003 h 1557880"/>
                  <a:gd name="connsiteX5-281" fmla="*/ 0 w 2023046"/>
                  <a:gd name="connsiteY5-282" fmla="*/ 1557880 h 155788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023046" h="1557880">
                    <a:moveTo>
                      <a:pt x="0" y="1557880"/>
                    </a:moveTo>
                    <a:cubicBezTo>
                      <a:pt x="656072" y="163728"/>
                      <a:pt x="648615" y="123013"/>
                      <a:pt x="947947" y="0"/>
                    </a:cubicBezTo>
                    <a:lnTo>
                      <a:pt x="1927594" y="6761"/>
                    </a:lnTo>
                    <a:cubicBezTo>
                      <a:pt x="1981807" y="34055"/>
                      <a:pt x="1994802" y="50814"/>
                      <a:pt x="2023046" y="100606"/>
                    </a:cubicBezTo>
                    <a:cubicBezTo>
                      <a:pt x="1744216" y="-198728"/>
                      <a:pt x="1262938" y="1099954"/>
                      <a:pt x="1012811" y="1551003"/>
                    </a:cubicBezTo>
                    <a:lnTo>
                      <a:pt x="0" y="1557880"/>
                    </a:lnTo>
                    <a:close/>
                  </a:path>
                </a:pathLst>
              </a:custGeom>
              <a:solidFill>
                <a:srgbClr val="86B1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86" name="Freeform 21"/>
              <p:cNvSpPr>
                <a:spLocks noEditPoints="1"/>
              </p:cNvSpPr>
              <p:nvPr/>
            </p:nvSpPr>
            <p:spPr bwMode="auto">
              <a:xfrm>
                <a:off x="5475074" y="2110807"/>
                <a:ext cx="227135" cy="306633"/>
              </a:xfrm>
              <a:custGeom>
                <a:avLst/>
                <a:gdLst>
                  <a:gd name="T0" fmla="*/ 94 w 237"/>
                  <a:gd name="T1" fmla="*/ 124 h 320"/>
                  <a:gd name="T2" fmla="*/ 26 w 237"/>
                  <a:gd name="T3" fmla="*/ 197 h 320"/>
                  <a:gd name="T4" fmla="*/ 118 w 237"/>
                  <a:gd name="T5" fmla="*/ 291 h 320"/>
                  <a:gd name="T6" fmla="*/ 26 w 237"/>
                  <a:gd name="T7" fmla="*/ 281 h 320"/>
                  <a:gd name="T8" fmla="*/ 118 w 237"/>
                  <a:gd name="T9" fmla="*/ 291 h 320"/>
                  <a:gd name="T10" fmla="*/ 110 w 237"/>
                  <a:gd name="T11" fmla="*/ 220 h 320"/>
                  <a:gd name="T12" fmla="*/ 26 w 237"/>
                  <a:gd name="T13" fmla="*/ 230 h 320"/>
                  <a:gd name="T14" fmla="*/ 126 w 237"/>
                  <a:gd name="T15" fmla="*/ 250 h 320"/>
                  <a:gd name="T16" fmla="*/ 26 w 237"/>
                  <a:gd name="T17" fmla="*/ 240 h 320"/>
                  <a:gd name="T18" fmla="*/ 126 w 237"/>
                  <a:gd name="T19" fmla="*/ 250 h 320"/>
                  <a:gd name="T20" fmla="*/ 78 w 237"/>
                  <a:gd name="T21" fmla="*/ 261 h 320"/>
                  <a:gd name="T22" fmla="*/ 26 w 237"/>
                  <a:gd name="T23" fmla="*/ 271 h 320"/>
                  <a:gd name="T24" fmla="*/ 125 w 237"/>
                  <a:gd name="T25" fmla="*/ 165 h 320"/>
                  <a:gd name="T26" fmla="*/ 141 w 237"/>
                  <a:gd name="T27" fmla="*/ 152 h 320"/>
                  <a:gd name="T28" fmla="*/ 153 w 237"/>
                  <a:gd name="T29" fmla="*/ 137 h 320"/>
                  <a:gd name="T30" fmla="*/ 141 w 237"/>
                  <a:gd name="T31" fmla="*/ 124 h 320"/>
                  <a:gd name="T32" fmla="*/ 125 w 237"/>
                  <a:gd name="T33" fmla="*/ 137 h 320"/>
                  <a:gd name="T34" fmla="*/ 113 w 237"/>
                  <a:gd name="T35" fmla="*/ 152 h 320"/>
                  <a:gd name="T36" fmla="*/ 125 w 237"/>
                  <a:gd name="T37" fmla="*/ 165 h 320"/>
                  <a:gd name="T38" fmla="*/ 119 w 237"/>
                  <a:gd name="T39" fmla="*/ 95 h 320"/>
                  <a:gd name="T40" fmla="*/ 122 w 237"/>
                  <a:gd name="T41" fmla="*/ 72 h 320"/>
                  <a:gd name="T42" fmla="*/ 119 w 237"/>
                  <a:gd name="T43" fmla="*/ 87 h 320"/>
                  <a:gd name="T44" fmla="*/ 115 w 237"/>
                  <a:gd name="T45" fmla="*/ 84 h 320"/>
                  <a:gd name="T46" fmla="*/ 107 w 237"/>
                  <a:gd name="T47" fmla="*/ 83 h 320"/>
                  <a:gd name="T48" fmla="*/ 29 w 237"/>
                  <a:gd name="T49" fmla="*/ 58 h 320"/>
                  <a:gd name="T50" fmla="*/ 115 w 237"/>
                  <a:gd name="T51" fmla="*/ 3 h 320"/>
                  <a:gd name="T52" fmla="*/ 119 w 237"/>
                  <a:gd name="T53" fmla="*/ 0 h 320"/>
                  <a:gd name="T54" fmla="*/ 122 w 237"/>
                  <a:gd name="T55" fmla="*/ 58 h 320"/>
                  <a:gd name="T56" fmla="*/ 171 w 237"/>
                  <a:gd name="T57" fmla="*/ 320 h 320"/>
                  <a:gd name="T58" fmla="*/ 0 w 237"/>
                  <a:gd name="T59" fmla="*/ 292 h 320"/>
                  <a:gd name="T60" fmla="*/ 60 w 237"/>
                  <a:gd name="T61" fmla="*/ 162 h 320"/>
                  <a:gd name="T62" fmla="*/ 60 w 237"/>
                  <a:gd name="T63" fmla="*/ 138 h 320"/>
                  <a:gd name="T64" fmla="*/ 60 w 237"/>
                  <a:gd name="T65" fmla="*/ 162 h 320"/>
                  <a:gd name="T66" fmla="*/ 88 w 237"/>
                  <a:gd name="T67" fmla="*/ 180 h 320"/>
                  <a:gd name="T68" fmla="*/ 78 w 237"/>
                  <a:gd name="T69" fmla="*/ 191 h 320"/>
                  <a:gd name="T70" fmla="*/ 75 w 237"/>
                  <a:gd name="T71" fmla="*/ 184 h 320"/>
                  <a:gd name="T72" fmla="*/ 45 w 237"/>
                  <a:gd name="T73" fmla="*/ 191 h 320"/>
                  <a:gd name="T74" fmla="*/ 42 w 237"/>
                  <a:gd name="T75" fmla="*/ 184 h 320"/>
                  <a:gd name="T76" fmla="*/ 32 w 237"/>
                  <a:gd name="T77" fmla="*/ 191 h 320"/>
                  <a:gd name="T78" fmla="*/ 47 w 237"/>
                  <a:gd name="T79" fmla="*/ 165 h 320"/>
                  <a:gd name="T80" fmla="*/ 197 w 237"/>
                  <a:gd name="T81" fmla="*/ 58 h 320"/>
                  <a:gd name="T82" fmla="*/ 237 w 237"/>
                  <a:gd name="T83" fmla="*/ 87 h 320"/>
                  <a:gd name="T84" fmla="*/ 209 w 237"/>
                  <a:gd name="T85" fmla="*/ 320 h 320"/>
                  <a:gd name="T86" fmla="*/ 197 w 237"/>
                  <a:gd name="T87" fmla="*/ 5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7" h="320">
                    <a:moveTo>
                      <a:pt x="94" y="197"/>
                    </a:moveTo>
                    <a:cubicBezTo>
                      <a:pt x="94" y="124"/>
                      <a:pt x="94" y="124"/>
                      <a:pt x="94" y="124"/>
                    </a:cubicBezTo>
                    <a:cubicBezTo>
                      <a:pt x="26" y="124"/>
                      <a:pt x="26" y="124"/>
                      <a:pt x="26" y="124"/>
                    </a:cubicBezTo>
                    <a:cubicBezTo>
                      <a:pt x="26" y="197"/>
                      <a:pt x="26" y="197"/>
                      <a:pt x="26" y="197"/>
                    </a:cubicBezTo>
                    <a:cubicBezTo>
                      <a:pt x="94" y="197"/>
                      <a:pt x="94" y="197"/>
                      <a:pt x="94" y="197"/>
                    </a:cubicBezTo>
                    <a:close/>
                    <a:moveTo>
                      <a:pt x="118" y="291"/>
                    </a:moveTo>
                    <a:cubicBezTo>
                      <a:pt x="118" y="281"/>
                      <a:pt x="118" y="281"/>
                      <a:pt x="118" y="281"/>
                    </a:cubicBezTo>
                    <a:cubicBezTo>
                      <a:pt x="26" y="281"/>
                      <a:pt x="26" y="281"/>
                      <a:pt x="26" y="281"/>
                    </a:cubicBezTo>
                    <a:cubicBezTo>
                      <a:pt x="26" y="291"/>
                      <a:pt x="26" y="291"/>
                      <a:pt x="26" y="291"/>
                    </a:cubicBezTo>
                    <a:cubicBezTo>
                      <a:pt x="118" y="291"/>
                      <a:pt x="118" y="291"/>
                      <a:pt x="118" y="291"/>
                    </a:cubicBezTo>
                    <a:close/>
                    <a:moveTo>
                      <a:pt x="110" y="230"/>
                    </a:moveTo>
                    <a:cubicBezTo>
                      <a:pt x="110" y="220"/>
                      <a:pt x="110" y="220"/>
                      <a:pt x="110" y="220"/>
                    </a:cubicBezTo>
                    <a:cubicBezTo>
                      <a:pt x="26" y="220"/>
                      <a:pt x="26" y="220"/>
                      <a:pt x="26" y="220"/>
                    </a:cubicBezTo>
                    <a:cubicBezTo>
                      <a:pt x="26" y="230"/>
                      <a:pt x="26" y="230"/>
                      <a:pt x="26" y="230"/>
                    </a:cubicBezTo>
                    <a:cubicBezTo>
                      <a:pt x="110" y="230"/>
                      <a:pt x="110" y="230"/>
                      <a:pt x="110" y="230"/>
                    </a:cubicBezTo>
                    <a:close/>
                    <a:moveTo>
                      <a:pt x="126" y="250"/>
                    </a:moveTo>
                    <a:cubicBezTo>
                      <a:pt x="126" y="240"/>
                      <a:pt x="126" y="240"/>
                      <a:pt x="126" y="240"/>
                    </a:cubicBezTo>
                    <a:cubicBezTo>
                      <a:pt x="26" y="240"/>
                      <a:pt x="26" y="240"/>
                      <a:pt x="26" y="240"/>
                    </a:cubicBezTo>
                    <a:cubicBezTo>
                      <a:pt x="26" y="250"/>
                      <a:pt x="26" y="250"/>
                      <a:pt x="26" y="250"/>
                    </a:cubicBezTo>
                    <a:cubicBezTo>
                      <a:pt x="126" y="250"/>
                      <a:pt x="126" y="250"/>
                      <a:pt x="126" y="250"/>
                    </a:cubicBezTo>
                    <a:close/>
                    <a:moveTo>
                      <a:pt x="78" y="271"/>
                    </a:moveTo>
                    <a:cubicBezTo>
                      <a:pt x="78" y="261"/>
                      <a:pt x="78" y="261"/>
                      <a:pt x="78" y="261"/>
                    </a:cubicBezTo>
                    <a:cubicBezTo>
                      <a:pt x="26" y="261"/>
                      <a:pt x="26" y="261"/>
                      <a:pt x="26" y="261"/>
                    </a:cubicBezTo>
                    <a:cubicBezTo>
                      <a:pt x="26" y="271"/>
                      <a:pt x="26" y="271"/>
                      <a:pt x="26" y="271"/>
                    </a:cubicBezTo>
                    <a:cubicBezTo>
                      <a:pt x="78" y="271"/>
                      <a:pt x="78" y="271"/>
                      <a:pt x="78" y="271"/>
                    </a:cubicBezTo>
                    <a:close/>
                    <a:moveTo>
                      <a:pt x="125" y="165"/>
                    </a:moveTo>
                    <a:cubicBezTo>
                      <a:pt x="141" y="165"/>
                      <a:pt x="141" y="165"/>
                      <a:pt x="141" y="165"/>
                    </a:cubicBezTo>
                    <a:cubicBezTo>
                      <a:pt x="141" y="152"/>
                      <a:pt x="141" y="152"/>
                      <a:pt x="141" y="152"/>
                    </a:cubicBezTo>
                    <a:cubicBezTo>
                      <a:pt x="153" y="152"/>
                      <a:pt x="153" y="152"/>
                      <a:pt x="153" y="152"/>
                    </a:cubicBezTo>
                    <a:cubicBezTo>
                      <a:pt x="153" y="137"/>
                      <a:pt x="153" y="137"/>
                      <a:pt x="153" y="137"/>
                    </a:cubicBezTo>
                    <a:cubicBezTo>
                      <a:pt x="141" y="137"/>
                      <a:pt x="141" y="137"/>
                      <a:pt x="141" y="137"/>
                    </a:cubicBezTo>
                    <a:cubicBezTo>
                      <a:pt x="141" y="124"/>
                      <a:pt x="141" y="124"/>
                      <a:pt x="141" y="124"/>
                    </a:cubicBezTo>
                    <a:cubicBezTo>
                      <a:pt x="125" y="124"/>
                      <a:pt x="125" y="124"/>
                      <a:pt x="125" y="124"/>
                    </a:cubicBezTo>
                    <a:cubicBezTo>
                      <a:pt x="125" y="137"/>
                      <a:pt x="125" y="137"/>
                      <a:pt x="125" y="137"/>
                    </a:cubicBezTo>
                    <a:cubicBezTo>
                      <a:pt x="113" y="137"/>
                      <a:pt x="113" y="137"/>
                      <a:pt x="113" y="137"/>
                    </a:cubicBezTo>
                    <a:cubicBezTo>
                      <a:pt x="113" y="152"/>
                      <a:pt x="113" y="152"/>
                      <a:pt x="113" y="152"/>
                    </a:cubicBezTo>
                    <a:cubicBezTo>
                      <a:pt x="125" y="152"/>
                      <a:pt x="125" y="152"/>
                      <a:pt x="125" y="152"/>
                    </a:cubicBezTo>
                    <a:cubicBezTo>
                      <a:pt x="125" y="165"/>
                      <a:pt x="125" y="165"/>
                      <a:pt x="125" y="165"/>
                    </a:cubicBezTo>
                    <a:close/>
                    <a:moveTo>
                      <a:pt x="107" y="83"/>
                    </a:moveTo>
                    <a:cubicBezTo>
                      <a:pt x="107" y="90"/>
                      <a:pt x="112" y="95"/>
                      <a:pt x="119" y="95"/>
                    </a:cubicBezTo>
                    <a:cubicBezTo>
                      <a:pt x="125" y="95"/>
                      <a:pt x="131" y="90"/>
                      <a:pt x="131" y="83"/>
                    </a:cubicBezTo>
                    <a:cubicBezTo>
                      <a:pt x="131" y="78"/>
                      <a:pt x="127" y="73"/>
                      <a:pt x="122" y="72"/>
                    </a:cubicBezTo>
                    <a:cubicBezTo>
                      <a:pt x="122" y="84"/>
                      <a:pt x="122" y="84"/>
                      <a:pt x="122" y="84"/>
                    </a:cubicBezTo>
                    <a:cubicBezTo>
                      <a:pt x="122" y="86"/>
                      <a:pt x="121" y="87"/>
                      <a:pt x="119" y="87"/>
                    </a:cubicBezTo>
                    <a:cubicBezTo>
                      <a:pt x="118" y="87"/>
                      <a:pt x="118" y="87"/>
                      <a:pt x="118" y="87"/>
                    </a:cubicBezTo>
                    <a:cubicBezTo>
                      <a:pt x="117" y="87"/>
                      <a:pt x="115" y="86"/>
                      <a:pt x="115" y="84"/>
                    </a:cubicBezTo>
                    <a:cubicBezTo>
                      <a:pt x="115" y="72"/>
                      <a:pt x="115" y="72"/>
                      <a:pt x="115" y="72"/>
                    </a:cubicBezTo>
                    <a:cubicBezTo>
                      <a:pt x="111" y="73"/>
                      <a:pt x="107" y="78"/>
                      <a:pt x="107" y="83"/>
                    </a:cubicBezTo>
                    <a:close/>
                    <a:moveTo>
                      <a:pt x="0" y="87"/>
                    </a:moveTo>
                    <a:cubicBezTo>
                      <a:pt x="0" y="71"/>
                      <a:pt x="13" y="58"/>
                      <a:pt x="29" y="58"/>
                    </a:cubicBezTo>
                    <a:cubicBezTo>
                      <a:pt x="115" y="58"/>
                      <a:pt x="115" y="58"/>
                      <a:pt x="115" y="58"/>
                    </a:cubicBezTo>
                    <a:cubicBezTo>
                      <a:pt x="115" y="3"/>
                      <a:pt x="115" y="3"/>
                      <a:pt x="115" y="3"/>
                    </a:cubicBezTo>
                    <a:cubicBezTo>
                      <a:pt x="115" y="1"/>
                      <a:pt x="117" y="0"/>
                      <a:pt x="118" y="0"/>
                    </a:cubicBezTo>
                    <a:cubicBezTo>
                      <a:pt x="119" y="0"/>
                      <a:pt x="119" y="0"/>
                      <a:pt x="119" y="0"/>
                    </a:cubicBezTo>
                    <a:cubicBezTo>
                      <a:pt x="121" y="0"/>
                      <a:pt x="122" y="1"/>
                      <a:pt x="122" y="3"/>
                    </a:cubicBezTo>
                    <a:cubicBezTo>
                      <a:pt x="122" y="58"/>
                      <a:pt x="122" y="58"/>
                      <a:pt x="122" y="58"/>
                    </a:cubicBezTo>
                    <a:cubicBezTo>
                      <a:pt x="171" y="58"/>
                      <a:pt x="171" y="58"/>
                      <a:pt x="171" y="58"/>
                    </a:cubicBezTo>
                    <a:cubicBezTo>
                      <a:pt x="171" y="320"/>
                      <a:pt x="171" y="320"/>
                      <a:pt x="171" y="320"/>
                    </a:cubicBezTo>
                    <a:cubicBezTo>
                      <a:pt x="29" y="320"/>
                      <a:pt x="29" y="320"/>
                      <a:pt x="29" y="320"/>
                    </a:cubicBezTo>
                    <a:cubicBezTo>
                      <a:pt x="13" y="320"/>
                      <a:pt x="0" y="308"/>
                      <a:pt x="0" y="292"/>
                    </a:cubicBezTo>
                    <a:cubicBezTo>
                      <a:pt x="0" y="87"/>
                      <a:pt x="0" y="87"/>
                      <a:pt x="0" y="87"/>
                    </a:cubicBezTo>
                    <a:close/>
                    <a:moveTo>
                      <a:pt x="60" y="162"/>
                    </a:moveTo>
                    <a:cubicBezTo>
                      <a:pt x="53" y="162"/>
                      <a:pt x="48" y="157"/>
                      <a:pt x="48" y="150"/>
                    </a:cubicBezTo>
                    <a:cubicBezTo>
                      <a:pt x="48" y="144"/>
                      <a:pt x="53" y="138"/>
                      <a:pt x="60" y="138"/>
                    </a:cubicBezTo>
                    <a:cubicBezTo>
                      <a:pt x="66" y="138"/>
                      <a:pt x="72" y="144"/>
                      <a:pt x="72" y="150"/>
                    </a:cubicBezTo>
                    <a:cubicBezTo>
                      <a:pt x="72" y="157"/>
                      <a:pt x="66" y="162"/>
                      <a:pt x="60" y="162"/>
                    </a:cubicBezTo>
                    <a:close/>
                    <a:moveTo>
                      <a:pt x="73" y="165"/>
                    </a:moveTo>
                    <a:cubicBezTo>
                      <a:pt x="81" y="165"/>
                      <a:pt x="88" y="172"/>
                      <a:pt x="88" y="180"/>
                    </a:cubicBezTo>
                    <a:cubicBezTo>
                      <a:pt x="88" y="191"/>
                      <a:pt x="88" y="191"/>
                      <a:pt x="88" y="191"/>
                    </a:cubicBezTo>
                    <a:cubicBezTo>
                      <a:pt x="78" y="191"/>
                      <a:pt x="78" y="191"/>
                      <a:pt x="78" y="191"/>
                    </a:cubicBezTo>
                    <a:cubicBezTo>
                      <a:pt x="78" y="184"/>
                      <a:pt x="78" y="184"/>
                      <a:pt x="78" y="184"/>
                    </a:cubicBezTo>
                    <a:cubicBezTo>
                      <a:pt x="75" y="184"/>
                      <a:pt x="75" y="184"/>
                      <a:pt x="75" y="184"/>
                    </a:cubicBezTo>
                    <a:cubicBezTo>
                      <a:pt x="75" y="191"/>
                      <a:pt x="75" y="191"/>
                      <a:pt x="75" y="191"/>
                    </a:cubicBezTo>
                    <a:cubicBezTo>
                      <a:pt x="45" y="191"/>
                      <a:pt x="45" y="191"/>
                      <a:pt x="45" y="191"/>
                    </a:cubicBezTo>
                    <a:cubicBezTo>
                      <a:pt x="45" y="184"/>
                      <a:pt x="45" y="184"/>
                      <a:pt x="45" y="184"/>
                    </a:cubicBezTo>
                    <a:cubicBezTo>
                      <a:pt x="42" y="184"/>
                      <a:pt x="42" y="184"/>
                      <a:pt x="42" y="184"/>
                    </a:cubicBezTo>
                    <a:cubicBezTo>
                      <a:pt x="42" y="191"/>
                      <a:pt x="42" y="191"/>
                      <a:pt x="42" y="191"/>
                    </a:cubicBezTo>
                    <a:cubicBezTo>
                      <a:pt x="32" y="191"/>
                      <a:pt x="32" y="191"/>
                      <a:pt x="32" y="191"/>
                    </a:cubicBezTo>
                    <a:cubicBezTo>
                      <a:pt x="32" y="180"/>
                      <a:pt x="32" y="180"/>
                      <a:pt x="32" y="180"/>
                    </a:cubicBezTo>
                    <a:cubicBezTo>
                      <a:pt x="32" y="172"/>
                      <a:pt x="39" y="165"/>
                      <a:pt x="47" y="165"/>
                    </a:cubicBezTo>
                    <a:cubicBezTo>
                      <a:pt x="73" y="165"/>
                      <a:pt x="73" y="165"/>
                      <a:pt x="73" y="165"/>
                    </a:cubicBezTo>
                    <a:close/>
                    <a:moveTo>
                      <a:pt x="197" y="58"/>
                    </a:moveTo>
                    <a:cubicBezTo>
                      <a:pt x="209" y="58"/>
                      <a:pt x="209" y="58"/>
                      <a:pt x="209" y="58"/>
                    </a:cubicBezTo>
                    <a:cubicBezTo>
                      <a:pt x="225" y="58"/>
                      <a:pt x="237" y="71"/>
                      <a:pt x="237" y="87"/>
                    </a:cubicBezTo>
                    <a:cubicBezTo>
                      <a:pt x="237" y="292"/>
                      <a:pt x="237" y="292"/>
                      <a:pt x="237" y="292"/>
                    </a:cubicBezTo>
                    <a:cubicBezTo>
                      <a:pt x="237" y="308"/>
                      <a:pt x="225" y="320"/>
                      <a:pt x="209" y="320"/>
                    </a:cubicBezTo>
                    <a:cubicBezTo>
                      <a:pt x="197" y="320"/>
                      <a:pt x="197" y="320"/>
                      <a:pt x="197" y="320"/>
                    </a:cubicBezTo>
                    <a:cubicBezTo>
                      <a:pt x="197" y="58"/>
                      <a:pt x="197" y="58"/>
                      <a:pt x="197" y="58"/>
                    </a:cubicBezTo>
                    <a:close/>
                  </a:path>
                </a:pathLst>
              </a:custGeom>
              <a:solidFill>
                <a:schemeClr val="bg1"/>
              </a:solidFill>
              <a:ln>
                <a:noFill/>
              </a:ln>
              <a:effectLst>
                <a:innerShdw blurRad="25400">
                  <a:prstClr val="black">
                    <a:alpha val="36000"/>
                  </a:prstClr>
                </a:innerShdw>
              </a:effectLst>
            </p:spPr>
            <p:txBody>
              <a:bodyPr vert="horz" wrap="square" lIns="121882" tIns="60941" rIns="121882" bIns="60941" numCol="1" anchor="t" anchorCtr="0" compatLnSpc="1"/>
              <a:lstStyle/>
              <a:p>
                <a:endParaRPr lang="zh-CN" altLang="en-US" sz="2400">
                  <a:cs typeface="+mn-ea"/>
                  <a:sym typeface="+mn-lt"/>
                </a:endParaRPr>
              </a:p>
            </p:txBody>
          </p:sp>
        </p:grpSp>
        <p:grpSp>
          <p:nvGrpSpPr>
            <p:cNvPr id="39" name="组合 38"/>
            <p:cNvGrpSpPr/>
            <p:nvPr/>
          </p:nvGrpSpPr>
          <p:grpSpPr>
            <a:xfrm>
              <a:off x="8945450" y="2387985"/>
              <a:ext cx="2281228" cy="886822"/>
              <a:chOff x="11884" y="3191"/>
              <a:chExt cx="1638" cy="1397"/>
            </a:xfrm>
          </p:grpSpPr>
          <p:sp>
            <p:nvSpPr>
              <p:cNvPr id="40" name="文本框 39"/>
              <p:cNvSpPr txBox="1"/>
              <p:nvPr/>
            </p:nvSpPr>
            <p:spPr>
              <a:xfrm>
                <a:off x="11884" y="3744"/>
                <a:ext cx="1638" cy="844"/>
              </a:xfrm>
              <a:prstGeom prst="rect">
                <a:avLst/>
              </a:prstGeom>
              <a:noFill/>
            </p:spPr>
            <p:txBody>
              <a:bodyPr wrap="square" rtlCol="0">
                <a:spAutoFit/>
              </a:bodyPr>
              <a:lstStyle/>
              <a:p>
                <a:pPr>
                  <a:lnSpc>
                    <a:spcPct val="120000"/>
                  </a:lnSpc>
                </a:pPr>
                <a:r>
                  <a:rPr lang="zh-CN" altLang="en-US" sz="1200" dirty="0">
                    <a:solidFill>
                      <a:schemeClr val="tx1">
                        <a:lumMod val="85000"/>
                        <a:lumOff val="15000"/>
                      </a:schemeClr>
                    </a:solidFill>
                    <a:cs typeface="+mn-ea"/>
                    <a:sym typeface="+mn-lt"/>
                  </a:rPr>
                  <a:t>输入替换内容输入替换内容输入替换内容输入替换内容</a:t>
                </a:r>
                <a:endParaRPr lang="en-US" altLang="zh-CN" sz="1200" dirty="0">
                  <a:solidFill>
                    <a:schemeClr val="tx1">
                      <a:lumMod val="85000"/>
                      <a:lumOff val="15000"/>
                    </a:schemeClr>
                  </a:solidFill>
                  <a:cs typeface="+mn-ea"/>
                  <a:sym typeface="+mn-lt"/>
                </a:endParaRPr>
              </a:p>
            </p:txBody>
          </p:sp>
          <p:sp>
            <p:nvSpPr>
              <p:cNvPr id="41" name="TextBox 76"/>
              <p:cNvSpPr txBox="1"/>
              <p:nvPr/>
            </p:nvSpPr>
            <p:spPr>
              <a:xfrm>
                <a:off x="11884" y="3191"/>
                <a:ext cx="1465" cy="582"/>
              </a:xfrm>
              <a:prstGeom prst="rect">
                <a:avLst/>
              </a:prstGeom>
              <a:noFill/>
            </p:spPr>
            <p:txBody>
              <a:bodyPr wrap="square" rtlCol="0">
                <a:spAutoFit/>
              </a:bodyPr>
              <a:lstStyle/>
              <a:p>
                <a:pPr algn="l"/>
                <a:r>
                  <a:rPr lang="zh-CN" altLang="en-US" sz="1800" b="1" dirty="0">
                    <a:solidFill>
                      <a:schemeClr val="tx1">
                        <a:lumMod val="75000"/>
                        <a:lumOff val="25000"/>
                      </a:schemeClr>
                    </a:solidFill>
                    <a:cs typeface="+mn-ea"/>
                    <a:sym typeface="+mn-lt"/>
                  </a:rPr>
                  <a:t>输入标题</a:t>
                </a:r>
                <a:endParaRPr lang="zh-CN" altLang="en-US" sz="1800" b="1" dirty="0">
                  <a:solidFill>
                    <a:schemeClr val="tx1">
                      <a:lumMod val="75000"/>
                      <a:lumOff val="25000"/>
                    </a:schemeClr>
                  </a:solidFill>
                  <a:cs typeface="+mn-ea"/>
                  <a:sym typeface="+mn-lt"/>
                </a:endParaRPr>
              </a:p>
            </p:txBody>
          </p:sp>
        </p:grpSp>
        <p:grpSp>
          <p:nvGrpSpPr>
            <p:cNvPr id="45" name="组合 44"/>
            <p:cNvGrpSpPr/>
            <p:nvPr/>
          </p:nvGrpSpPr>
          <p:grpSpPr>
            <a:xfrm>
              <a:off x="1104986" y="2387985"/>
              <a:ext cx="2282621" cy="886822"/>
              <a:chOff x="11884" y="3191"/>
              <a:chExt cx="1639" cy="1397"/>
            </a:xfrm>
          </p:grpSpPr>
          <p:sp>
            <p:nvSpPr>
              <p:cNvPr id="46" name="文本框 45"/>
              <p:cNvSpPr txBox="1"/>
              <p:nvPr/>
            </p:nvSpPr>
            <p:spPr>
              <a:xfrm>
                <a:off x="11884" y="3744"/>
                <a:ext cx="1638" cy="844"/>
              </a:xfrm>
              <a:prstGeom prst="rect">
                <a:avLst/>
              </a:prstGeom>
              <a:noFill/>
            </p:spPr>
            <p:txBody>
              <a:bodyPr wrap="square" rtlCol="0">
                <a:spAutoFit/>
              </a:bodyPr>
              <a:lstStyle/>
              <a:p>
                <a:pPr algn="r">
                  <a:lnSpc>
                    <a:spcPct val="120000"/>
                  </a:lnSpc>
                </a:pPr>
                <a:r>
                  <a:rPr lang="zh-CN" altLang="en-US" sz="1200" dirty="0">
                    <a:solidFill>
                      <a:schemeClr val="tx1">
                        <a:lumMod val="85000"/>
                        <a:lumOff val="15000"/>
                      </a:schemeClr>
                    </a:solidFill>
                    <a:cs typeface="+mn-ea"/>
                    <a:sym typeface="+mn-lt"/>
                  </a:rPr>
                  <a:t>输入替换内容输入替换内容输入替换内容输入替换内容</a:t>
                </a:r>
                <a:endParaRPr lang="en-US" altLang="zh-CN" sz="1200" dirty="0">
                  <a:solidFill>
                    <a:schemeClr val="tx1">
                      <a:lumMod val="85000"/>
                      <a:lumOff val="15000"/>
                    </a:schemeClr>
                  </a:solidFill>
                  <a:cs typeface="+mn-ea"/>
                  <a:sym typeface="+mn-lt"/>
                </a:endParaRPr>
              </a:p>
            </p:txBody>
          </p:sp>
          <p:sp>
            <p:nvSpPr>
              <p:cNvPr id="47" name="TextBox 76"/>
              <p:cNvSpPr txBox="1"/>
              <p:nvPr/>
            </p:nvSpPr>
            <p:spPr>
              <a:xfrm>
                <a:off x="11884" y="3191"/>
                <a:ext cx="1639" cy="582"/>
              </a:xfrm>
              <a:prstGeom prst="rect">
                <a:avLst/>
              </a:prstGeom>
              <a:noFill/>
            </p:spPr>
            <p:txBody>
              <a:bodyPr wrap="square" rtlCol="0">
                <a:spAutoFit/>
              </a:bodyPr>
              <a:lstStyle/>
              <a:p>
                <a:pPr algn="r"/>
                <a:r>
                  <a:rPr lang="zh-CN" altLang="en-US" dirty="0">
                    <a:solidFill>
                      <a:schemeClr val="tx1">
                        <a:lumMod val="75000"/>
                        <a:lumOff val="25000"/>
                      </a:schemeClr>
                    </a:solidFill>
                    <a:cs typeface="+mn-ea"/>
                    <a:sym typeface="+mn-lt"/>
                  </a:rPr>
                  <a:t>输入标题</a:t>
                </a:r>
                <a:endParaRPr lang="zh-CN" altLang="en-US" dirty="0">
                  <a:solidFill>
                    <a:schemeClr val="tx1">
                      <a:lumMod val="75000"/>
                      <a:lumOff val="25000"/>
                    </a:schemeClr>
                  </a:solidFill>
                  <a:cs typeface="+mn-ea"/>
                  <a:sym typeface="+mn-lt"/>
                </a:endParaRPr>
              </a:p>
            </p:txBody>
          </p:sp>
        </p:grpSp>
      </p:grpSp>
      <p:grpSp>
        <p:nvGrpSpPr>
          <p:cNvPr id="10" name="组合 9"/>
          <p:cNvGrpSpPr/>
          <p:nvPr/>
        </p:nvGrpSpPr>
        <p:grpSpPr>
          <a:xfrm>
            <a:off x="1104986" y="3824614"/>
            <a:ext cx="10121692" cy="1573146"/>
            <a:chOff x="1104986" y="3824614"/>
            <a:chExt cx="10121692" cy="1573146"/>
          </a:xfrm>
        </p:grpSpPr>
        <p:sp>
          <p:nvSpPr>
            <p:cNvPr id="80" name="椭圆 79"/>
            <p:cNvSpPr/>
            <p:nvPr/>
          </p:nvSpPr>
          <p:spPr>
            <a:xfrm>
              <a:off x="7033285" y="3824614"/>
              <a:ext cx="2087588"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nvGrpSpPr>
            <p:cNvPr id="3" name="组合 73"/>
            <p:cNvGrpSpPr/>
            <p:nvPr/>
          </p:nvGrpSpPr>
          <p:grpSpPr>
            <a:xfrm>
              <a:off x="3329017" y="5086170"/>
              <a:ext cx="5745631" cy="45719"/>
              <a:chOff x="1172471" y="1676076"/>
              <a:chExt cx="5747404" cy="45719"/>
            </a:xfrm>
          </p:grpSpPr>
          <p:sp>
            <p:nvSpPr>
              <p:cNvPr id="96" name="椭圆 95"/>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97" name="椭圆 96"/>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grpSp>
          <p:nvGrpSpPr>
            <p:cNvPr id="5" name="组合 2"/>
            <p:cNvGrpSpPr/>
            <p:nvPr/>
          </p:nvGrpSpPr>
          <p:grpSpPr>
            <a:xfrm>
              <a:off x="3257032" y="3824614"/>
              <a:ext cx="2679281" cy="1573146"/>
              <a:chOff x="2442115" y="2868460"/>
              <a:chExt cx="2010081" cy="1179860"/>
            </a:xfrm>
          </p:grpSpPr>
          <p:sp>
            <p:nvSpPr>
              <p:cNvPr id="70" name="任意多边形 69"/>
              <p:cNvSpPr/>
              <p:nvPr/>
            </p:nvSpPr>
            <p:spPr>
              <a:xfrm flipV="1">
                <a:off x="4152127" y="3840631"/>
                <a:ext cx="300069" cy="173838"/>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1" fmla="*/ 367678 w 370875"/>
                  <a:gd name="connsiteY0-2" fmla="*/ 232793 h 232793"/>
                  <a:gd name="connsiteX1-3" fmla="*/ 370875 w 370875"/>
                  <a:gd name="connsiteY1-4" fmla="*/ 92116 h 232793"/>
                  <a:gd name="connsiteX2-5" fmla="*/ 0 w 370875"/>
                  <a:gd name="connsiteY2-6" fmla="*/ 226398 h 232793"/>
                  <a:gd name="connsiteX3-7" fmla="*/ 367678 w 370875"/>
                  <a:gd name="connsiteY3-8" fmla="*/ 232793 h 232793"/>
                  <a:gd name="connsiteX0-9" fmla="*/ 367678 w 370875"/>
                  <a:gd name="connsiteY0-10" fmla="*/ 233290 h 233290"/>
                  <a:gd name="connsiteX1-11" fmla="*/ 370875 w 370875"/>
                  <a:gd name="connsiteY1-12" fmla="*/ 92613 h 233290"/>
                  <a:gd name="connsiteX2-13" fmla="*/ 0 w 370875"/>
                  <a:gd name="connsiteY2-14" fmla="*/ 226895 h 233290"/>
                  <a:gd name="connsiteX3-15" fmla="*/ 367678 w 370875"/>
                  <a:gd name="connsiteY3-16" fmla="*/ 233290 h 233290"/>
                  <a:gd name="connsiteX0-17" fmla="*/ 367678 w 370875"/>
                  <a:gd name="connsiteY0-18" fmla="*/ 229170 h 229170"/>
                  <a:gd name="connsiteX1-19" fmla="*/ 370875 w 370875"/>
                  <a:gd name="connsiteY1-20" fmla="*/ 88493 h 229170"/>
                  <a:gd name="connsiteX2-21" fmla="*/ 0 w 370875"/>
                  <a:gd name="connsiteY2-22" fmla="*/ 222775 h 229170"/>
                  <a:gd name="connsiteX3-23" fmla="*/ 367678 w 370875"/>
                  <a:gd name="connsiteY3-24" fmla="*/ 229170 h 229170"/>
                  <a:gd name="connsiteX0-25" fmla="*/ 386861 w 390058"/>
                  <a:gd name="connsiteY0-26" fmla="*/ 227542 h 230739"/>
                  <a:gd name="connsiteX1-27" fmla="*/ 390058 w 390058"/>
                  <a:gd name="connsiteY1-28" fmla="*/ 86865 h 230739"/>
                  <a:gd name="connsiteX2-29" fmla="*/ 0 w 390058"/>
                  <a:gd name="connsiteY2-30" fmla="*/ 230739 h 230739"/>
                  <a:gd name="connsiteX3-31" fmla="*/ 386861 w 390058"/>
                  <a:gd name="connsiteY3-32" fmla="*/ 227542 h 230739"/>
                  <a:gd name="connsiteX0-33" fmla="*/ 386861 w 390058"/>
                  <a:gd name="connsiteY0-34" fmla="*/ 231640 h 234837"/>
                  <a:gd name="connsiteX1-35" fmla="*/ 390058 w 390058"/>
                  <a:gd name="connsiteY1-36" fmla="*/ 90963 h 234837"/>
                  <a:gd name="connsiteX2-37" fmla="*/ 0 w 390058"/>
                  <a:gd name="connsiteY2-38" fmla="*/ 234837 h 234837"/>
                  <a:gd name="connsiteX3-39" fmla="*/ 386861 w 390058"/>
                  <a:gd name="connsiteY3-40" fmla="*/ 231640 h 234837"/>
                  <a:gd name="connsiteX0-41" fmla="*/ 386861 w 397219"/>
                  <a:gd name="connsiteY0-42" fmla="*/ 231640 h 234837"/>
                  <a:gd name="connsiteX1-43" fmla="*/ 390058 w 397219"/>
                  <a:gd name="connsiteY1-44" fmla="*/ 90963 h 234837"/>
                  <a:gd name="connsiteX2-45" fmla="*/ 0 w 397219"/>
                  <a:gd name="connsiteY2-46" fmla="*/ 234837 h 234837"/>
                  <a:gd name="connsiteX3-47" fmla="*/ 386861 w 397219"/>
                  <a:gd name="connsiteY3-48" fmla="*/ 231640 h 234837"/>
                  <a:gd name="connsiteX0-49" fmla="*/ 386861 w 401264"/>
                  <a:gd name="connsiteY0-50" fmla="*/ 231640 h 234837"/>
                  <a:gd name="connsiteX1-51" fmla="*/ 390058 w 401264"/>
                  <a:gd name="connsiteY1-52" fmla="*/ 90963 h 234837"/>
                  <a:gd name="connsiteX2-53" fmla="*/ 0 w 401264"/>
                  <a:gd name="connsiteY2-54" fmla="*/ 234837 h 234837"/>
                  <a:gd name="connsiteX3-55" fmla="*/ 386861 w 401264"/>
                  <a:gd name="connsiteY3-56" fmla="*/ 231640 h 234837"/>
                  <a:gd name="connsiteX0-57" fmla="*/ 386861 w 406990"/>
                  <a:gd name="connsiteY0-58" fmla="*/ 231640 h 234837"/>
                  <a:gd name="connsiteX1-59" fmla="*/ 390058 w 406990"/>
                  <a:gd name="connsiteY1-60" fmla="*/ 90963 h 234837"/>
                  <a:gd name="connsiteX2-61" fmla="*/ 0 w 406990"/>
                  <a:gd name="connsiteY2-62" fmla="*/ 234837 h 234837"/>
                  <a:gd name="connsiteX3-63" fmla="*/ 386861 w 406990"/>
                  <a:gd name="connsiteY3-64" fmla="*/ 231640 h 234837"/>
                  <a:gd name="connsiteX0-65" fmla="*/ 386861 w 400092"/>
                  <a:gd name="connsiteY0-66" fmla="*/ 231640 h 234837"/>
                  <a:gd name="connsiteX1-67" fmla="*/ 390058 w 400092"/>
                  <a:gd name="connsiteY1-68" fmla="*/ 90963 h 234837"/>
                  <a:gd name="connsiteX2-69" fmla="*/ 0 w 400092"/>
                  <a:gd name="connsiteY2-70" fmla="*/ 234837 h 234837"/>
                  <a:gd name="connsiteX3-71" fmla="*/ 386861 w 400092"/>
                  <a:gd name="connsiteY3-72" fmla="*/ 231640 h 234837"/>
                  <a:gd name="connsiteX0-73" fmla="*/ 386861 w 400092"/>
                  <a:gd name="connsiteY0-74" fmla="*/ 231640 h 234837"/>
                  <a:gd name="connsiteX1-75" fmla="*/ 390058 w 400092"/>
                  <a:gd name="connsiteY1-76" fmla="*/ 90963 h 234837"/>
                  <a:gd name="connsiteX2-77" fmla="*/ 0 w 400092"/>
                  <a:gd name="connsiteY2-78" fmla="*/ 234837 h 234837"/>
                  <a:gd name="connsiteX3-79" fmla="*/ 386861 w 400092"/>
                  <a:gd name="connsiteY3-80" fmla="*/ 231640 h 234837"/>
                  <a:gd name="connsiteX0-81" fmla="*/ 386861 w 400092"/>
                  <a:gd name="connsiteY0-82" fmla="*/ 228587 h 231784"/>
                  <a:gd name="connsiteX1-83" fmla="*/ 390058 w 400092"/>
                  <a:gd name="connsiteY1-84" fmla="*/ 87910 h 231784"/>
                  <a:gd name="connsiteX2-85" fmla="*/ 0 w 400092"/>
                  <a:gd name="connsiteY2-86" fmla="*/ 231784 h 231784"/>
                  <a:gd name="connsiteX3-87" fmla="*/ 386861 w 400092"/>
                  <a:gd name="connsiteY3-88" fmla="*/ 228587 h 231784"/>
                </a:gdLst>
                <a:ahLst/>
                <a:cxnLst>
                  <a:cxn ang="0">
                    <a:pos x="connsiteX0-1" y="connsiteY0-2"/>
                  </a:cxn>
                  <a:cxn ang="0">
                    <a:pos x="connsiteX1-3" y="connsiteY1-4"/>
                  </a:cxn>
                  <a:cxn ang="0">
                    <a:pos x="connsiteX2-5" y="connsiteY2-6"/>
                  </a:cxn>
                  <a:cxn ang="0">
                    <a:pos x="connsiteX3-7" y="connsiteY3-8"/>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rgbClr val="343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75" name="椭圆 74"/>
              <p:cNvSpPr/>
              <p:nvPr/>
            </p:nvSpPr>
            <p:spPr>
              <a:xfrm>
                <a:off x="2442115" y="2868460"/>
                <a:ext cx="1566174" cy="3428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79" name="任意多边形 78"/>
              <p:cNvSpPr/>
              <p:nvPr/>
            </p:nvSpPr>
            <p:spPr>
              <a:xfrm flipV="1">
                <a:off x="2921995" y="2880735"/>
                <a:ext cx="1515173" cy="1167585"/>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1" fmla="*/ 0 w 2029722"/>
                  <a:gd name="connsiteY0-2" fmla="*/ 1574572 h 1574572"/>
                  <a:gd name="connsiteX1-3" fmla="*/ 947203 w 2029722"/>
                  <a:gd name="connsiteY1-4" fmla="*/ 0 h 1574572"/>
                  <a:gd name="connsiteX2-5" fmla="*/ 1931311 w 2029722"/>
                  <a:gd name="connsiteY2-6" fmla="*/ 24603 h 1574572"/>
                  <a:gd name="connsiteX3-7" fmla="*/ 2029722 w 2029722"/>
                  <a:gd name="connsiteY3-8" fmla="*/ 106612 h 1574572"/>
                  <a:gd name="connsiteX4-9" fmla="*/ 1008710 w 2029722"/>
                  <a:gd name="connsiteY4-10" fmla="*/ 1570472 h 1574572"/>
                  <a:gd name="connsiteX5-11" fmla="*/ 0 w 2029722"/>
                  <a:gd name="connsiteY5-12" fmla="*/ 1574572 h 1574572"/>
                  <a:gd name="connsiteX0-13" fmla="*/ 0 w 2029722"/>
                  <a:gd name="connsiteY0-14" fmla="*/ 1574572 h 1574572"/>
                  <a:gd name="connsiteX1-15" fmla="*/ 947203 w 2029722"/>
                  <a:gd name="connsiteY1-16" fmla="*/ 0 h 1574572"/>
                  <a:gd name="connsiteX2-17" fmla="*/ 1931311 w 2029722"/>
                  <a:gd name="connsiteY2-18" fmla="*/ 24603 h 1574572"/>
                  <a:gd name="connsiteX3-19" fmla="*/ 2029722 w 2029722"/>
                  <a:gd name="connsiteY3-20" fmla="*/ 106612 h 1574572"/>
                  <a:gd name="connsiteX4-21" fmla="*/ 1008710 w 2029722"/>
                  <a:gd name="connsiteY4-22" fmla="*/ 1570472 h 1574572"/>
                  <a:gd name="connsiteX5-23" fmla="*/ 0 w 2029722"/>
                  <a:gd name="connsiteY5-24" fmla="*/ 1574572 h 1574572"/>
                  <a:gd name="connsiteX0-25" fmla="*/ 0 w 2029722"/>
                  <a:gd name="connsiteY0-26" fmla="*/ 1574572 h 1574572"/>
                  <a:gd name="connsiteX1-27" fmla="*/ 947203 w 2029722"/>
                  <a:gd name="connsiteY1-28" fmla="*/ 0 h 1574572"/>
                  <a:gd name="connsiteX2-29" fmla="*/ 1931311 w 2029722"/>
                  <a:gd name="connsiteY2-30" fmla="*/ 24603 h 1574572"/>
                  <a:gd name="connsiteX3-31" fmla="*/ 2029722 w 2029722"/>
                  <a:gd name="connsiteY3-32" fmla="*/ 106612 h 1574572"/>
                  <a:gd name="connsiteX4-33" fmla="*/ 1008710 w 2029722"/>
                  <a:gd name="connsiteY4-34" fmla="*/ 1570472 h 1574572"/>
                  <a:gd name="connsiteX5-35" fmla="*/ 0 w 2029722"/>
                  <a:gd name="connsiteY5-36" fmla="*/ 1574572 h 1574572"/>
                  <a:gd name="connsiteX0-37" fmla="*/ 0 w 2029722"/>
                  <a:gd name="connsiteY0-38" fmla="*/ 1574572 h 1574572"/>
                  <a:gd name="connsiteX1-39" fmla="*/ 947203 w 2029722"/>
                  <a:gd name="connsiteY1-40" fmla="*/ 0 h 1574572"/>
                  <a:gd name="connsiteX2-41" fmla="*/ 1931311 w 2029722"/>
                  <a:gd name="connsiteY2-42" fmla="*/ 24603 h 1574572"/>
                  <a:gd name="connsiteX3-43" fmla="*/ 2029722 w 2029722"/>
                  <a:gd name="connsiteY3-44" fmla="*/ 106612 h 1574572"/>
                  <a:gd name="connsiteX4-45" fmla="*/ 1008710 w 2029722"/>
                  <a:gd name="connsiteY4-46" fmla="*/ 1570472 h 1574572"/>
                  <a:gd name="connsiteX5-47" fmla="*/ 0 w 2029722"/>
                  <a:gd name="connsiteY5-48" fmla="*/ 1574572 h 1574572"/>
                  <a:gd name="connsiteX0-49" fmla="*/ 0 w 2029722"/>
                  <a:gd name="connsiteY0-50" fmla="*/ 1574572 h 1574572"/>
                  <a:gd name="connsiteX1-51" fmla="*/ 947203 w 2029722"/>
                  <a:gd name="connsiteY1-52" fmla="*/ 0 h 1574572"/>
                  <a:gd name="connsiteX2-53" fmla="*/ 1931311 w 2029722"/>
                  <a:gd name="connsiteY2-54" fmla="*/ 24603 h 1574572"/>
                  <a:gd name="connsiteX3-55" fmla="*/ 2029722 w 2029722"/>
                  <a:gd name="connsiteY3-56" fmla="*/ 106612 h 1574572"/>
                  <a:gd name="connsiteX4-57" fmla="*/ 1008710 w 2029722"/>
                  <a:gd name="connsiteY4-58" fmla="*/ 1570472 h 1574572"/>
                  <a:gd name="connsiteX5-59" fmla="*/ 0 w 2029722"/>
                  <a:gd name="connsiteY5-60" fmla="*/ 1574572 h 1574572"/>
                  <a:gd name="connsiteX0-61" fmla="*/ 0 w 2029722"/>
                  <a:gd name="connsiteY0-62" fmla="*/ 1574572 h 1574572"/>
                  <a:gd name="connsiteX1-63" fmla="*/ 947203 w 2029722"/>
                  <a:gd name="connsiteY1-64" fmla="*/ 0 h 1574572"/>
                  <a:gd name="connsiteX2-65" fmla="*/ 1931311 w 2029722"/>
                  <a:gd name="connsiteY2-66" fmla="*/ 24603 h 1574572"/>
                  <a:gd name="connsiteX3-67" fmla="*/ 2009219 w 2029722"/>
                  <a:gd name="connsiteY3-68" fmla="*/ 57406 h 1574572"/>
                  <a:gd name="connsiteX4-69" fmla="*/ 2029722 w 2029722"/>
                  <a:gd name="connsiteY4-70" fmla="*/ 106612 h 1574572"/>
                  <a:gd name="connsiteX5-71" fmla="*/ 1008710 w 2029722"/>
                  <a:gd name="connsiteY5-72" fmla="*/ 1570472 h 1574572"/>
                  <a:gd name="connsiteX6" fmla="*/ 0 w 2029722"/>
                  <a:gd name="connsiteY6" fmla="*/ 1574572 h 1574572"/>
                  <a:gd name="connsiteX0-73" fmla="*/ 0 w 2029722"/>
                  <a:gd name="connsiteY0-74" fmla="*/ 1574572 h 1574572"/>
                  <a:gd name="connsiteX1-75" fmla="*/ 947203 w 2029722"/>
                  <a:gd name="connsiteY1-76" fmla="*/ 0 h 1574572"/>
                  <a:gd name="connsiteX2-77" fmla="*/ 1931311 w 2029722"/>
                  <a:gd name="connsiteY2-78" fmla="*/ 24603 h 1574572"/>
                  <a:gd name="connsiteX3-79" fmla="*/ 2009219 w 2029722"/>
                  <a:gd name="connsiteY3-80" fmla="*/ 57406 h 1574572"/>
                  <a:gd name="connsiteX4-81" fmla="*/ 2029722 w 2029722"/>
                  <a:gd name="connsiteY4-82" fmla="*/ 106612 h 1574572"/>
                  <a:gd name="connsiteX5-83" fmla="*/ 1008710 w 2029722"/>
                  <a:gd name="connsiteY5-84" fmla="*/ 1570472 h 1574572"/>
                  <a:gd name="connsiteX6-85" fmla="*/ 0 w 2029722"/>
                  <a:gd name="connsiteY6-86" fmla="*/ 1574572 h 1574572"/>
                  <a:gd name="connsiteX0-87" fmla="*/ 0 w 2029722"/>
                  <a:gd name="connsiteY0-88" fmla="*/ 1574572 h 1574572"/>
                  <a:gd name="connsiteX1-89" fmla="*/ 947203 w 2029722"/>
                  <a:gd name="connsiteY1-90" fmla="*/ 0 h 1574572"/>
                  <a:gd name="connsiteX2-91" fmla="*/ 1931311 w 2029722"/>
                  <a:gd name="connsiteY2-92" fmla="*/ 24603 h 1574572"/>
                  <a:gd name="connsiteX3-93" fmla="*/ 2009219 w 2029722"/>
                  <a:gd name="connsiteY3-94" fmla="*/ 57406 h 1574572"/>
                  <a:gd name="connsiteX4-95" fmla="*/ 2029722 w 2029722"/>
                  <a:gd name="connsiteY4-96" fmla="*/ 106612 h 1574572"/>
                  <a:gd name="connsiteX5-97" fmla="*/ 1029212 w 2029722"/>
                  <a:gd name="connsiteY5-98" fmla="*/ 1566371 h 1574572"/>
                  <a:gd name="connsiteX6-99" fmla="*/ 0 w 2029722"/>
                  <a:gd name="connsiteY6-100" fmla="*/ 1574572 h 1574572"/>
                  <a:gd name="connsiteX0-101" fmla="*/ 0 w 2029722"/>
                  <a:gd name="connsiteY0-102" fmla="*/ 1574572 h 1574572"/>
                  <a:gd name="connsiteX1-103" fmla="*/ 947203 w 2029722"/>
                  <a:gd name="connsiteY1-104" fmla="*/ 0 h 1574572"/>
                  <a:gd name="connsiteX2-105" fmla="*/ 1931311 w 2029722"/>
                  <a:gd name="connsiteY2-106" fmla="*/ 24603 h 1574572"/>
                  <a:gd name="connsiteX3-107" fmla="*/ 2009219 w 2029722"/>
                  <a:gd name="connsiteY3-108" fmla="*/ 57406 h 1574572"/>
                  <a:gd name="connsiteX4-109" fmla="*/ 2029722 w 2029722"/>
                  <a:gd name="connsiteY4-110" fmla="*/ 106612 h 1574572"/>
                  <a:gd name="connsiteX5-111" fmla="*/ 1029212 w 2029722"/>
                  <a:gd name="connsiteY5-112" fmla="*/ 1566371 h 1574572"/>
                  <a:gd name="connsiteX6-113" fmla="*/ 0 w 2029722"/>
                  <a:gd name="connsiteY6-114" fmla="*/ 1574572 h 1574572"/>
                  <a:gd name="connsiteX0-115" fmla="*/ 0 w 2112234"/>
                  <a:gd name="connsiteY0-116" fmla="*/ 1602749 h 1602749"/>
                  <a:gd name="connsiteX1-117" fmla="*/ 947203 w 2112234"/>
                  <a:gd name="connsiteY1-118" fmla="*/ 28177 h 1602749"/>
                  <a:gd name="connsiteX2-119" fmla="*/ 1931311 w 2112234"/>
                  <a:gd name="connsiteY2-120" fmla="*/ 52780 h 1602749"/>
                  <a:gd name="connsiteX3-121" fmla="*/ 2029722 w 2112234"/>
                  <a:gd name="connsiteY3-122" fmla="*/ 134789 h 1602749"/>
                  <a:gd name="connsiteX4-123" fmla="*/ 1029212 w 2112234"/>
                  <a:gd name="connsiteY4-124" fmla="*/ 1594548 h 1602749"/>
                  <a:gd name="connsiteX5-125" fmla="*/ 0 w 2112234"/>
                  <a:gd name="connsiteY5-126" fmla="*/ 1602749 h 1602749"/>
                  <a:gd name="connsiteX0-127" fmla="*/ 0 w 2094991"/>
                  <a:gd name="connsiteY0-128" fmla="*/ 1602749 h 1602749"/>
                  <a:gd name="connsiteX1-129" fmla="*/ 947203 w 2094991"/>
                  <a:gd name="connsiteY1-130" fmla="*/ 28177 h 1602749"/>
                  <a:gd name="connsiteX2-131" fmla="*/ 1931311 w 2094991"/>
                  <a:gd name="connsiteY2-132" fmla="*/ 52780 h 1602749"/>
                  <a:gd name="connsiteX3-133" fmla="*/ 2029722 w 2094991"/>
                  <a:gd name="connsiteY3-134" fmla="*/ 134789 h 1602749"/>
                  <a:gd name="connsiteX4-135" fmla="*/ 1029212 w 2094991"/>
                  <a:gd name="connsiteY4-136" fmla="*/ 1594548 h 1602749"/>
                  <a:gd name="connsiteX5-137" fmla="*/ 0 w 2094991"/>
                  <a:gd name="connsiteY5-138" fmla="*/ 1602749 h 1602749"/>
                  <a:gd name="connsiteX0-139" fmla="*/ 0 w 2029722"/>
                  <a:gd name="connsiteY0-140" fmla="*/ 1574572 h 1574572"/>
                  <a:gd name="connsiteX1-141" fmla="*/ 947203 w 2029722"/>
                  <a:gd name="connsiteY1-142" fmla="*/ 0 h 1574572"/>
                  <a:gd name="connsiteX2-143" fmla="*/ 1931311 w 2029722"/>
                  <a:gd name="connsiteY2-144" fmla="*/ 24603 h 1574572"/>
                  <a:gd name="connsiteX3-145" fmla="*/ 2029722 w 2029722"/>
                  <a:gd name="connsiteY3-146" fmla="*/ 106612 h 1574572"/>
                  <a:gd name="connsiteX4-147" fmla="*/ 1029212 w 2029722"/>
                  <a:gd name="connsiteY4-148" fmla="*/ 1566371 h 1574572"/>
                  <a:gd name="connsiteX5-149" fmla="*/ 0 w 2029722"/>
                  <a:gd name="connsiteY5-150" fmla="*/ 1574572 h 1574572"/>
                  <a:gd name="connsiteX0-151" fmla="*/ 0 w 2029722"/>
                  <a:gd name="connsiteY0-152" fmla="*/ 1574572 h 1574572"/>
                  <a:gd name="connsiteX1-153" fmla="*/ 947203 w 2029722"/>
                  <a:gd name="connsiteY1-154" fmla="*/ 0 h 1574572"/>
                  <a:gd name="connsiteX2-155" fmla="*/ 1931311 w 2029722"/>
                  <a:gd name="connsiteY2-156" fmla="*/ 24603 h 1574572"/>
                  <a:gd name="connsiteX3-157" fmla="*/ 2029722 w 2029722"/>
                  <a:gd name="connsiteY3-158" fmla="*/ 106612 h 1574572"/>
                  <a:gd name="connsiteX4-159" fmla="*/ 1029212 w 2029722"/>
                  <a:gd name="connsiteY4-160" fmla="*/ 1566371 h 1574572"/>
                  <a:gd name="connsiteX5-161" fmla="*/ 0 w 2029722"/>
                  <a:gd name="connsiteY5-162" fmla="*/ 1574572 h 1574572"/>
                  <a:gd name="connsiteX0-163" fmla="*/ 0 w 2026763"/>
                  <a:gd name="connsiteY0-164" fmla="*/ 1574572 h 1574572"/>
                  <a:gd name="connsiteX1-165" fmla="*/ 947203 w 2026763"/>
                  <a:gd name="connsiteY1-166" fmla="*/ 0 h 1574572"/>
                  <a:gd name="connsiteX2-167" fmla="*/ 1931311 w 2026763"/>
                  <a:gd name="connsiteY2-168" fmla="*/ 24603 h 1574572"/>
                  <a:gd name="connsiteX3-169" fmla="*/ 2026763 w 2026763"/>
                  <a:gd name="connsiteY3-170" fmla="*/ 118448 h 1574572"/>
                  <a:gd name="connsiteX4-171" fmla="*/ 1029212 w 2026763"/>
                  <a:gd name="connsiteY4-172" fmla="*/ 1566371 h 1574572"/>
                  <a:gd name="connsiteX5-173" fmla="*/ 0 w 2026763"/>
                  <a:gd name="connsiteY5-174" fmla="*/ 1574572 h 1574572"/>
                  <a:gd name="connsiteX0-175" fmla="*/ 0 w 2020231"/>
                  <a:gd name="connsiteY0-176" fmla="*/ 1554978 h 1566371"/>
                  <a:gd name="connsiteX1-177" fmla="*/ 940671 w 2020231"/>
                  <a:gd name="connsiteY1-178" fmla="*/ 0 h 1566371"/>
                  <a:gd name="connsiteX2-179" fmla="*/ 1924779 w 2020231"/>
                  <a:gd name="connsiteY2-180" fmla="*/ 24603 h 1566371"/>
                  <a:gd name="connsiteX3-181" fmla="*/ 2020231 w 2020231"/>
                  <a:gd name="connsiteY3-182" fmla="*/ 118448 h 1566371"/>
                  <a:gd name="connsiteX4-183" fmla="*/ 1022680 w 2020231"/>
                  <a:gd name="connsiteY4-184" fmla="*/ 1566371 h 1566371"/>
                  <a:gd name="connsiteX5-185" fmla="*/ 0 w 2020231"/>
                  <a:gd name="connsiteY5-186" fmla="*/ 1554978 h 1566371"/>
                  <a:gd name="connsiteX0-187" fmla="*/ 0 w 2020231"/>
                  <a:gd name="connsiteY0-188" fmla="*/ 1545387 h 1556780"/>
                  <a:gd name="connsiteX1-189" fmla="*/ 931079 w 2020231"/>
                  <a:gd name="connsiteY1-190" fmla="*/ 0 h 1556780"/>
                  <a:gd name="connsiteX2-191" fmla="*/ 1924779 w 2020231"/>
                  <a:gd name="connsiteY2-192" fmla="*/ 15012 h 1556780"/>
                  <a:gd name="connsiteX3-193" fmla="*/ 2020231 w 2020231"/>
                  <a:gd name="connsiteY3-194" fmla="*/ 108857 h 1556780"/>
                  <a:gd name="connsiteX4-195" fmla="*/ 1022680 w 2020231"/>
                  <a:gd name="connsiteY4-196" fmla="*/ 1556780 h 1556780"/>
                  <a:gd name="connsiteX5-197" fmla="*/ 0 w 2020231"/>
                  <a:gd name="connsiteY5-198" fmla="*/ 1545387 h 155678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020231" h="1556780">
                    <a:moveTo>
                      <a:pt x="0" y="1545387"/>
                    </a:moveTo>
                    <a:cubicBezTo>
                      <a:pt x="656072" y="151235"/>
                      <a:pt x="631747" y="123013"/>
                      <a:pt x="931079" y="0"/>
                    </a:cubicBezTo>
                    <a:lnTo>
                      <a:pt x="1924779" y="15012"/>
                    </a:lnTo>
                    <a:cubicBezTo>
                      <a:pt x="1978992" y="42306"/>
                      <a:pt x="1991987" y="59065"/>
                      <a:pt x="2020231" y="108857"/>
                    </a:cubicBezTo>
                    <a:cubicBezTo>
                      <a:pt x="1741401" y="-190477"/>
                      <a:pt x="1272807" y="1105731"/>
                      <a:pt x="1022680" y="1556780"/>
                    </a:cubicBezTo>
                    <a:lnTo>
                      <a:pt x="0" y="1545387"/>
                    </a:lnTo>
                    <a:close/>
                  </a:path>
                </a:pathLst>
              </a:custGeom>
              <a:solidFill>
                <a:srgbClr val="669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83" name="Freeform 8"/>
              <p:cNvSpPr>
                <a:spLocks noEditPoints="1"/>
              </p:cNvSpPr>
              <p:nvPr/>
            </p:nvSpPr>
            <p:spPr bwMode="auto">
              <a:xfrm>
                <a:off x="3473389" y="3308737"/>
                <a:ext cx="277534" cy="235865"/>
              </a:xfrm>
              <a:custGeom>
                <a:avLst/>
                <a:gdLst>
                  <a:gd name="T0" fmla="*/ 167 w 299"/>
                  <a:gd name="T1" fmla="*/ 132 h 254"/>
                  <a:gd name="T2" fmla="*/ 178 w 299"/>
                  <a:gd name="T3" fmla="*/ 129 h 254"/>
                  <a:gd name="T4" fmla="*/ 177 w 299"/>
                  <a:gd name="T5" fmla="*/ 69 h 254"/>
                  <a:gd name="T6" fmla="*/ 168 w 299"/>
                  <a:gd name="T7" fmla="*/ 60 h 254"/>
                  <a:gd name="T8" fmla="*/ 168 w 299"/>
                  <a:gd name="T9" fmla="*/ 37 h 254"/>
                  <a:gd name="T10" fmla="*/ 244 w 299"/>
                  <a:gd name="T11" fmla="*/ 37 h 254"/>
                  <a:gd name="T12" fmla="*/ 253 w 299"/>
                  <a:gd name="T13" fmla="*/ 46 h 254"/>
                  <a:gd name="T14" fmla="*/ 253 w 299"/>
                  <a:gd name="T15" fmla="*/ 69 h 254"/>
                  <a:gd name="T16" fmla="*/ 244 w 299"/>
                  <a:gd name="T17" fmla="*/ 127 h 254"/>
                  <a:gd name="T18" fmla="*/ 264 w 299"/>
                  <a:gd name="T19" fmla="*/ 162 h 254"/>
                  <a:gd name="T20" fmla="*/ 295 w 299"/>
                  <a:gd name="T21" fmla="*/ 215 h 254"/>
                  <a:gd name="T22" fmla="*/ 295 w 299"/>
                  <a:gd name="T23" fmla="*/ 243 h 254"/>
                  <a:gd name="T24" fmla="*/ 274 w 299"/>
                  <a:gd name="T25" fmla="*/ 253 h 254"/>
                  <a:gd name="T26" fmla="*/ 211 w 299"/>
                  <a:gd name="T27" fmla="*/ 253 h 254"/>
                  <a:gd name="T28" fmla="*/ 150 w 299"/>
                  <a:gd name="T29" fmla="*/ 253 h 254"/>
                  <a:gd name="T30" fmla="*/ 149 w 299"/>
                  <a:gd name="T31" fmla="*/ 253 h 254"/>
                  <a:gd name="T32" fmla="*/ 37 w 299"/>
                  <a:gd name="T33" fmla="*/ 253 h 254"/>
                  <a:gd name="T34" fmla="*/ 31 w 299"/>
                  <a:gd name="T35" fmla="*/ 251 h 254"/>
                  <a:gd name="T36" fmla="*/ 0 w 299"/>
                  <a:gd name="T37" fmla="*/ 182 h 254"/>
                  <a:gd name="T38" fmla="*/ 50 w 299"/>
                  <a:gd name="T39" fmla="*/ 101 h 254"/>
                  <a:gd name="T40" fmla="*/ 42 w 299"/>
                  <a:gd name="T41" fmla="*/ 50 h 254"/>
                  <a:gd name="T42" fmla="*/ 33 w 299"/>
                  <a:gd name="T43" fmla="*/ 41 h 254"/>
                  <a:gd name="T44" fmla="*/ 33 w 299"/>
                  <a:gd name="T45" fmla="*/ 0 h 254"/>
                  <a:gd name="T46" fmla="*/ 139 w 299"/>
                  <a:gd name="T47" fmla="*/ 0 h 254"/>
                  <a:gd name="T48" fmla="*/ 149 w 299"/>
                  <a:gd name="T49" fmla="*/ 10 h 254"/>
                  <a:gd name="T50" fmla="*/ 149 w 299"/>
                  <a:gd name="T51" fmla="*/ 50 h 254"/>
                  <a:gd name="T52" fmla="*/ 132 w 299"/>
                  <a:gd name="T53" fmla="*/ 50 h 254"/>
                  <a:gd name="T54" fmla="*/ 230 w 299"/>
                  <a:gd name="T55" fmla="*/ 164 h 254"/>
                  <a:gd name="T56" fmla="*/ 265 w 299"/>
                  <a:gd name="T57" fmla="*/ 224 h 254"/>
                  <a:gd name="T58" fmla="*/ 173 w 299"/>
                  <a:gd name="T59" fmla="*/ 224 h 254"/>
                  <a:gd name="T60" fmla="*/ 211 w 299"/>
                  <a:gd name="T61" fmla="*/ 235 h 254"/>
                  <a:gd name="T62" fmla="*/ 275 w 299"/>
                  <a:gd name="T63" fmla="*/ 235 h 254"/>
                  <a:gd name="T64" fmla="*/ 280 w 299"/>
                  <a:gd name="T65" fmla="*/ 233 h 254"/>
                  <a:gd name="T66" fmla="*/ 279 w 299"/>
                  <a:gd name="T67" fmla="*/ 223 h 254"/>
                  <a:gd name="T68" fmla="*/ 248 w 299"/>
                  <a:gd name="T69" fmla="*/ 171 h 254"/>
                  <a:gd name="T70" fmla="*/ 226 w 299"/>
                  <a:gd name="T71" fmla="*/ 132 h 254"/>
                  <a:gd name="T72" fmla="*/ 226 w 299"/>
                  <a:gd name="T73" fmla="*/ 60 h 254"/>
                  <a:gd name="T74" fmla="*/ 196 w 299"/>
                  <a:gd name="T75" fmla="*/ 55 h 254"/>
                  <a:gd name="T76" fmla="*/ 196 w 299"/>
                  <a:gd name="T77" fmla="*/ 131 h 254"/>
                  <a:gd name="T78" fmla="*/ 195 w 299"/>
                  <a:gd name="T79" fmla="*/ 135 h 254"/>
                  <a:gd name="T80" fmla="*/ 183 w 299"/>
                  <a:gd name="T81" fmla="*/ 182 h 254"/>
                  <a:gd name="T82" fmla="*/ 193 w 299"/>
                  <a:gd name="T83" fmla="*/ 164 h 254"/>
                  <a:gd name="T84" fmla="*/ 126 w 299"/>
                  <a:gd name="T85" fmla="*/ 218 h 254"/>
                  <a:gd name="T86" fmla="*/ 146 w 299"/>
                  <a:gd name="T87" fmla="*/ 183 h 254"/>
                  <a:gd name="T88" fmla="*/ 142 w 299"/>
                  <a:gd name="T89" fmla="*/ 164 h 254"/>
                  <a:gd name="T90" fmla="*/ 43 w 299"/>
                  <a:gd name="T91" fmla="*/ 170 h 254"/>
                  <a:gd name="T92" fmla="*/ 45 w 299"/>
                  <a:gd name="T93" fmla="*/ 204 h 254"/>
                  <a:gd name="T94" fmla="*/ 126 w 299"/>
                  <a:gd name="T95" fmla="*/ 218 h 254"/>
                  <a:gd name="T96" fmla="*/ 38 w 299"/>
                  <a:gd name="T97" fmla="*/ 139 h 254"/>
                  <a:gd name="T98" fmla="*/ 151 w 299"/>
                  <a:gd name="T99" fmla="*/ 139 h 254"/>
                  <a:gd name="T100" fmla="*/ 113 w 299"/>
                  <a:gd name="T101" fmla="*/ 112 h 254"/>
                  <a:gd name="T102" fmla="*/ 113 w 299"/>
                  <a:gd name="T103" fmla="*/ 41 h 254"/>
                  <a:gd name="T104" fmla="*/ 123 w 299"/>
                  <a:gd name="T105" fmla="*/ 32 h 254"/>
                  <a:gd name="T106" fmla="*/ 130 w 299"/>
                  <a:gd name="T107" fmla="*/ 19 h 254"/>
                  <a:gd name="T108" fmla="*/ 51 w 299"/>
                  <a:gd name="T109" fmla="*/ 32 h 254"/>
                  <a:gd name="T110" fmla="*/ 68 w 299"/>
                  <a:gd name="T111" fmla="*/ 32 h 254"/>
                  <a:gd name="T112" fmla="*/ 68 w 299"/>
                  <a:gd name="T113" fmla="*/ 107 h 254"/>
                  <a:gd name="T114" fmla="*/ 63 w 299"/>
                  <a:gd name="T115" fmla="*/ 11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9" h="254">
                    <a:moveTo>
                      <a:pt x="132" y="100"/>
                    </a:moveTo>
                    <a:cubicBezTo>
                      <a:pt x="146" y="107"/>
                      <a:pt x="158" y="118"/>
                      <a:pt x="167" y="132"/>
                    </a:cubicBezTo>
                    <a:cubicBezTo>
                      <a:pt x="169" y="134"/>
                      <a:pt x="170" y="136"/>
                      <a:pt x="172" y="139"/>
                    </a:cubicBezTo>
                    <a:cubicBezTo>
                      <a:pt x="178" y="129"/>
                      <a:pt x="178" y="129"/>
                      <a:pt x="178" y="129"/>
                    </a:cubicBezTo>
                    <a:cubicBezTo>
                      <a:pt x="178" y="69"/>
                      <a:pt x="178" y="69"/>
                      <a:pt x="178" y="69"/>
                    </a:cubicBezTo>
                    <a:cubicBezTo>
                      <a:pt x="177" y="69"/>
                      <a:pt x="177" y="69"/>
                      <a:pt x="177" y="69"/>
                    </a:cubicBezTo>
                    <a:cubicBezTo>
                      <a:pt x="168" y="69"/>
                      <a:pt x="168" y="69"/>
                      <a:pt x="168" y="69"/>
                    </a:cubicBezTo>
                    <a:cubicBezTo>
                      <a:pt x="168" y="60"/>
                      <a:pt x="168" y="60"/>
                      <a:pt x="168" y="60"/>
                    </a:cubicBezTo>
                    <a:cubicBezTo>
                      <a:pt x="168" y="46"/>
                      <a:pt x="168" y="46"/>
                      <a:pt x="168" y="46"/>
                    </a:cubicBezTo>
                    <a:cubicBezTo>
                      <a:pt x="168" y="37"/>
                      <a:pt x="168" y="37"/>
                      <a:pt x="168" y="37"/>
                    </a:cubicBezTo>
                    <a:cubicBezTo>
                      <a:pt x="177" y="37"/>
                      <a:pt x="177" y="37"/>
                      <a:pt x="177" y="37"/>
                    </a:cubicBezTo>
                    <a:cubicBezTo>
                      <a:pt x="244" y="37"/>
                      <a:pt x="244" y="37"/>
                      <a:pt x="244" y="37"/>
                    </a:cubicBezTo>
                    <a:cubicBezTo>
                      <a:pt x="253" y="37"/>
                      <a:pt x="253" y="37"/>
                      <a:pt x="253" y="37"/>
                    </a:cubicBezTo>
                    <a:cubicBezTo>
                      <a:pt x="253" y="46"/>
                      <a:pt x="253" y="46"/>
                      <a:pt x="253" y="46"/>
                    </a:cubicBezTo>
                    <a:cubicBezTo>
                      <a:pt x="253" y="60"/>
                      <a:pt x="253" y="60"/>
                      <a:pt x="253" y="60"/>
                    </a:cubicBezTo>
                    <a:cubicBezTo>
                      <a:pt x="253" y="69"/>
                      <a:pt x="253" y="69"/>
                      <a:pt x="253" y="69"/>
                    </a:cubicBezTo>
                    <a:cubicBezTo>
                      <a:pt x="244" y="69"/>
                      <a:pt x="244" y="69"/>
                      <a:pt x="244" y="69"/>
                    </a:cubicBezTo>
                    <a:cubicBezTo>
                      <a:pt x="244" y="127"/>
                      <a:pt x="244" y="127"/>
                      <a:pt x="244" y="127"/>
                    </a:cubicBezTo>
                    <a:cubicBezTo>
                      <a:pt x="264" y="162"/>
                      <a:pt x="264" y="162"/>
                      <a:pt x="264" y="162"/>
                    </a:cubicBezTo>
                    <a:cubicBezTo>
                      <a:pt x="264" y="162"/>
                      <a:pt x="264" y="162"/>
                      <a:pt x="264" y="162"/>
                    </a:cubicBezTo>
                    <a:cubicBezTo>
                      <a:pt x="295" y="214"/>
                      <a:pt x="295" y="214"/>
                      <a:pt x="295" y="214"/>
                    </a:cubicBezTo>
                    <a:cubicBezTo>
                      <a:pt x="295" y="215"/>
                      <a:pt x="295" y="215"/>
                      <a:pt x="295" y="215"/>
                    </a:cubicBezTo>
                    <a:cubicBezTo>
                      <a:pt x="298" y="220"/>
                      <a:pt x="299" y="226"/>
                      <a:pt x="299" y="231"/>
                    </a:cubicBezTo>
                    <a:cubicBezTo>
                      <a:pt x="299" y="235"/>
                      <a:pt x="297" y="239"/>
                      <a:pt x="295" y="243"/>
                    </a:cubicBezTo>
                    <a:cubicBezTo>
                      <a:pt x="293" y="246"/>
                      <a:pt x="290" y="249"/>
                      <a:pt x="287" y="251"/>
                    </a:cubicBezTo>
                    <a:cubicBezTo>
                      <a:pt x="283" y="252"/>
                      <a:pt x="279" y="254"/>
                      <a:pt x="274" y="253"/>
                    </a:cubicBezTo>
                    <a:cubicBezTo>
                      <a:pt x="274" y="253"/>
                      <a:pt x="274" y="253"/>
                      <a:pt x="274" y="253"/>
                    </a:cubicBezTo>
                    <a:cubicBezTo>
                      <a:pt x="211" y="253"/>
                      <a:pt x="211" y="253"/>
                      <a:pt x="211" y="253"/>
                    </a:cubicBezTo>
                    <a:cubicBezTo>
                      <a:pt x="150" y="253"/>
                      <a:pt x="150" y="253"/>
                      <a:pt x="150" y="253"/>
                    </a:cubicBezTo>
                    <a:cubicBezTo>
                      <a:pt x="150" y="253"/>
                      <a:pt x="150" y="253"/>
                      <a:pt x="150" y="253"/>
                    </a:cubicBezTo>
                    <a:cubicBezTo>
                      <a:pt x="150" y="253"/>
                      <a:pt x="150" y="253"/>
                      <a:pt x="149" y="253"/>
                    </a:cubicBezTo>
                    <a:cubicBezTo>
                      <a:pt x="149" y="253"/>
                      <a:pt x="149" y="253"/>
                      <a:pt x="149" y="253"/>
                    </a:cubicBezTo>
                    <a:cubicBezTo>
                      <a:pt x="146" y="253"/>
                      <a:pt x="146" y="253"/>
                      <a:pt x="146" y="253"/>
                    </a:cubicBezTo>
                    <a:cubicBezTo>
                      <a:pt x="37" y="253"/>
                      <a:pt x="37" y="253"/>
                      <a:pt x="37" y="253"/>
                    </a:cubicBezTo>
                    <a:cubicBezTo>
                      <a:pt x="34" y="253"/>
                      <a:pt x="34" y="253"/>
                      <a:pt x="34" y="253"/>
                    </a:cubicBezTo>
                    <a:cubicBezTo>
                      <a:pt x="31" y="251"/>
                      <a:pt x="31" y="251"/>
                      <a:pt x="31" y="251"/>
                    </a:cubicBezTo>
                    <a:cubicBezTo>
                      <a:pt x="22" y="243"/>
                      <a:pt x="14" y="232"/>
                      <a:pt x="8" y="220"/>
                    </a:cubicBezTo>
                    <a:cubicBezTo>
                      <a:pt x="3" y="209"/>
                      <a:pt x="0" y="196"/>
                      <a:pt x="0" y="182"/>
                    </a:cubicBezTo>
                    <a:cubicBezTo>
                      <a:pt x="0" y="164"/>
                      <a:pt x="6" y="147"/>
                      <a:pt x="15" y="132"/>
                    </a:cubicBezTo>
                    <a:cubicBezTo>
                      <a:pt x="24" y="119"/>
                      <a:pt x="36" y="108"/>
                      <a:pt x="50" y="101"/>
                    </a:cubicBezTo>
                    <a:cubicBezTo>
                      <a:pt x="50" y="50"/>
                      <a:pt x="50" y="50"/>
                      <a:pt x="50" y="50"/>
                    </a:cubicBezTo>
                    <a:cubicBezTo>
                      <a:pt x="42" y="50"/>
                      <a:pt x="42" y="50"/>
                      <a:pt x="42" y="50"/>
                    </a:cubicBezTo>
                    <a:cubicBezTo>
                      <a:pt x="33" y="50"/>
                      <a:pt x="33" y="50"/>
                      <a:pt x="33" y="50"/>
                    </a:cubicBezTo>
                    <a:cubicBezTo>
                      <a:pt x="33" y="41"/>
                      <a:pt x="33" y="41"/>
                      <a:pt x="33" y="41"/>
                    </a:cubicBezTo>
                    <a:cubicBezTo>
                      <a:pt x="33" y="10"/>
                      <a:pt x="33" y="10"/>
                      <a:pt x="33" y="10"/>
                    </a:cubicBezTo>
                    <a:cubicBezTo>
                      <a:pt x="33" y="0"/>
                      <a:pt x="33" y="0"/>
                      <a:pt x="33" y="0"/>
                    </a:cubicBezTo>
                    <a:cubicBezTo>
                      <a:pt x="42" y="0"/>
                      <a:pt x="42" y="0"/>
                      <a:pt x="42" y="0"/>
                    </a:cubicBezTo>
                    <a:cubicBezTo>
                      <a:pt x="139" y="0"/>
                      <a:pt x="139" y="0"/>
                      <a:pt x="139" y="0"/>
                    </a:cubicBezTo>
                    <a:cubicBezTo>
                      <a:pt x="149" y="0"/>
                      <a:pt x="149" y="0"/>
                      <a:pt x="149" y="0"/>
                    </a:cubicBezTo>
                    <a:cubicBezTo>
                      <a:pt x="149" y="10"/>
                      <a:pt x="149" y="10"/>
                      <a:pt x="149" y="10"/>
                    </a:cubicBezTo>
                    <a:cubicBezTo>
                      <a:pt x="149" y="41"/>
                      <a:pt x="149" y="41"/>
                      <a:pt x="149" y="41"/>
                    </a:cubicBezTo>
                    <a:cubicBezTo>
                      <a:pt x="149" y="50"/>
                      <a:pt x="149" y="50"/>
                      <a:pt x="149" y="50"/>
                    </a:cubicBezTo>
                    <a:cubicBezTo>
                      <a:pt x="139" y="50"/>
                      <a:pt x="139" y="50"/>
                      <a:pt x="139" y="50"/>
                    </a:cubicBezTo>
                    <a:cubicBezTo>
                      <a:pt x="132" y="50"/>
                      <a:pt x="132" y="50"/>
                      <a:pt x="132" y="50"/>
                    </a:cubicBezTo>
                    <a:cubicBezTo>
                      <a:pt x="132" y="100"/>
                      <a:pt x="132" y="100"/>
                      <a:pt x="132" y="100"/>
                    </a:cubicBezTo>
                    <a:close/>
                    <a:moveTo>
                      <a:pt x="230" y="164"/>
                    </a:moveTo>
                    <a:cubicBezTo>
                      <a:pt x="238" y="178"/>
                      <a:pt x="238" y="178"/>
                      <a:pt x="238" y="178"/>
                    </a:cubicBezTo>
                    <a:cubicBezTo>
                      <a:pt x="265" y="224"/>
                      <a:pt x="265" y="224"/>
                      <a:pt x="265" y="224"/>
                    </a:cubicBezTo>
                    <a:cubicBezTo>
                      <a:pt x="212" y="224"/>
                      <a:pt x="212" y="224"/>
                      <a:pt x="212" y="224"/>
                    </a:cubicBezTo>
                    <a:cubicBezTo>
                      <a:pt x="173" y="224"/>
                      <a:pt x="173" y="224"/>
                      <a:pt x="173" y="224"/>
                    </a:cubicBezTo>
                    <a:cubicBezTo>
                      <a:pt x="171" y="228"/>
                      <a:pt x="169" y="232"/>
                      <a:pt x="166" y="235"/>
                    </a:cubicBezTo>
                    <a:cubicBezTo>
                      <a:pt x="211" y="235"/>
                      <a:pt x="211" y="235"/>
                      <a:pt x="211" y="235"/>
                    </a:cubicBezTo>
                    <a:cubicBezTo>
                      <a:pt x="274" y="235"/>
                      <a:pt x="274" y="235"/>
                      <a:pt x="274" y="235"/>
                    </a:cubicBezTo>
                    <a:cubicBezTo>
                      <a:pt x="275" y="235"/>
                      <a:pt x="275" y="235"/>
                      <a:pt x="275" y="235"/>
                    </a:cubicBezTo>
                    <a:cubicBezTo>
                      <a:pt x="276" y="235"/>
                      <a:pt x="277" y="235"/>
                      <a:pt x="278" y="234"/>
                    </a:cubicBezTo>
                    <a:cubicBezTo>
                      <a:pt x="279" y="234"/>
                      <a:pt x="279" y="233"/>
                      <a:pt x="280" y="233"/>
                    </a:cubicBezTo>
                    <a:cubicBezTo>
                      <a:pt x="280" y="232"/>
                      <a:pt x="281" y="231"/>
                      <a:pt x="281" y="230"/>
                    </a:cubicBezTo>
                    <a:cubicBezTo>
                      <a:pt x="281" y="228"/>
                      <a:pt x="280" y="226"/>
                      <a:pt x="279" y="223"/>
                    </a:cubicBezTo>
                    <a:cubicBezTo>
                      <a:pt x="248" y="171"/>
                      <a:pt x="248" y="171"/>
                      <a:pt x="248" y="171"/>
                    </a:cubicBezTo>
                    <a:cubicBezTo>
                      <a:pt x="248" y="171"/>
                      <a:pt x="248" y="171"/>
                      <a:pt x="248" y="171"/>
                    </a:cubicBezTo>
                    <a:cubicBezTo>
                      <a:pt x="227" y="134"/>
                      <a:pt x="227" y="134"/>
                      <a:pt x="227" y="134"/>
                    </a:cubicBezTo>
                    <a:cubicBezTo>
                      <a:pt x="226" y="132"/>
                      <a:pt x="226" y="132"/>
                      <a:pt x="226" y="132"/>
                    </a:cubicBezTo>
                    <a:cubicBezTo>
                      <a:pt x="226" y="130"/>
                      <a:pt x="226" y="130"/>
                      <a:pt x="226" y="130"/>
                    </a:cubicBezTo>
                    <a:cubicBezTo>
                      <a:pt x="226" y="60"/>
                      <a:pt x="226" y="60"/>
                      <a:pt x="226" y="60"/>
                    </a:cubicBezTo>
                    <a:cubicBezTo>
                      <a:pt x="226" y="55"/>
                      <a:pt x="226" y="55"/>
                      <a:pt x="226" y="55"/>
                    </a:cubicBezTo>
                    <a:cubicBezTo>
                      <a:pt x="196" y="55"/>
                      <a:pt x="196" y="55"/>
                      <a:pt x="196" y="55"/>
                    </a:cubicBezTo>
                    <a:cubicBezTo>
                      <a:pt x="196" y="60"/>
                      <a:pt x="196" y="60"/>
                      <a:pt x="196" y="60"/>
                    </a:cubicBezTo>
                    <a:cubicBezTo>
                      <a:pt x="196" y="131"/>
                      <a:pt x="196" y="131"/>
                      <a:pt x="196" y="131"/>
                    </a:cubicBezTo>
                    <a:cubicBezTo>
                      <a:pt x="196" y="133"/>
                      <a:pt x="196" y="133"/>
                      <a:pt x="196" y="133"/>
                    </a:cubicBezTo>
                    <a:cubicBezTo>
                      <a:pt x="195" y="135"/>
                      <a:pt x="195" y="135"/>
                      <a:pt x="195" y="135"/>
                    </a:cubicBezTo>
                    <a:cubicBezTo>
                      <a:pt x="180" y="160"/>
                      <a:pt x="180" y="160"/>
                      <a:pt x="180" y="160"/>
                    </a:cubicBezTo>
                    <a:cubicBezTo>
                      <a:pt x="182" y="167"/>
                      <a:pt x="183" y="174"/>
                      <a:pt x="183" y="182"/>
                    </a:cubicBezTo>
                    <a:cubicBezTo>
                      <a:pt x="185" y="178"/>
                      <a:pt x="185" y="178"/>
                      <a:pt x="185" y="178"/>
                    </a:cubicBezTo>
                    <a:cubicBezTo>
                      <a:pt x="193" y="164"/>
                      <a:pt x="193" y="164"/>
                      <a:pt x="193" y="164"/>
                    </a:cubicBezTo>
                    <a:cubicBezTo>
                      <a:pt x="230" y="164"/>
                      <a:pt x="230" y="164"/>
                      <a:pt x="230" y="164"/>
                    </a:cubicBezTo>
                    <a:close/>
                    <a:moveTo>
                      <a:pt x="126" y="218"/>
                    </a:moveTo>
                    <a:cubicBezTo>
                      <a:pt x="126" y="217"/>
                      <a:pt x="127" y="217"/>
                      <a:pt x="127" y="216"/>
                    </a:cubicBezTo>
                    <a:cubicBezTo>
                      <a:pt x="146" y="183"/>
                      <a:pt x="146" y="183"/>
                      <a:pt x="146" y="183"/>
                    </a:cubicBezTo>
                    <a:cubicBezTo>
                      <a:pt x="146" y="179"/>
                      <a:pt x="145" y="174"/>
                      <a:pt x="144" y="170"/>
                    </a:cubicBezTo>
                    <a:cubicBezTo>
                      <a:pt x="143" y="168"/>
                      <a:pt x="143" y="166"/>
                      <a:pt x="142" y="164"/>
                    </a:cubicBezTo>
                    <a:cubicBezTo>
                      <a:pt x="46" y="164"/>
                      <a:pt x="46" y="164"/>
                      <a:pt x="46" y="164"/>
                    </a:cubicBezTo>
                    <a:cubicBezTo>
                      <a:pt x="45" y="166"/>
                      <a:pt x="44" y="168"/>
                      <a:pt x="43" y="170"/>
                    </a:cubicBezTo>
                    <a:cubicBezTo>
                      <a:pt x="42" y="175"/>
                      <a:pt x="41" y="179"/>
                      <a:pt x="41" y="184"/>
                    </a:cubicBezTo>
                    <a:cubicBezTo>
                      <a:pt x="41" y="191"/>
                      <a:pt x="43" y="198"/>
                      <a:pt x="45" y="204"/>
                    </a:cubicBezTo>
                    <a:cubicBezTo>
                      <a:pt x="48" y="209"/>
                      <a:pt x="50" y="214"/>
                      <a:pt x="54" y="218"/>
                    </a:cubicBezTo>
                    <a:cubicBezTo>
                      <a:pt x="126" y="218"/>
                      <a:pt x="126" y="218"/>
                      <a:pt x="126" y="218"/>
                    </a:cubicBezTo>
                    <a:close/>
                    <a:moveTo>
                      <a:pt x="32" y="139"/>
                    </a:moveTo>
                    <a:cubicBezTo>
                      <a:pt x="38" y="139"/>
                      <a:pt x="38" y="139"/>
                      <a:pt x="38" y="139"/>
                    </a:cubicBezTo>
                    <a:cubicBezTo>
                      <a:pt x="149" y="139"/>
                      <a:pt x="149" y="139"/>
                      <a:pt x="149" y="139"/>
                    </a:cubicBezTo>
                    <a:cubicBezTo>
                      <a:pt x="151" y="139"/>
                      <a:pt x="151" y="139"/>
                      <a:pt x="151" y="139"/>
                    </a:cubicBezTo>
                    <a:cubicBezTo>
                      <a:pt x="143" y="128"/>
                      <a:pt x="132" y="120"/>
                      <a:pt x="119" y="115"/>
                    </a:cubicBezTo>
                    <a:cubicBezTo>
                      <a:pt x="113" y="112"/>
                      <a:pt x="113" y="112"/>
                      <a:pt x="113" y="112"/>
                    </a:cubicBezTo>
                    <a:cubicBezTo>
                      <a:pt x="113" y="106"/>
                      <a:pt x="113" y="106"/>
                      <a:pt x="113" y="106"/>
                    </a:cubicBezTo>
                    <a:cubicBezTo>
                      <a:pt x="113" y="41"/>
                      <a:pt x="113" y="41"/>
                      <a:pt x="113" y="41"/>
                    </a:cubicBezTo>
                    <a:cubicBezTo>
                      <a:pt x="113" y="32"/>
                      <a:pt x="113" y="32"/>
                      <a:pt x="113" y="32"/>
                    </a:cubicBezTo>
                    <a:cubicBezTo>
                      <a:pt x="123" y="32"/>
                      <a:pt x="123" y="32"/>
                      <a:pt x="123" y="32"/>
                    </a:cubicBezTo>
                    <a:cubicBezTo>
                      <a:pt x="130" y="32"/>
                      <a:pt x="130" y="32"/>
                      <a:pt x="130" y="32"/>
                    </a:cubicBezTo>
                    <a:cubicBezTo>
                      <a:pt x="130" y="19"/>
                      <a:pt x="130" y="19"/>
                      <a:pt x="130" y="19"/>
                    </a:cubicBezTo>
                    <a:cubicBezTo>
                      <a:pt x="51" y="19"/>
                      <a:pt x="51" y="19"/>
                      <a:pt x="51" y="19"/>
                    </a:cubicBezTo>
                    <a:cubicBezTo>
                      <a:pt x="51" y="32"/>
                      <a:pt x="51" y="32"/>
                      <a:pt x="51" y="32"/>
                    </a:cubicBezTo>
                    <a:cubicBezTo>
                      <a:pt x="59" y="32"/>
                      <a:pt x="59" y="32"/>
                      <a:pt x="59" y="32"/>
                    </a:cubicBezTo>
                    <a:cubicBezTo>
                      <a:pt x="68" y="32"/>
                      <a:pt x="68" y="32"/>
                      <a:pt x="68" y="32"/>
                    </a:cubicBezTo>
                    <a:cubicBezTo>
                      <a:pt x="68" y="41"/>
                      <a:pt x="68" y="41"/>
                      <a:pt x="68" y="41"/>
                    </a:cubicBezTo>
                    <a:cubicBezTo>
                      <a:pt x="68" y="107"/>
                      <a:pt x="68" y="107"/>
                      <a:pt x="68" y="107"/>
                    </a:cubicBezTo>
                    <a:cubicBezTo>
                      <a:pt x="68" y="113"/>
                      <a:pt x="68" y="113"/>
                      <a:pt x="68" y="113"/>
                    </a:cubicBezTo>
                    <a:cubicBezTo>
                      <a:pt x="63" y="115"/>
                      <a:pt x="63" y="115"/>
                      <a:pt x="63" y="115"/>
                    </a:cubicBezTo>
                    <a:cubicBezTo>
                      <a:pt x="51" y="120"/>
                      <a:pt x="40" y="129"/>
                      <a:pt x="32" y="139"/>
                    </a:cubicBezTo>
                    <a:close/>
                  </a:path>
                </a:pathLst>
              </a:custGeom>
              <a:solidFill>
                <a:schemeClr val="bg1"/>
              </a:solidFill>
              <a:ln>
                <a:noFill/>
              </a:ln>
              <a:effectLst>
                <a:innerShdw blurRad="25400">
                  <a:prstClr val="black">
                    <a:alpha val="36000"/>
                  </a:prstClr>
                </a:innerShdw>
              </a:effectLst>
            </p:spPr>
            <p:txBody>
              <a:bodyPr vert="horz" wrap="square" lIns="121882" tIns="60941" rIns="121882" bIns="60941" numCol="1" anchor="t" anchorCtr="0" compatLnSpc="1"/>
              <a:lstStyle/>
              <a:p>
                <a:endParaRPr lang="zh-CN" altLang="en-US" sz="2400">
                  <a:cs typeface="+mn-ea"/>
                  <a:sym typeface="+mn-lt"/>
                </a:endParaRPr>
              </a:p>
            </p:txBody>
          </p:sp>
        </p:grpSp>
        <p:grpSp>
          <p:nvGrpSpPr>
            <p:cNvPr id="6" name="组合 3"/>
            <p:cNvGrpSpPr/>
            <p:nvPr/>
          </p:nvGrpSpPr>
          <p:grpSpPr>
            <a:xfrm>
              <a:off x="6267438" y="3854773"/>
              <a:ext cx="2043745" cy="1528783"/>
              <a:chOff x="4700618" y="2891079"/>
              <a:chExt cx="1533282" cy="1146587"/>
            </a:xfrm>
            <a:solidFill>
              <a:schemeClr val="accent2"/>
            </a:solidFill>
          </p:grpSpPr>
          <p:sp>
            <p:nvSpPr>
              <p:cNvPr id="69" name="任意多边形 68"/>
              <p:cNvSpPr/>
              <p:nvPr/>
            </p:nvSpPr>
            <p:spPr>
              <a:xfrm flipH="1" flipV="1">
                <a:off x="4700618" y="3840631"/>
                <a:ext cx="300069" cy="173838"/>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1" fmla="*/ 367678 w 370875"/>
                  <a:gd name="connsiteY0-2" fmla="*/ 232793 h 232793"/>
                  <a:gd name="connsiteX1-3" fmla="*/ 370875 w 370875"/>
                  <a:gd name="connsiteY1-4" fmla="*/ 92116 h 232793"/>
                  <a:gd name="connsiteX2-5" fmla="*/ 0 w 370875"/>
                  <a:gd name="connsiteY2-6" fmla="*/ 226398 h 232793"/>
                  <a:gd name="connsiteX3-7" fmla="*/ 367678 w 370875"/>
                  <a:gd name="connsiteY3-8" fmla="*/ 232793 h 232793"/>
                  <a:gd name="connsiteX0-9" fmla="*/ 367678 w 370875"/>
                  <a:gd name="connsiteY0-10" fmla="*/ 233290 h 233290"/>
                  <a:gd name="connsiteX1-11" fmla="*/ 370875 w 370875"/>
                  <a:gd name="connsiteY1-12" fmla="*/ 92613 h 233290"/>
                  <a:gd name="connsiteX2-13" fmla="*/ 0 w 370875"/>
                  <a:gd name="connsiteY2-14" fmla="*/ 226895 h 233290"/>
                  <a:gd name="connsiteX3-15" fmla="*/ 367678 w 370875"/>
                  <a:gd name="connsiteY3-16" fmla="*/ 233290 h 233290"/>
                  <a:gd name="connsiteX0-17" fmla="*/ 367678 w 370875"/>
                  <a:gd name="connsiteY0-18" fmla="*/ 229170 h 229170"/>
                  <a:gd name="connsiteX1-19" fmla="*/ 370875 w 370875"/>
                  <a:gd name="connsiteY1-20" fmla="*/ 88493 h 229170"/>
                  <a:gd name="connsiteX2-21" fmla="*/ 0 w 370875"/>
                  <a:gd name="connsiteY2-22" fmla="*/ 222775 h 229170"/>
                  <a:gd name="connsiteX3-23" fmla="*/ 367678 w 370875"/>
                  <a:gd name="connsiteY3-24" fmla="*/ 229170 h 229170"/>
                  <a:gd name="connsiteX0-25" fmla="*/ 386861 w 390058"/>
                  <a:gd name="connsiteY0-26" fmla="*/ 227542 h 230739"/>
                  <a:gd name="connsiteX1-27" fmla="*/ 390058 w 390058"/>
                  <a:gd name="connsiteY1-28" fmla="*/ 86865 h 230739"/>
                  <a:gd name="connsiteX2-29" fmla="*/ 0 w 390058"/>
                  <a:gd name="connsiteY2-30" fmla="*/ 230739 h 230739"/>
                  <a:gd name="connsiteX3-31" fmla="*/ 386861 w 390058"/>
                  <a:gd name="connsiteY3-32" fmla="*/ 227542 h 230739"/>
                  <a:gd name="connsiteX0-33" fmla="*/ 386861 w 390058"/>
                  <a:gd name="connsiteY0-34" fmla="*/ 231640 h 234837"/>
                  <a:gd name="connsiteX1-35" fmla="*/ 390058 w 390058"/>
                  <a:gd name="connsiteY1-36" fmla="*/ 90963 h 234837"/>
                  <a:gd name="connsiteX2-37" fmla="*/ 0 w 390058"/>
                  <a:gd name="connsiteY2-38" fmla="*/ 234837 h 234837"/>
                  <a:gd name="connsiteX3-39" fmla="*/ 386861 w 390058"/>
                  <a:gd name="connsiteY3-40" fmla="*/ 231640 h 234837"/>
                  <a:gd name="connsiteX0-41" fmla="*/ 386861 w 397219"/>
                  <a:gd name="connsiteY0-42" fmla="*/ 231640 h 234837"/>
                  <a:gd name="connsiteX1-43" fmla="*/ 390058 w 397219"/>
                  <a:gd name="connsiteY1-44" fmla="*/ 90963 h 234837"/>
                  <a:gd name="connsiteX2-45" fmla="*/ 0 w 397219"/>
                  <a:gd name="connsiteY2-46" fmla="*/ 234837 h 234837"/>
                  <a:gd name="connsiteX3-47" fmla="*/ 386861 w 397219"/>
                  <a:gd name="connsiteY3-48" fmla="*/ 231640 h 234837"/>
                  <a:gd name="connsiteX0-49" fmla="*/ 386861 w 401264"/>
                  <a:gd name="connsiteY0-50" fmla="*/ 231640 h 234837"/>
                  <a:gd name="connsiteX1-51" fmla="*/ 390058 w 401264"/>
                  <a:gd name="connsiteY1-52" fmla="*/ 90963 h 234837"/>
                  <a:gd name="connsiteX2-53" fmla="*/ 0 w 401264"/>
                  <a:gd name="connsiteY2-54" fmla="*/ 234837 h 234837"/>
                  <a:gd name="connsiteX3-55" fmla="*/ 386861 w 401264"/>
                  <a:gd name="connsiteY3-56" fmla="*/ 231640 h 234837"/>
                  <a:gd name="connsiteX0-57" fmla="*/ 386861 w 406990"/>
                  <a:gd name="connsiteY0-58" fmla="*/ 231640 h 234837"/>
                  <a:gd name="connsiteX1-59" fmla="*/ 390058 w 406990"/>
                  <a:gd name="connsiteY1-60" fmla="*/ 90963 h 234837"/>
                  <a:gd name="connsiteX2-61" fmla="*/ 0 w 406990"/>
                  <a:gd name="connsiteY2-62" fmla="*/ 234837 h 234837"/>
                  <a:gd name="connsiteX3-63" fmla="*/ 386861 w 406990"/>
                  <a:gd name="connsiteY3-64" fmla="*/ 231640 h 234837"/>
                  <a:gd name="connsiteX0-65" fmla="*/ 386861 w 400092"/>
                  <a:gd name="connsiteY0-66" fmla="*/ 231640 h 234837"/>
                  <a:gd name="connsiteX1-67" fmla="*/ 390058 w 400092"/>
                  <a:gd name="connsiteY1-68" fmla="*/ 90963 h 234837"/>
                  <a:gd name="connsiteX2-69" fmla="*/ 0 w 400092"/>
                  <a:gd name="connsiteY2-70" fmla="*/ 234837 h 234837"/>
                  <a:gd name="connsiteX3-71" fmla="*/ 386861 w 400092"/>
                  <a:gd name="connsiteY3-72" fmla="*/ 231640 h 234837"/>
                  <a:gd name="connsiteX0-73" fmla="*/ 386861 w 400092"/>
                  <a:gd name="connsiteY0-74" fmla="*/ 231640 h 234837"/>
                  <a:gd name="connsiteX1-75" fmla="*/ 390058 w 400092"/>
                  <a:gd name="connsiteY1-76" fmla="*/ 90963 h 234837"/>
                  <a:gd name="connsiteX2-77" fmla="*/ 0 w 400092"/>
                  <a:gd name="connsiteY2-78" fmla="*/ 234837 h 234837"/>
                  <a:gd name="connsiteX3-79" fmla="*/ 386861 w 400092"/>
                  <a:gd name="connsiteY3-80" fmla="*/ 231640 h 234837"/>
                  <a:gd name="connsiteX0-81" fmla="*/ 386861 w 400092"/>
                  <a:gd name="connsiteY0-82" fmla="*/ 228587 h 231784"/>
                  <a:gd name="connsiteX1-83" fmla="*/ 390058 w 400092"/>
                  <a:gd name="connsiteY1-84" fmla="*/ 87910 h 231784"/>
                  <a:gd name="connsiteX2-85" fmla="*/ 0 w 400092"/>
                  <a:gd name="connsiteY2-86" fmla="*/ 231784 h 231784"/>
                  <a:gd name="connsiteX3-87" fmla="*/ 386861 w 400092"/>
                  <a:gd name="connsiteY3-88" fmla="*/ 228587 h 231784"/>
                </a:gdLst>
                <a:ahLst/>
                <a:cxnLst>
                  <a:cxn ang="0">
                    <a:pos x="connsiteX0-1" y="connsiteY0-2"/>
                  </a:cxn>
                  <a:cxn ang="0">
                    <a:pos x="connsiteX1-3" y="connsiteY1-4"/>
                  </a:cxn>
                  <a:cxn ang="0">
                    <a:pos x="connsiteX2-5" y="connsiteY2-6"/>
                  </a:cxn>
                  <a:cxn ang="0">
                    <a:pos x="connsiteX3-7" y="connsiteY3-8"/>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78" name="任意多边形 77"/>
              <p:cNvSpPr/>
              <p:nvPr/>
            </p:nvSpPr>
            <p:spPr>
              <a:xfrm flipH="1" flipV="1">
                <a:off x="4716277" y="2891079"/>
                <a:ext cx="1517623" cy="1146587"/>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1" fmla="*/ 0 w 2029722"/>
                  <a:gd name="connsiteY0-2" fmla="*/ 1574572 h 1574572"/>
                  <a:gd name="connsiteX1-3" fmla="*/ 947203 w 2029722"/>
                  <a:gd name="connsiteY1-4" fmla="*/ 0 h 1574572"/>
                  <a:gd name="connsiteX2-5" fmla="*/ 1931311 w 2029722"/>
                  <a:gd name="connsiteY2-6" fmla="*/ 24603 h 1574572"/>
                  <a:gd name="connsiteX3-7" fmla="*/ 2029722 w 2029722"/>
                  <a:gd name="connsiteY3-8" fmla="*/ 106612 h 1574572"/>
                  <a:gd name="connsiteX4-9" fmla="*/ 1008710 w 2029722"/>
                  <a:gd name="connsiteY4-10" fmla="*/ 1570472 h 1574572"/>
                  <a:gd name="connsiteX5-11" fmla="*/ 0 w 2029722"/>
                  <a:gd name="connsiteY5-12" fmla="*/ 1574572 h 1574572"/>
                  <a:gd name="connsiteX0-13" fmla="*/ 0 w 2029722"/>
                  <a:gd name="connsiteY0-14" fmla="*/ 1574572 h 1574572"/>
                  <a:gd name="connsiteX1-15" fmla="*/ 947203 w 2029722"/>
                  <a:gd name="connsiteY1-16" fmla="*/ 0 h 1574572"/>
                  <a:gd name="connsiteX2-17" fmla="*/ 1931311 w 2029722"/>
                  <a:gd name="connsiteY2-18" fmla="*/ 24603 h 1574572"/>
                  <a:gd name="connsiteX3-19" fmla="*/ 2029722 w 2029722"/>
                  <a:gd name="connsiteY3-20" fmla="*/ 106612 h 1574572"/>
                  <a:gd name="connsiteX4-21" fmla="*/ 1008710 w 2029722"/>
                  <a:gd name="connsiteY4-22" fmla="*/ 1570472 h 1574572"/>
                  <a:gd name="connsiteX5-23" fmla="*/ 0 w 2029722"/>
                  <a:gd name="connsiteY5-24" fmla="*/ 1574572 h 1574572"/>
                  <a:gd name="connsiteX0-25" fmla="*/ 0 w 2029722"/>
                  <a:gd name="connsiteY0-26" fmla="*/ 1574572 h 1574572"/>
                  <a:gd name="connsiteX1-27" fmla="*/ 947203 w 2029722"/>
                  <a:gd name="connsiteY1-28" fmla="*/ 0 h 1574572"/>
                  <a:gd name="connsiteX2-29" fmla="*/ 1931311 w 2029722"/>
                  <a:gd name="connsiteY2-30" fmla="*/ 24603 h 1574572"/>
                  <a:gd name="connsiteX3-31" fmla="*/ 2029722 w 2029722"/>
                  <a:gd name="connsiteY3-32" fmla="*/ 106612 h 1574572"/>
                  <a:gd name="connsiteX4-33" fmla="*/ 1008710 w 2029722"/>
                  <a:gd name="connsiteY4-34" fmla="*/ 1570472 h 1574572"/>
                  <a:gd name="connsiteX5-35" fmla="*/ 0 w 2029722"/>
                  <a:gd name="connsiteY5-36" fmla="*/ 1574572 h 1574572"/>
                  <a:gd name="connsiteX0-37" fmla="*/ 0 w 2029722"/>
                  <a:gd name="connsiteY0-38" fmla="*/ 1574572 h 1574572"/>
                  <a:gd name="connsiteX1-39" fmla="*/ 947203 w 2029722"/>
                  <a:gd name="connsiteY1-40" fmla="*/ 0 h 1574572"/>
                  <a:gd name="connsiteX2-41" fmla="*/ 1931311 w 2029722"/>
                  <a:gd name="connsiteY2-42" fmla="*/ 24603 h 1574572"/>
                  <a:gd name="connsiteX3-43" fmla="*/ 2029722 w 2029722"/>
                  <a:gd name="connsiteY3-44" fmla="*/ 106612 h 1574572"/>
                  <a:gd name="connsiteX4-45" fmla="*/ 1008710 w 2029722"/>
                  <a:gd name="connsiteY4-46" fmla="*/ 1570472 h 1574572"/>
                  <a:gd name="connsiteX5-47" fmla="*/ 0 w 2029722"/>
                  <a:gd name="connsiteY5-48" fmla="*/ 1574572 h 1574572"/>
                  <a:gd name="connsiteX0-49" fmla="*/ 0 w 2029722"/>
                  <a:gd name="connsiteY0-50" fmla="*/ 1574572 h 1574572"/>
                  <a:gd name="connsiteX1-51" fmla="*/ 947203 w 2029722"/>
                  <a:gd name="connsiteY1-52" fmla="*/ 0 h 1574572"/>
                  <a:gd name="connsiteX2-53" fmla="*/ 1931311 w 2029722"/>
                  <a:gd name="connsiteY2-54" fmla="*/ 24603 h 1574572"/>
                  <a:gd name="connsiteX3-55" fmla="*/ 2029722 w 2029722"/>
                  <a:gd name="connsiteY3-56" fmla="*/ 106612 h 1574572"/>
                  <a:gd name="connsiteX4-57" fmla="*/ 1008710 w 2029722"/>
                  <a:gd name="connsiteY4-58" fmla="*/ 1570472 h 1574572"/>
                  <a:gd name="connsiteX5-59" fmla="*/ 0 w 2029722"/>
                  <a:gd name="connsiteY5-60" fmla="*/ 1574572 h 1574572"/>
                  <a:gd name="connsiteX0-61" fmla="*/ 0 w 2029722"/>
                  <a:gd name="connsiteY0-62" fmla="*/ 1574572 h 1574572"/>
                  <a:gd name="connsiteX1-63" fmla="*/ 947203 w 2029722"/>
                  <a:gd name="connsiteY1-64" fmla="*/ 0 h 1574572"/>
                  <a:gd name="connsiteX2-65" fmla="*/ 1931311 w 2029722"/>
                  <a:gd name="connsiteY2-66" fmla="*/ 24603 h 1574572"/>
                  <a:gd name="connsiteX3-67" fmla="*/ 2009219 w 2029722"/>
                  <a:gd name="connsiteY3-68" fmla="*/ 57406 h 1574572"/>
                  <a:gd name="connsiteX4-69" fmla="*/ 2029722 w 2029722"/>
                  <a:gd name="connsiteY4-70" fmla="*/ 106612 h 1574572"/>
                  <a:gd name="connsiteX5-71" fmla="*/ 1008710 w 2029722"/>
                  <a:gd name="connsiteY5-72" fmla="*/ 1570472 h 1574572"/>
                  <a:gd name="connsiteX6" fmla="*/ 0 w 2029722"/>
                  <a:gd name="connsiteY6" fmla="*/ 1574572 h 1574572"/>
                  <a:gd name="connsiteX0-73" fmla="*/ 0 w 2029722"/>
                  <a:gd name="connsiteY0-74" fmla="*/ 1574572 h 1574572"/>
                  <a:gd name="connsiteX1-75" fmla="*/ 947203 w 2029722"/>
                  <a:gd name="connsiteY1-76" fmla="*/ 0 h 1574572"/>
                  <a:gd name="connsiteX2-77" fmla="*/ 1931311 w 2029722"/>
                  <a:gd name="connsiteY2-78" fmla="*/ 24603 h 1574572"/>
                  <a:gd name="connsiteX3-79" fmla="*/ 2009219 w 2029722"/>
                  <a:gd name="connsiteY3-80" fmla="*/ 57406 h 1574572"/>
                  <a:gd name="connsiteX4-81" fmla="*/ 2029722 w 2029722"/>
                  <a:gd name="connsiteY4-82" fmla="*/ 106612 h 1574572"/>
                  <a:gd name="connsiteX5-83" fmla="*/ 1008710 w 2029722"/>
                  <a:gd name="connsiteY5-84" fmla="*/ 1570472 h 1574572"/>
                  <a:gd name="connsiteX6-85" fmla="*/ 0 w 2029722"/>
                  <a:gd name="connsiteY6-86" fmla="*/ 1574572 h 1574572"/>
                  <a:gd name="connsiteX0-87" fmla="*/ 0 w 2029722"/>
                  <a:gd name="connsiteY0-88" fmla="*/ 1574572 h 1574572"/>
                  <a:gd name="connsiteX1-89" fmla="*/ 947203 w 2029722"/>
                  <a:gd name="connsiteY1-90" fmla="*/ 0 h 1574572"/>
                  <a:gd name="connsiteX2-91" fmla="*/ 1931311 w 2029722"/>
                  <a:gd name="connsiteY2-92" fmla="*/ 24603 h 1574572"/>
                  <a:gd name="connsiteX3-93" fmla="*/ 2009219 w 2029722"/>
                  <a:gd name="connsiteY3-94" fmla="*/ 57406 h 1574572"/>
                  <a:gd name="connsiteX4-95" fmla="*/ 2029722 w 2029722"/>
                  <a:gd name="connsiteY4-96" fmla="*/ 106612 h 1574572"/>
                  <a:gd name="connsiteX5-97" fmla="*/ 1029212 w 2029722"/>
                  <a:gd name="connsiteY5-98" fmla="*/ 1566371 h 1574572"/>
                  <a:gd name="connsiteX6-99" fmla="*/ 0 w 2029722"/>
                  <a:gd name="connsiteY6-100" fmla="*/ 1574572 h 1574572"/>
                  <a:gd name="connsiteX0-101" fmla="*/ 0 w 2029722"/>
                  <a:gd name="connsiteY0-102" fmla="*/ 1574572 h 1574572"/>
                  <a:gd name="connsiteX1-103" fmla="*/ 947203 w 2029722"/>
                  <a:gd name="connsiteY1-104" fmla="*/ 0 h 1574572"/>
                  <a:gd name="connsiteX2-105" fmla="*/ 1931311 w 2029722"/>
                  <a:gd name="connsiteY2-106" fmla="*/ 24603 h 1574572"/>
                  <a:gd name="connsiteX3-107" fmla="*/ 2009219 w 2029722"/>
                  <a:gd name="connsiteY3-108" fmla="*/ 57406 h 1574572"/>
                  <a:gd name="connsiteX4-109" fmla="*/ 2029722 w 2029722"/>
                  <a:gd name="connsiteY4-110" fmla="*/ 106612 h 1574572"/>
                  <a:gd name="connsiteX5-111" fmla="*/ 1029212 w 2029722"/>
                  <a:gd name="connsiteY5-112" fmla="*/ 1566371 h 1574572"/>
                  <a:gd name="connsiteX6-113" fmla="*/ 0 w 2029722"/>
                  <a:gd name="connsiteY6-114" fmla="*/ 1574572 h 1574572"/>
                  <a:gd name="connsiteX0-115" fmla="*/ 0 w 2112234"/>
                  <a:gd name="connsiteY0-116" fmla="*/ 1602749 h 1602749"/>
                  <a:gd name="connsiteX1-117" fmla="*/ 947203 w 2112234"/>
                  <a:gd name="connsiteY1-118" fmla="*/ 28177 h 1602749"/>
                  <a:gd name="connsiteX2-119" fmla="*/ 1931311 w 2112234"/>
                  <a:gd name="connsiteY2-120" fmla="*/ 52780 h 1602749"/>
                  <a:gd name="connsiteX3-121" fmla="*/ 2029722 w 2112234"/>
                  <a:gd name="connsiteY3-122" fmla="*/ 134789 h 1602749"/>
                  <a:gd name="connsiteX4-123" fmla="*/ 1029212 w 2112234"/>
                  <a:gd name="connsiteY4-124" fmla="*/ 1594548 h 1602749"/>
                  <a:gd name="connsiteX5-125" fmla="*/ 0 w 2112234"/>
                  <a:gd name="connsiteY5-126" fmla="*/ 1602749 h 1602749"/>
                  <a:gd name="connsiteX0-127" fmla="*/ 0 w 2094991"/>
                  <a:gd name="connsiteY0-128" fmla="*/ 1602749 h 1602749"/>
                  <a:gd name="connsiteX1-129" fmla="*/ 947203 w 2094991"/>
                  <a:gd name="connsiteY1-130" fmla="*/ 28177 h 1602749"/>
                  <a:gd name="connsiteX2-131" fmla="*/ 1931311 w 2094991"/>
                  <a:gd name="connsiteY2-132" fmla="*/ 52780 h 1602749"/>
                  <a:gd name="connsiteX3-133" fmla="*/ 2029722 w 2094991"/>
                  <a:gd name="connsiteY3-134" fmla="*/ 134789 h 1602749"/>
                  <a:gd name="connsiteX4-135" fmla="*/ 1029212 w 2094991"/>
                  <a:gd name="connsiteY4-136" fmla="*/ 1594548 h 1602749"/>
                  <a:gd name="connsiteX5-137" fmla="*/ 0 w 2094991"/>
                  <a:gd name="connsiteY5-138" fmla="*/ 1602749 h 1602749"/>
                  <a:gd name="connsiteX0-139" fmla="*/ 0 w 2029722"/>
                  <a:gd name="connsiteY0-140" fmla="*/ 1574572 h 1574572"/>
                  <a:gd name="connsiteX1-141" fmla="*/ 947203 w 2029722"/>
                  <a:gd name="connsiteY1-142" fmla="*/ 0 h 1574572"/>
                  <a:gd name="connsiteX2-143" fmla="*/ 1931311 w 2029722"/>
                  <a:gd name="connsiteY2-144" fmla="*/ 24603 h 1574572"/>
                  <a:gd name="connsiteX3-145" fmla="*/ 2029722 w 2029722"/>
                  <a:gd name="connsiteY3-146" fmla="*/ 106612 h 1574572"/>
                  <a:gd name="connsiteX4-147" fmla="*/ 1029212 w 2029722"/>
                  <a:gd name="connsiteY4-148" fmla="*/ 1566371 h 1574572"/>
                  <a:gd name="connsiteX5-149" fmla="*/ 0 w 2029722"/>
                  <a:gd name="connsiteY5-150" fmla="*/ 1574572 h 1574572"/>
                  <a:gd name="connsiteX0-151" fmla="*/ 0 w 2029722"/>
                  <a:gd name="connsiteY0-152" fmla="*/ 1574572 h 1574572"/>
                  <a:gd name="connsiteX1-153" fmla="*/ 947203 w 2029722"/>
                  <a:gd name="connsiteY1-154" fmla="*/ 0 h 1574572"/>
                  <a:gd name="connsiteX2-155" fmla="*/ 1931311 w 2029722"/>
                  <a:gd name="connsiteY2-156" fmla="*/ 24603 h 1574572"/>
                  <a:gd name="connsiteX3-157" fmla="*/ 2029722 w 2029722"/>
                  <a:gd name="connsiteY3-158" fmla="*/ 106612 h 1574572"/>
                  <a:gd name="connsiteX4-159" fmla="*/ 1029212 w 2029722"/>
                  <a:gd name="connsiteY4-160" fmla="*/ 1566371 h 1574572"/>
                  <a:gd name="connsiteX5-161" fmla="*/ 0 w 2029722"/>
                  <a:gd name="connsiteY5-162" fmla="*/ 1574572 h 1574572"/>
                  <a:gd name="connsiteX0-163" fmla="*/ 0 w 2026763"/>
                  <a:gd name="connsiteY0-164" fmla="*/ 1574572 h 1574572"/>
                  <a:gd name="connsiteX1-165" fmla="*/ 947203 w 2026763"/>
                  <a:gd name="connsiteY1-166" fmla="*/ 0 h 1574572"/>
                  <a:gd name="connsiteX2-167" fmla="*/ 1931311 w 2026763"/>
                  <a:gd name="connsiteY2-168" fmla="*/ 24603 h 1574572"/>
                  <a:gd name="connsiteX3-169" fmla="*/ 2026763 w 2026763"/>
                  <a:gd name="connsiteY3-170" fmla="*/ 118448 h 1574572"/>
                  <a:gd name="connsiteX4-171" fmla="*/ 1029212 w 2026763"/>
                  <a:gd name="connsiteY4-172" fmla="*/ 1566371 h 1574572"/>
                  <a:gd name="connsiteX5-173" fmla="*/ 0 w 2026763"/>
                  <a:gd name="connsiteY5-174" fmla="*/ 1574572 h 1574572"/>
                  <a:gd name="connsiteX0-175" fmla="*/ 0 w 1994106"/>
                  <a:gd name="connsiteY0-176" fmla="*/ 1564775 h 1566371"/>
                  <a:gd name="connsiteX1-177" fmla="*/ 914546 w 1994106"/>
                  <a:gd name="connsiteY1-178" fmla="*/ 0 h 1566371"/>
                  <a:gd name="connsiteX2-179" fmla="*/ 1898654 w 1994106"/>
                  <a:gd name="connsiteY2-180" fmla="*/ 24603 h 1566371"/>
                  <a:gd name="connsiteX3-181" fmla="*/ 1994106 w 1994106"/>
                  <a:gd name="connsiteY3-182" fmla="*/ 118448 h 1566371"/>
                  <a:gd name="connsiteX4-183" fmla="*/ 996555 w 1994106"/>
                  <a:gd name="connsiteY4-184" fmla="*/ 1566371 h 1566371"/>
                  <a:gd name="connsiteX5-185" fmla="*/ 0 w 1994106"/>
                  <a:gd name="connsiteY5-186" fmla="*/ 1564775 h 1566371"/>
                  <a:gd name="connsiteX0-187" fmla="*/ 0 w 2010434"/>
                  <a:gd name="connsiteY0-188" fmla="*/ 1564775 h 1566371"/>
                  <a:gd name="connsiteX1-189" fmla="*/ 930874 w 2010434"/>
                  <a:gd name="connsiteY1-190" fmla="*/ 0 h 1566371"/>
                  <a:gd name="connsiteX2-191" fmla="*/ 1914982 w 2010434"/>
                  <a:gd name="connsiteY2-192" fmla="*/ 24603 h 1566371"/>
                  <a:gd name="connsiteX3-193" fmla="*/ 2010434 w 2010434"/>
                  <a:gd name="connsiteY3-194" fmla="*/ 118448 h 1566371"/>
                  <a:gd name="connsiteX4-195" fmla="*/ 1012883 w 2010434"/>
                  <a:gd name="connsiteY4-196" fmla="*/ 1566371 h 1566371"/>
                  <a:gd name="connsiteX5-197" fmla="*/ 0 w 2010434"/>
                  <a:gd name="connsiteY5-198" fmla="*/ 1564775 h 1566371"/>
                  <a:gd name="connsiteX0-199" fmla="*/ 0 w 2023497"/>
                  <a:gd name="connsiteY0-200" fmla="*/ 1519055 h 1566371"/>
                  <a:gd name="connsiteX1-201" fmla="*/ 943937 w 2023497"/>
                  <a:gd name="connsiteY1-202" fmla="*/ 0 h 1566371"/>
                  <a:gd name="connsiteX2-203" fmla="*/ 1928045 w 2023497"/>
                  <a:gd name="connsiteY2-204" fmla="*/ 24603 h 1566371"/>
                  <a:gd name="connsiteX3-205" fmla="*/ 2023497 w 2023497"/>
                  <a:gd name="connsiteY3-206" fmla="*/ 118448 h 1566371"/>
                  <a:gd name="connsiteX4-207" fmla="*/ 1025946 w 2023497"/>
                  <a:gd name="connsiteY4-208" fmla="*/ 1566371 h 1566371"/>
                  <a:gd name="connsiteX5-209" fmla="*/ 0 w 2023497"/>
                  <a:gd name="connsiteY5-210" fmla="*/ 1519055 h 1566371"/>
                  <a:gd name="connsiteX0-211" fmla="*/ 0 w 2023497"/>
                  <a:gd name="connsiteY0-212" fmla="*/ 1519055 h 1519055"/>
                  <a:gd name="connsiteX1-213" fmla="*/ 943937 w 2023497"/>
                  <a:gd name="connsiteY1-214" fmla="*/ 0 h 1519055"/>
                  <a:gd name="connsiteX2-215" fmla="*/ 1928045 w 2023497"/>
                  <a:gd name="connsiteY2-216" fmla="*/ 24603 h 1519055"/>
                  <a:gd name="connsiteX3-217" fmla="*/ 2023497 w 2023497"/>
                  <a:gd name="connsiteY3-218" fmla="*/ 118448 h 1519055"/>
                  <a:gd name="connsiteX4-219" fmla="*/ 1019415 w 2023497"/>
                  <a:gd name="connsiteY4-220" fmla="*/ 1491259 h 1519055"/>
                  <a:gd name="connsiteX5-221" fmla="*/ 0 w 2023497"/>
                  <a:gd name="connsiteY5-222" fmla="*/ 1519055 h 1519055"/>
                  <a:gd name="connsiteX0-223" fmla="*/ 0 w 2023497"/>
                  <a:gd name="connsiteY0-224" fmla="*/ 1519055 h 1519055"/>
                  <a:gd name="connsiteX1-225" fmla="*/ 943937 w 2023497"/>
                  <a:gd name="connsiteY1-226" fmla="*/ 0 h 1519055"/>
                  <a:gd name="connsiteX2-227" fmla="*/ 1928045 w 2023497"/>
                  <a:gd name="connsiteY2-228" fmla="*/ 24603 h 1519055"/>
                  <a:gd name="connsiteX3-229" fmla="*/ 2023497 w 2023497"/>
                  <a:gd name="connsiteY3-230" fmla="*/ 118448 h 1519055"/>
                  <a:gd name="connsiteX4-231" fmla="*/ 1019415 w 2023497"/>
                  <a:gd name="connsiteY4-232" fmla="*/ 1504322 h 1519055"/>
                  <a:gd name="connsiteX5-233" fmla="*/ 0 w 2023497"/>
                  <a:gd name="connsiteY5-234" fmla="*/ 1519055 h 1519055"/>
                  <a:gd name="connsiteX0-235" fmla="*/ 0 w 2023497"/>
                  <a:gd name="connsiteY0-236" fmla="*/ 1519055 h 1519055"/>
                  <a:gd name="connsiteX1-237" fmla="*/ 943937 w 2023497"/>
                  <a:gd name="connsiteY1-238" fmla="*/ 0 h 1519055"/>
                  <a:gd name="connsiteX2-239" fmla="*/ 1928045 w 2023497"/>
                  <a:gd name="connsiteY2-240" fmla="*/ 24603 h 1519055"/>
                  <a:gd name="connsiteX3-241" fmla="*/ 2023497 w 2023497"/>
                  <a:gd name="connsiteY3-242" fmla="*/ 118448 h 1519055"/>
                  <a:gd name="connsiteX4-243" fmla="*/ 1029212 w 2023497"/>
                  <a:gd name="connsiteY4-244" fmla="*/ 1507588 h 1519055"/>
                  <a:gd name="connsiteX5-245" fmla="*/ 0 w 2023497"/>
                  <a:gd name="connsiteY5-246" fmla="*/ 1519055 h 1519055"/>
                  <a:gd name="connsiteX0-247" fmla="*/ 0 w 2023497"/>
                  <a:gd name="connsiteY0-248" fmla="*/ 1519055 h 1548476"/>
                  <a:gd name="connsiteX1-249" fmla="*/ 943937 w 2023497"/>
                  <a:gd name="connsiteY1-250" fmla="*/ 0 h 1548476"/>
                  <a:gd name="connsiteX2-251" fmla="*/ 1928045 w 2023497"/>
                  <a:gd name="connsiteY2-252" fmla="*/ 24603 h 1548476"/>
                  <a:gd name="connsiteX3-253" fmla="*/ 2023497 w 2023497"/>
                  <a:gd name="connsiteY3-254" fmla="*/ 118448 h 1548476"/>
                  <a:gd name="connsiteX4-255" fmla="*/ 1025495 w 2023497"/>
                  <a:gd name="connsiteY4-256" fmla="*/ 1548476 h 1548476"/>
                  <a:gd name="connsiteX5-257" fmla="*/ 0 w 2023497"/>
                  <a:gd name="connsiteY5-258" fmla="*/ 1519055 h 1548476"/>
                  <a:gd name="connsiteX0-259" fmla="*/ 0 w 2023497"/>
                  <a:gd name="connsiteY0-260" fmla="*/ 1537640 h 1548476"/>
                  <a:gd name="connsiteX1-261" fmla="*/ 943937 w 2023497"/>
                  <a:gd name="connsiteY1-262" fmla="*/ 0 h 1548476"/>
                  <a:gd name="connsiteX2-263" fmla="*/ 1928045 w 2023497"/>
                  <a:gd name="connsiteY2-264" fmla="*/ 24603 h 1548476"/>
                  <a:gd name="connsiteX3-265" fmla="*/ 2023497 w 2023497"/>
                  <a:gd name="connsiteY3-266" fmla="*/ 118448 h 1548476"/>
                  <a:gd name="connsiteX4-267" fmla="*/ 1025495 w 2023497"/>
                  <a:gd name="connsiteY4-268" fmla="*/ 1548476 h 1548476"/>
                  <a:gd name="connsiteX5-269" fmla="*/ 0 w 2023497"/>
                  <a:gd name="connsiteY5-270" fmla="*/ 1537640 h 1548476"/>
                  <a:gd name="connsiteX0-271" fmla="*/ 0 w 2023497"/>
                  <a:gd name="connsiteY0-272" fmla="*/ 1545841 h 1548476"/>
                  <a:gd name="connsiteX1-273" fmla="*/ 943937 w 2023497"/>
                  <a:gd name="connsiteY1-274" fmla="*/ 0 h 1548476"/>
                  <a:gd name="connsiteX2-275" fmla="*/ 1928045 w 2023497"/>
                  <a:gd name="connsiteY2-276" fmla="*/ 24603 h 1548476"/>
                  <a:gd name="connsiteX3-277" fmla="*/ 2023497 w 2023497"/>
                  <a:gd name="connsiteY3-278" fmla="*/ 118448 h 1548476"/>
                  <a:gd name="connsiteX4-279" fmla="*/ 1025495 w 2023497"/>
                  <a:gd name="connsiteY4-280" fmla="*/ 1548476 h 1548476"/>
                  <a:gd name="connsiteX5-281" fmla="*/ 0 w 2023497"/>
                  <a:gd name="connsiteY5-282" fmla="*/ 1545841 h 1548476"/>
                  <a:gd name="connsiteX0-283" fmla="*/ 0 w 2023497"/>
                  <a:gd name="connsiteY0-284" fmla="*/ 1545841 h 1560778"/>
                  <a:gd name="connsiteX1-285" fmla="*/ 943937 w 2023497"/>
                  <a:gd name="connsiteY1-286" fmla="*/ 0 h 1560778"/>
                  <a:gd name="connsiteX2-287" fmla="*/ 1928045 w 2023497"/>
                  <a:gd name="connsiteY2-288" fmla="*/ 24603 h 1560778"/>
                  <a:gd name="connsiteX3-289" fmla="*/ 2023497 w 2023497"/>
                  <a:gd name="connsiteY3-290" fmla="*/ 118448 h 1560778"/>
                  <a:gd name="connsiteX4-291" fmla="*/ 1013194 w 2023497"/>
                  <a:gd name="connsiteY4-292" fmla="*/ 1560778 h 1560778"/>
                  <a:gd name="connsiteX5-293" fmla="*/ 0 w 2023497"/>
                  <a:gd name="connsiteY5-294" fmla="*/ 1545841 h 1560778"/>
                  <a:gd name="connsiteX0-295" fmla="*/ 0 w 2023497"/>
                  <a:gd name="connsiteY0-296" fmla="*/ 1545841 h 1545841"/>
                  <a:gd name="connsiteX1-297" fmla="*/ 943937 w 2023497"/>
                  <a:gd name="connsiteY1-298" fmla="*/ 0 h 1545841"/>
                  <a:gd name="connsiteX2-299" fmla="*/ 1928045 w 2023497"/>
                  <a:gd name="connsiteY2-300" fmla="*/ 24603 h 1545841"/>
                  <a:gd name="connsiteX3-301" fmla="*/ 2023497 w 2023497"/>
                  <a:gd name="connsiteY3-302" fmla="*/ 118448 h 1545841"/>
                  <a:gd name="connsiteX4-303" fmla="*/ 1013194 w 2023497"/>
                  <a:gd name="connsiteY4-304" fmla="*/ 1544377 h 1545841"/>
                  <a:gd name="connsiteX5-305" fmla="*/ 0 w 2023497"/>
                  <a:gd name="connsiteY5-306" fmla="*/ 1545841 h 1545841"/>
                  <a:gd name="connsiteX0-307" fmla="*/ 0 w 2023497"/>
                  <a:gd name="connsiteY0-308" fmla="*/ 1545841 h 1552578"/>
                  <a:gd name="connsiteX1-309" fmla="*/ 943937 w 2023497"/>
                  <a:gd name="connsiteY1-310" fmla="*/ 0 h 1552578"/>
                  <a:gd name="connsiteX2-311" fmla="*/ 1928045 w 2023497"/>
                  <a:gd name="connsiteY2-312" fmla="*/ 24603 h 1552578"/>
                  <a:gd name="connsiteX3-313" fmla="*/ 2023497 w 2023497"/>
                  <a:gd name="connsiteY3-314" fmla="*/ 118448 h 1552578"/>
                  <a:gd name="connsiteX4-315" fmla="*/ 1009093 w 2023497"/>
                  <a:gd name="connsiteY4-316" fmla="*/ 1552578 h 1552578"/>
                  <a:gd name="connsiteX5-317" fmla="*/ 0 w 2023497"/>
                  <a:gd name="connsiteY5-318" fmla="*/ 1545841 h 1552578"/>
                  <a:gd name="connsiteX0-319" fmla="*/ 0 w 2023497"/>
                  <a:gd name="connsiteY0-320" fmla="*/ 1522046 h 1528783"/>
                  <a:gd name="connsiteX1-321" fmla="*/ 930340 w 2023497"/>
                  <a:gd name="connsiteY1-322" fmla="*/ 0 h 1528783"/>
                  <a:gd name="connsiteX2-323" fmla="*/ 1928045 w 2023497"/>
                  <a:gd name="connsiteY2-324" fmla="*/ 808 h 1528783"/>
                  <a:gd name="connsiteX3-325" fmla="*/ 2023497 w 2023497"/>
                  <a:gd name="connsiteY3-326" fmla="*/ 94653 h 1528783"/>
                  <a:gd name="connsiteX4-327" fmla="*/ 1009093 w 2023497"/>
                  <a:gd name="connsiteY4-328" fmla="*/ 1528783 h 1528783"/>
                  <a:gd name="connsiteX5-329" fmla="*/ 0 w 2023497"/>
                  <a:gd name="connsiteY5-330" fmla="*/ 1522046 h 15287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023497" h="1528783">
                    <a:moveTo>
                      <a:pt x="0" y="1522046"/>
                    </a:moveTo>
                    <a:cubicBezTo>
                      <a:pt x="656072" y="127894"/>
                      <a:pt x="631008" y="123013"/>
                      <a:pt x="930340" y="0"/>
                    </a:cubicBezTo>
                    <a:lnTo>
                      <a:pt x="1928045" y="808"/>
                    </a:lnTo>
                    <a:cubicBezTo>
                      <a:pt x="1982258" y="28102"/>
                      <a:pt x="1995253" y="44861"/>
                      <a:pt x="2023497" y="94653"/>
                    </a:cubicBezTo>
                    <a:cubicBezTo>
                      <a:pt x="1744667" y="-204681"/>
                      <a:pt x="1259220" y="1077734"/>
                      <a:pt x="1009093" y="1528783"/>
                    </a:cubicBezTo>
                    <a:lnTo>
                      <a:pt x="0" y="1522046"/>
                    </a:lnTo>
                    <a:close/>
                  </a:path>
                </a:pathLst>
              </a:custGeom>
              <a:solidFill>
                <a:srgbClr val="86B1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84" name="Freeform 7"/>
              <p:cNvSpPr>
                <a:spLocks noEditPoints="1"/>
              </p:cNvSpPr>
              <p:nvPr/>
            </p:nvSpPr>
            <p:spPr bwMode="auto">
              <a:xfrm>
                <a:off x="5557487" y="3298939"/>
                <a:ext cx="267551" cy="311628"/>
              </a:xfrm>
              <a:custGeom>
                <a:avLst/>
                <a:gdLst>
                  <a:gd name="T0" fmla="*/ 153 w 293"/>
                  <a:gd name="T1" fmla="*/ 41 h 341"/>
                  <a:gd name="T2" fmla="*/ 183 w 293"/>
                  <a:gd name="T3" fmla="*/ 224 h 341"/>
                  <a:gd name="T4" fmla="*/ 29 w 293"/>
                  <a:gd name="T5" fmla="*/ 254 h 341"/>
                  <a:gd name="T6" fmla="*/ 0 w 293"/>
                  <a:gd name="T7" fmla="*/ 70 h 341"/>
                  <a:gd name="T8" fmla="*/ 99 w 293"/>
                  <a:gd name="T9" fmla="*/ 279 h 341"/>
                  <a:gd name="T10" fmla="*/ 110 w 293"/>
                  <a:gd name="T11" fmla="*/ 260 h 341"/>
                  <a:gd name="T12" fmla="*/ 70 w 293"/>
                  <a:gd name="T13" fmla="*/ 279 h 341"/>
                  <a:gd name="T14" fmla="*/ 93 w 293"/>
                  <a:gd name="T15" fmla="*/ 317 h 341"/>
                  <a:gd name="T16" fmla="*/ 148 w 293"/>
                  <a:gd name="T17" fmla="*/ 338 h 341"/>
                  <a:gd name="T18" fmla="*/ 207 w 293"/>
                  <a:gd name="T19" fmla="*/ 288 h 341"/>
                  <a:gd name="T20" fmla="*/ 278 w 293"/>
                  <a:gd name="T21" fmla="*/ 284 h 341"/>
                  <a:gd name="T22" fmla="*/ 239 w 293"/>
                  <a:gd name="T23" fmla="*/ 233 h 341"/>
                  <a:gd name="T24" fmla="*/ 184 w 293"/>
                  <a:gd name="T25" fmla="*/ 291 h 341"/>
                  <a:gd name="T26" fmla="*/ 122 w 293"/>
                  <a:gd name="T27" fmla="*/ 321 h 341"/>
                  <a:gd name="T28" fmla="*/ 99 w 293"/>
                  <a:gd name="T29" fmla="*/ 279 h 341"/>
                  <a:gd name="T30" fmla="*/ 39 w 293"/>
                  <a:gd name="T31" fmla="*/ 11 h 341"/>
                  <a:gd name="T32" fmla="*/ 139 w 293"/>
                  <a:gd name="T33" fmla="*/ 0 h 341"/>
                  <a:gd name="T34" fmla="*/ 140 w 293"/>
                  <a:gd name="T35" fmla="*/ 37 h 341"/>
                  <a:gd name="T36" fmla="*/ 123 w 293"/>
                  <a:gd name="T37" fmla="*/ 17 h 341"/>
                  <a:gd name="T38" fmla="*/ 61 w 293"/>
                  <a:gd name="T39" fmla="*/ 37 h 341"/>
                  <a:gd name="T40" fmla="*/ 21 w 293"/>
                  <a:gd name="T41" fmla="*/ 210 h 341"/>
                  <a:gd name="T42" fmla="*/ 55 w 293"/>
                  <a:gd name="T43" fmla="*/ 217 h 341"/>
                  <a:gd name="T44" fmla="*/ 21 w 293"/>
                  <a:gd name="T45" fmla="*/ 210 h 341"/>
                  <a:gd name="T46" fmla="*/ 21 w 293"/>
                  <a:gd name="T47" fmla="*/ 93 h 341"/>
                  <a:gd name="T48" fmla="*/ 38 w 293"/>
                  <a:gd name="T49" fmla="*/ 90 h 341"/>
                  <a:gd name="T50" fmla="*/ 21 w 293"/>
                  <a:gd name="T51" fmla="*/ 136 h 341"/>
                  <a:gd name="T52" fmla="*/ 38 w 293"/>
                  <a:gd name="T53" fmla="*/ 140 h 341"/>
                  <a:gd name="T54" fmla="*/ 21 w 293"/>
                  <a:gd name="T55" fmla="*/ 136 h 341"/>
                  <a:gd name="T56" fmla="*/ 21 w 293"/>
                  <a:gd name="T57" fmla="*/ 130 h 341"/>
                  <a:gd name="T58" fmla="*/ 38 w 293"/>
                  <a:gd name="T59" fmla="*/ 127 h 341"/>
                  <a:gd name="T60" fmla="*/ 21 w 293"/>
                  <a:gd name="T61" fmla="*/ 118 h 341"/>
                  <a:gd name="T62" fmla="*/ 38 w 293"/>
                  <a:gd name="T63" fmla="*/ 121 h 341"/>
                  <a:gd name="T64" fmla="*/ 21 w 293"/>
                  <a:gd name="T65" fmla="*/ 118 h 341"/>
                  <a:gd name="T66" fmla="*/ 21 w 293"/>
                  <a:gd name="T67" fmla="*/ 112 h 341"/>
                  <a:gd name="T68" fmla="*/ 38 w 293"/>
                  <a:gd name="T69" fmla="*/ 108 h 341"/>
                  <a:gd name="T70" fmla="*/ 21 w 293"/>
                  <a:gd name="T71" fmla="*/ 99 h 341"/>
                  <a:gd name="T72" fmla="*/ 38 w 293"/>
                  <a:gd name="T73" fmla="*/ 103 h 341"/>
                  <a:gd name="T74" fmla="*/ 21 w 293"/>
                  <a:gd name="T75" fmla="*/ 99 h 341"/>
                  <a:gd name="T76" fmla="*/ 21 w 293"/>
                  <a:gd name="T77" fmla="*/ 158 h 341"/>
                  <a:gd name="T78" fmla="*/ 38 w 293"/>
                  <a:gd name="T79" fmla="*/ 155 h 341"/>
                  <a:gd name="T80" fmla="*/ 21 w 293"/>
                  <a:gd name="T81" fmla="*/ 201 h 341"/>
                  <a:gd name="T82" fmla="*/ 38 w 293"/>
                  <a:gd name="T83" fmla="*/ 205 h 341"/>
                  <a:gd name="T84" fmla="*/ 21 w 293"/>
                  <a:gd name="T85" fmla="*/ 201 h 341"/>
                  <a:gd name="T86" fmla="*/ 21 w 293"/>
                  <a:gd name="T87" fmla="*/ 195 h 341"/>
                  <a:gd name="T88" fmla="*/ 38 w 293"/>
                  <a:gd name="T89" fmla="*/ 192 h 341"/>
                  <a:gd name="T90" fmla="*/ 21 w 293"/>
                  <a:gd name="T91" fmla="*/ 183 h 341"/>
                  <a:gd name="T92" fmla="*/ 38 w 293"/>
                  <a:gd name="T93" fmla="*/ 186 h 341"/>
                  <a:gd name="T94" fmla="*/ 21 w 293"/>
                  <a:gd name="T95" fmla="*/ 183 h 341"/>
                  <a:gd name="T96" fmla="*/ 21 w 293"/>
                  <a:gd name="T97" fmla="*/ 177 h 341"/>
                  <a:gd name="T98" fmla="*/ 38 w 293"/>
                  <a:gd name="T99" fmla="*/ 173 h 341"/>
                  <a:gd name="T100" fmla="*/ 21 w 293"/>
                  <a:gd name="T101" fmla="*/ 164 h 341"/>
                  <a:gd name="T102" fmla="*/ 38 w 293"/>
                  <a:gd name="T103" fmla="*/ 168 h 341"/>
                  <a:gd name="T104" fmla="*/ 21 w 293"/>
                  <a:gd name="T105" fmla="*/ 164 h 341"/>
                  <a:gd name="T106" fmla="*/ 21 w 293"/>
                  <a:gd name="T107" fmla="*/ 86 h 341"/>
                  <a:gd name="T108" fmla="*/ 55 w 293"/>
                  <a:gd name="T109" fmla="*/ 80 h 341"/>
                  <a:gd name="T110" fmla="*/ 21 w 293"/>
                  <a:gd name="T111" fmla="*/ 144 h 341"/>
                  <a:gd name="T112" fmla="*/ 55 w 293"/>
                  <a:gd name="T113" fmla="*/ 151 h 341"/>
                  <a:gd name="T114" fmla="*/ 21 w 293"/>
                  <a:gd name="T115" fmla="*/ 144 h 341"/>
                  <a:gd name="T116" fmla="*/ 153 w 293"/>
                  <a:gd name="T117" fmla="*/ 178 h 341"/>
                  <a:gd name="T118" fmla="*/ 67 w 293"/>
                  <a:gd name="T119" fmla="*/ 178 h 341"/>
                  <a:gd name="T120" fmla="*/ 134 w 293"/>
                  <a:gd name="T121" fmla="*/ 15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3" h="341">
                    <a:moveTo>
                      <a:pt x="29" y="41"/>
                    </a:moveTo>
                    <a:cubicBezTo>
                      <a:pt x="128" y="41"/>
                      <a:pt x="85" y="41"/>
                      <a:pt x="153" y="41"/>
                    </a:cubicBezTo>
                    <a:cubicBezTo>
                      <a:pt x="169" y="41"/>
                      <a:pt x="183" y="54"/>
                      <a:pt x="183" y="70"/>
                    </a:cubicBezTo>
                    <a:cubicBezTo>
                      <a:pt x="183" y="224"/>
                      <a:pt x="183" y="224"/>
                      <a:pt x="183" y="224"/>
                    </a:cubicBezTo>
                    <a:cubicBezTo>
                      <a:pt x="183" y="240"/>
                      <a:pt x="169" y="254"/>
                      <a:pt x="153" y="254"/>
                    </a:cubicBezTo>
                    <a:cubicBezTo>
                      <a:pt x="29" y="254"/>
                      <a:pt x="29" y="254"/>
                      <a:pt x="29" y="254"/>
                    </a:cubicBezTo>
                    <a:cubicBezTo>
                      <a:pt x="13" y="254"/>
                      <a:pt x="0" y="240"/>
                      <a:pt x="0" y="224"/>
                    </a:cubicBezTo>
                    <a:cubicBezTo>
                      <a:pt x="0" y="70"/>
                      <a:pt x="0" y="70"/>
                      <a:pt x="0" y="70"/>
                    </a:cubicBezTo>
                    <a:cubicBezTo>
                      <a:pt x="0" y="54"/>
                      <a:pt x="13" y="41"/>
                      <a:pt x="29" y="41"/>
                    </a:cubicBezTo>
                    <a:close/>
                    <a:moveTo>
                      <a:pt x="99" y="279"/>
                    </a:moveTo>
                    <a:cubicBezTo>
                      <a:pt x="110" y="279"/>
                      <a:pt x="110" y="279"/>
                      <a:pt x="110" y="279"/>
                    </a:cubicBezTo>
                    <a:cubicBezTo>
                      <a:pt x="110" y="260"/>
                      <a:pt x="110" y="260"/>
                      <a:pt x="110" y="260"/>
                    </a:cubicBezTo>
                    <a:cubicBezTo>
                      <a:pt x="70" y="260"/>
                      <a:pt x="70" y="260"/>
                      <a:pt x="70" y="260"/>
                    </a:cubicBezTo>
                    <a:cubicBezTo>
                      <a:pt x="70" y="279"/>
                      <a:pt x="70" y="279"/>
                      <a:pt x="70" y="279"/>
                    </a:cubicBezTo>
                    <a:cubicBezTo>
                      <a:pt x="82" y="279"/>
                      <a:pt x="82" y="279"/>
                      <a:pt x="82" y="279"/>
                    </a:cubicBezTo>
                    <a:cubicBezTo>
                      <a:pt x="83" y="294"/>
                      <a:pt x="87" y="307"/>
                      <a:pt x="93" y="317"/>
                    </a:cubicBezTo>
                    <a:cubicBezTo>
                      <a:pt x="99" y="326"/>
                      <a:pt x="107" y="333"/>
                      <a:pt x="116" y="337"/>
                    </a:cubicBezTo>
                    <a:cubicBezTo>
                      <a:pt x="125" y="340"/>
                      <a:pt x="136" y="341"/>
                      <a:pt x="148" y="338"/>
                    </a:cubicBezTo>
                    <a:cubicBezTo>
                      <a:pt x="163" y="333"/>
                      <a:pt x="180" y="322"/>
                      <a:pt x="196" y="302"/>
                    </a:cubicBezTo>
                    <a:cubicBezTo>
                      <a:pt x="200" y="297"/>
                      <a:pt x="204" y="292"/>
                      <a:pt x="207" y="288"/>
                    </a:cubicBezTo>
                    <a:cubicBezTo>
                      <a:pt x="221" y="270"/>
                      <a:pt x="234" y="253"/>
                      <a:pt x="245" y="248"/>
                    </a:cubicBezTo>
                    <a:cubicBezTo>
                      <a:pt x="255" y="245"/>
                      <a:pt x="266" y="253"/>
                      <a:pt x="278" y="284"/>
                    </a:cubicBezTo>
                    <a:cubicBezTo>
                      <a:pt x="293" y="278"/>
                      <a:pt x="293" y="278"/>
                      <a:pt x="293" y="278"/>
                    </a:cubicBezTo>
                    <a:cubicBezTo>
                      <a:pt x="276" y="235"/>
                      <a:pt x="258" y="226"/>
                      <a:pt x="239" y="233"/>
                    </a:cubicBezTo>
                    <a:cubicBezTo>
                      <a:pt x="224" y="239"/>
                      <a:pt x="209" y="258"/>
                      <a:pt x="194" y="278"/>
                    </a:cubicBezTo>
                    <a:cubicBezTo>
                      <a:pt x="191" y="282"/>
                      <a:pt x="187" y="287"/>
                      <a:pt x="184" y="291"/>
                    </a:cubicBezTo>
                    <a:cubicBezTo>
                      <a:pt x="170" y="309"/>
                      <a:pt x="156" y="318"/>
                      <a:pt x="143" y="322"/>
                    </a:cubicBezTo>
                    <a:cubicBezTo>
                      <a:pt x="135" y="324"/>
                      <a:pt x="128" y="324"/>
                      <a:pt x="122" y="321"/>
                    </a:cubicBezTo>
                    <a:cubicBezTo>
                      <a:pt x="116" y="319"/>
                      <a:pt x="111" y="314"/>
                      <a:pt x="107" y="308"/>
                    </a:cubicBezTo>
                    <a:cubicBezTo>
                      <a:pt x="102" y="301"/>
                      <a:pt x="99" y="291"/>
                      <a:pt x="99" y="279"/>
                    </a:cubicBezTo>
                    <a:close/>
                    <a:moveTo>
                      <a:pt x="45" y="37"/>
                    </a:moveTo>
                    <a:cubicBezTo>
                      <a:pt x="39" y="11"/>
                      <a:pt x="39" y="11"/>
                      <a:pt x="39" y="11"/>
                    </a:cubicBezTo>
                    <a:cubicBezTo>
                      <a:pt x="46" y="0"/>
                      <a:pt x="46" y="0"/>
                      <a:pt x="46" y="0"/>
                    </a:cubicBezTo>
                    <a:cubicBezTo>
                      <a:pt x="139" y="0"/>
                      <a:pt x="139" y="0"/>
                      <a:pt x="139" y="0"/>
                    </a:cubicBezTo>
                    <a:cubicBezTo>
                      <a:pt x="146" y="11"/>
                      <a:pt x="146" y="11"/>
                      <a:pt x="146" y="11"/>
                    </a:cubicBezTo>
                    <a:cubicBezTo>
                      <a:pt x="140" y="37"/>
                      <a:pt x="140" y="37"/>
                      <a:pt x="140" y="37"/>
                    </a:cubicBezTo>
                    <a:cubicBezTo>
                      <a:pt x="125" y="37"/>
                      <a:pt x="125" y="37"/>
                      <a:pt x="125" y="37"/>
                    </a:cubicBezTo>
                    <a:cubicBezTo>
                      <a:pt x="123" y="17"/>
                      <a:pt x="123" y="17"/>
                      <a:pt x="123" y="17"/>
                    </a:cubicBezTo>
                    <a:cubicBezTo>
                      <a:pt x="63" y="17"/>
                      <a:pt x="63" y="17"/>
                      <a:pt x="63" y="17"/>
                    </a:cubicBezTo>
                    <a:cubicBezTo>
                      <a:pt x="61" y="37"/>
                      <a:pt x="61" y="37"/>
                      <a:pt x="61" y="37"/>
                    </a:cubicBezTo>
                    <a:cubicBezTo>
                      <a:pt x="45" y="37"/>
                      <a:pt x="45" y="37"/>
                      <a:pt x="45" y="37"/>
                    </a:cubicBezTo>
                    <a:close/>
                    <a:moveTo>
                      <a:pt x="21" y="210"/>
                    </a:moveTo>
                    <a:cubicBezTo>
                      <a:pt x="21" y="217"/>
                      <a:pt x="21" y="217"/>
                      <a:pt x="21" y="217"/>
                    </a:cubicBezTo>
                    <a:cubicBezTo>
                      <a:pt x="55" y="217"/>
                      <a:pt x="55" y="217"/>
                      <a:pt x="55" y="217"/>
                    </a:cubicBezTo>
                    <a:cubicBezTo>
                      <a:pt x="55" y="210"/>
                      <a:pt x="55" y="210"/>
                      <a:pt x="55" y="210"/>
                    </a:cubicBezTo>
                    <a:cubicBezTo>
                      <a:pt x="21" y="210"/>
                      <a:pt x="21" y="210"/>
                      <a:pt x="21" y="210"/>
                    </a:cubicBezTo>
                    <a:close/>
                    <a:moveTo>
                      <a:pt x="21" y="90"/>
                    </a:moveTo>
                    <a:cubicBezTo>
                      <a:pt x="21" y="93"/>
                      <a:pt x="21" y="93"/>
                      <a:pt x="21" y="93"/>
                    </a:cubicBezTo>
                    <a:cubicBezTo>
                      <a:pt x="38" y="93"/>
                      <a:pt x="38" y="93"/>
                      <a:pt x="38" y="93"/>
                    </a:cubicBezTo>
                    <a:cubicBezTo>
                      <a:pt x="38" y="90"/>
                      <a:pt x="38" y="90"/>
                      <a:pt x="38" y="90"/>
                    </a:cubicBezTo>
                    <a:cubicBezTo>
                      <a:pt x="21" y="90"/>
                      <a:pt x="21" y="90"/>
                      <a:pt x="21" y="90"/>
                    </a:cubicBezTo>
                    <a:close/>
                    <a:moveTo>
                      <a:pt x="21" y="136"/>
                    </a:moveTo>
                    <a:cubicBezTo>
                      <a:pt x="21" y="140"/>
                      <a:pt x="21" y="140"/>
                      <a:pt x="21" y="140"/>
                    </a:cubicBezTo>
                    <a:cubicBezTo>
                      <a:pt x="38" y="140"/>
                      <a:pt x="38" y="140"/>
                      <a:pt x="38" y="140"/>
                    </a:cubicBezTo>
                    <a:cubicBezTo>
                      <a:pt x="38" y="136"/>
                      <a:pt x="38" y="136"/>
                      <a:pt x="38" y="136"/>
                    </a:cubicBezTo>
                    <a:cubicBezTo>
                      <a:pt x="21" y="136"/>
                      <a:pt x="21" y="136"/>
                      <a:pt x="21" y="136"/>
                    </a:cubicBezTo>
                    <a:close/>
                    <a:moveTo>
                      <a:pt x="21" y="127"/>
                    </a:moveTo>
                    <a:cubicBezTo>
                      <a:pt x="21" y="128"/>
                      <a:pt x="21" y="129"/>
                      <a:pt x="21" y="130"/>
                    </a:cubicBezTo>
                    <a:cubicBezTo>
                      <a:pt x="26" y="130"/>
                      <a:pt x="32" y="130"/>
                      <a:pt x="38" y="130"/>
                    </a:cubicBezTo>
                    <a:cubicBezTo>
                      <a:pt x="38" y="129"/>
                      <a:pt x="38" y="128"/>
                      <a:pt x="38" y="127"/>
                    </a:cubicBezTo>
                    <a:cubicBezTo>
                      <a:pt x="32" y="127"/>
                      <a:pt x="26" y="127"/>
                      <a:pt x="21" y="127"/>
                    </a:cubicBezTo>
                    <a:close/>
                    <a:moveTo>
                      <a:pt x="21" y="118"/>
                    </a:moveTo>
                    <a:cubicBezTo>
                      <a:pt x="21" y="119"/>
                      <a:pt x="21" y="120"/>
                      <a:pt x="21" y="121"/>
                    </a:cubicBezTo>
                    <a:cubicBezTo>
                      <a:pt x="26" y="121"/>
                      <a:pt x="32" y="121"/>
                      <a:pt x="38" y="121"/>
                    </a:cubicBezTo>
                    <a:cubicBezTo>
                      <a:pt x="38" y="120"/>
                      <a:pt x="38" y="119"/>
                      <a:pt x="38" y="118"/>
                    </a:cubicBezTo>
                    <a:cubicBezTo>
                      <a:pt x="32" y="118"/>
                      <a:pt x="26" y="118"/>
                      <a:pt x="21" y="118"/>
                    </a:cubicBezTo>
                    <a:close/>
                    <a:moveTo>
                      <a:pt x="21" y="108"/>
                    </a:moveTo>
                    <a:cubicBezTo>
                      <a:pt x="21" y="110"/>
                      <a:pt x="21" y="111"/>
                      <a:pt x="21" y="112"/>
                    </a:cubicBezTo>
                    <a:cubicBezTo>
                      <a:pt x="26" y="112"/>
                      <a:pt x="32" y="112"/>
                      <a:pt x="38" y="112"/>
                    </a:cubicBezTo>
                    <a:cubicBezTo>
                      <a:pt x="38" y="111"/>
                      <a:pt x="38" y="110"/>
                      <a:pt x="38" y="108"/>
                    </a:cubicBezTo>
                    <a:cubicBezTo>
                      <a:pt x="32" y="108"/>
                      <a:pt x="26" y="108"/>
                      <a:pt x="21" y="108"/>
                    </a:cubicBezTo>
                    <a:close/>
                    <a:moveTo>
                      <a:pt x="21" y="99"/>
                    </a:moveTo>
                    <a:cubicBezTo>
                      <a:pt x="21" y="100"/>
                      <a:pt x="21" y="102"/>
                      <a:pt x="21" y="103"/>
                    </a:cubicBezTo>
                    <a:cubicBezTo>
                      <a:pt x="26" y="103"/>
                      <a:pt x="32" y="103"/>
                      <a:pt x="38" y="103"/>
                    </a:cubicBezTo>
                    <a:cubicBezTo>
                      <a:pt x="38" y="102"/>
                      <a:pt x="38" y="100"/>
                      <a:pt x="38" y="99"/>
                    </a:cubicBezTo>
                    <a:cubicBezTo>
                      <a:pt x="32" y="99"/>
                      <a:pt x="26" y="99"/>
                      <a:pt x="21" y="99"/>
                    </a:cubicBezTo>
                    <a:close/>
                    <a:moveTo>
                      <a:pt x="21" y="155"/>
                    </a:moveTo>
                    <a:cubicBezTo>
                      <a:pt x="21" y="158"/>
                      <a:pt x="21" y="158"/>
                      <a:pt x="21" y="158"/>
                    </a:cubicBezTo>
                    <a:cubicBezTo>
                      <a:pt x="38" y="158"/>
                      <a:pt x="38" y="158"/>
                      <a:pt x="38" y="158"/>
                    </a:cubicBezTo>
                    <a:cubicBezTo>
                      <a:pt x="38" y="155"/>
                      <a:pt x="38" y="155"/>
                      <a:pt x="38" y="155"/>
                    </a:cubicBezTo>
                    <a:cubicBezTo>
                      <a:pt x="21" y="155"/>
                      <a:pt x="21" y="155"/>
                      <a:pt x="21" y="155"/>
                    </a:cubicBezTo>
                    <a:close/>
                    <a:moveTo>
                      <a:pt x="21" y="201"/>
                    </a:moveTo>
                    <a:cubicBezTo>
                      <a:pt x="21" y="205"/>
                      <a:pt x="21" y="205"/>
                      <a:pt x="21" y="205"/>
                    </a:cubicBezTo>
                    <a:cubicBezTo>
                      <a:pt x="38" y="205"/>
                      <a:pt x="38" y="205"/>
                      <a:pt x="38" y="205"/>
                    </a:cubicBezTo>
                    <a:cubicBezTo>
                      <a:pt x="38" y="201"/>
                      <a:pt x="38" y="201"/>
                      <a:pt x="38" y="201"/>
                    </a:cubicBezTo>
                    <a:cubicBezTo>
                      <a:pt x="21" y="201"/>
                      <a:pt x="21" y="201"/>
                      <a:pt x="21" y="201"/>
                    </a:cubicBezTo>
                    <a:close/>
                    <a:moveTo>
                      <a:pt x="21" y="192"/>
                    </a:moveTo>
                    <a:cubicBezTo>
                      <a:pt x="21" y="193"/>
                      <a:pt x="21" y="194"/>
                      <a:pt x="21" y="195"/>
                    </a:cubicBezTo>
                    <a:cubicBezTo>
                      <a:pt x="26" y="195"/>
                      <a:pt x="32" y="195"/>
                      <a:pt x="38" y="195"/>
                    </a:cubicBezTo>
                    <a:cubicBezTo>
                      <a:pt x="38" y="194"/>
                      <a:pt x="38" y="193"/>
                      <a:pt x="38" y="192"/>
                    </a:cubicBezTo>
                    <a:cubicBezTo>
                      <a:pt x="32" y="192"/>
                      <a:pt x="26" y="192"/>
                      <a:pt x="21" y="192"/>
                    </a:cubicBezTo>
                    <a:close/>
                    <a:moveTo>
                      <a:pt x="21" y="183"/>
                    </a:moveTo>
                    <a:cubicBezTo>
                      <a:pt x="21" y="184"/>
                      <a:pt x="21" y="185"/>
                      <a:pt x="21" y="186"/>
                    </a:cubicBezTo>
                    <a:cubicBezTo>
                      <a:pt x="26" y="186"/>
                      <a:pt x="32" y="186"/>
                      <a:pt x="38" y="186"/>
                    </a:cubicBezTo>
                    <a:cubicBezTo>
                      <a:pt x="38" y="185"/>
                      <a:pt x="38" y="184"/>
                      <a:pt x="38" y="183"/>
                    </a:cubicBezTo>
                    <a:cubicBezTo>
                      <a:pt x="32" y="183"/>
                      <a:pt x="26" y="183"/>
                      <a:pt x="21" y="183"/>
                    </a:cubicBezTo>
                    <a:close/>
                    <a:moveTo>
                      <a:pt x="21" y="173"/>
                    </a:moveTo>
                    <a:cubicBezTo>
                      <a:pt x="21" y="175"/>
                      <a:pt x="21" y="176"/>
                      <a:pt x="21" y="177"/>
                    </a:cubicBezTo>
                    <a:cubicBezTo>
                      <a:pt x="26" y="177"/>
                      <a:pt x="32" y="177"/>
                      <a:pt x="38" y="177"/>
                    </a:cubicBezTo>
                    <a:cubicBezTo>
                      <a:pt x="38" y="176"/>
                      <a:pt x="38" y="175"/>
                      <a:pt x="38" y="173"/>
                    </a:cubicBezTo>
                    <a:cubicBezTo>
                      <a:pt x="32" y="173"/>
                      <a:pt x="26" y="173"/>
                      <a:pt x="21" y="173"/>
                    </a:cubicBezTo>
                    <a:close/>
                    <a:moveTo>
                      <a:pt x="21" y="164"/>
                    </a:moveTo>
                    <a:cubicBezTo>
                      <a:pt x="21" y="165"/>
                      <a:pt x="21" y="166"/>
                      <a:pt x="21" y="168"/>
                    </a:cubicBezTo>
                    <a:cubicBezTo>
                      <a:pt x="26" y="168"/>
                      <a:pt x="32" y="168"/>
                      <a:pt x="38" y="168"/>
                    </a:cubicBezTo>
                    <a:cubicBezTo>
                      <a:pt x="38" y="166"/>
                      <a:pt x="38" y="165"/>
                      <a:pt x="38" y="164"/>
                    </a:cubicBezTo>
                    <a:cubicBezTo>
                      <a:pt x="32" y="164"/>
                      <a:pt x="26" y="164"/>
                      <a:pt x="21" y="164"/>
                    </a:cubicBezTo>
                    <a:close/>
                    <a:moveTo>
                      <a:pt x="21" y="80"/>
                    </a:moveTo>
                    <a:cubicBezTo>
                      <a:pt x="21" y="86"/>
                      <a:pt x="21" y="86"/>
                      <a:pt x="21" y="86"/>
                    </a:cubicBezTo>
                    <a:cubicBezTo>
                      <a:pt x="55" y="86"/>
                      <a:pt x="55" y="86"/>
                      <a:pt x="55" y="86"/>
                    </a:cubicBezTo>
                    <a:cubicBezTo>
                      <a:pt x="55" y="80"/>
                      <a:pt x="55" y="80"/>
                      <a:pt x="55" y="80"/>
                    </a:cubicBezTo>
                    <a:cubicBezTo>
                      <a:pt x="21" y="80"/>
                      <a:pt x="21" y="80"/>
                      <a:pt x="21" y="80"/>
                    </a:cubicBezTo>
                    <a:close/>
                    <a:moveTo>
                      <a:pt x="21" y="144"/>
                    </a:moveTo>
                    <a:cubicBezTo>
                      <a:pt x="21" y="151"/>
                      <a:pt x="21" y="151"/>
                      <a:pt x="21" y="151"/>
                    </a:cubicBezTo>
                    <a:cubicBezTo>
                      <a:pt x="55" y="151"/>
                      <a:pt x="55" y="151"/>
                      <a:pt x="55" y="151"/>
                    </a:cubicBezTo>
                    <a:cubicBezTo>
                      <a:pt x="55" y="144"/>
                      <a:pt x="55" y="144"/>
                      <a:pt x="55" y="144"/>
                    </a:cubicBezTo>
                    <a:cubicBezTo>
                      <a:pt x="21" y="144"/>
                      <a:pt x="21" y="144"/>
                      <a:pt x="21" y="144"/>
                    </a:cubicBezTo>
                    <a:close/>
                    <a:moveTo>
                      <a:pt x="67" y="178"/>
                    </a:moveTo>
                    <a:cubicBezTo>
                      <a:pt x="74" y="220"/>
                      <a:pt x="145" y="228"/>
                      <a:pt x="153" y="178"/>
                    </a:cubicBezTo>
                    <a:cubicBezTo>
                      <a:pt x="158" y="143"/>
                      <a:pt x="110" y="84"/>
                      <a:pt x="110" y="84"/>
                    </a:cubicBezTo>
                    <a:cubicBezTo>
                      <a:pt x="110" y="84"/>
                      <a:pt x="60" y="135"/>
                      <a:pt x="67" y="178"/>
                    </a:cubicBezTo>
                    <a:close/>
                    <a:moveTo>
                      <a:pt x="106" y="201"/>
                    </a:moveTo>
                    <a:cubicBezTo>
                      <a:pt x="130" y="203"/>
                      <a:pt x="147" y="187"/>
                      <a:pt x="134" y="150"/>
                    </a:cubicBezTo>
                    <a:lnTo>
                      <a:pt x="106" y="201"/>
                    </a:lnTo>
                    <a:close/>
                  </a:path>
                </a:pathLst>
              </a:custGeom>
              <a:solidFill>
                <a:schemeClr val="bg1"/>
              </a:solidFill>
              <a:ln>
                <a:noFill/>
              </a:ln>
              <a:effectLst>
                <a:innerShdw blurRad="25400">
                  <a:prstClr val="black">
                    <a:alpha val="36000"/>
                  </a:prstClr>
                </a:innerShdw>
              </a:effectLst>
            </p:spPr>
            <p:txBody>
              <a:bodyPr vert="horz" wrap="square" lIns="121882" tIns="60941" rIns="121882" bIns="60941" numCol="1" anchor="t" anchorCtr="0" compatLnSpc="1"/>
              <a:lstStyle/>
              <a:p>
                <a:endParaRPr lang="zh-CN" altLang="en-US" sz="2400">
                  <a:cs typeface="+mn-ea"/>
                  <a:sym typeface="+mn-lt"/>
                </a:endParaRPr>
              </a:p>
            </p:txBody>
          </p:sp>
        </p:grpSp>
        <p:grpSp>
          <p:nvGrpSpPr>
            <p:cNvPr id="42" name="组合 41"/>
            <p:cNvGrpSpPr/>
            <p:nvPr/>
          </p:nvGrpSpPr>
          <p:grpSpPr>
            <a:xfrm>
              <a:off x="8945450" y="4360320"/>
              <a:ext cx="2281228" cy="886822"/>
              <a:chOff x="11884" y="3191"/>
              <a:chExt cx="1638" cy="1397"/>
            </a:xfrm>
          </p:grpSpPr>
          <p:sp>
            <p:nvSpPr>
              <p:cNvPr id="43" name="文本框 42"/>
              <p:cNvSpPr txBox="1"/>
              <p:nvPr/>
            </p:nvSpPr>
            <p:spPr>
              <a:xfrm>
                <a:off x="11884" y="3744"/>
                <a:ext cx="1638" cy="844"/>
              </a:xfrm>
              <a:prstGeom prst="rect">
                <a:avLst/>
              </a:prstGeom>
              <a:noFill/>
            </p:spPr>
            <p:txBody>
              <a:bodyPr wrap="square" rtlCol="0">
                <a:spAutoFit/>
              </a:bodyPr>
              <a:lstStyle/>
              <a:p>
                <a:pPr>
                  <a:lnSpc>
                    <a:spcPct val="120000"/>
                  </a:lnSpc>
                </a:pPr>
                <a:r>
                  <a:rPr lang="zh-CN" altLang="en-US" sz="1200" dirty="0">
                    <a:solidFill>
                      <a:schemeClr val="tx1">
                        <a:lumMod val="85000"/>
                        <a:lumOff val="15000"/>
                      </a:schemeClr>
                    </a:solidFill>
                    <a:cs typeface="+mn-ea"/>
                    <a:sym typeface="+mn-lt"/>
                  </a:rPr>
                  <a:t>输入替换内容输入替换内容输入替换内容输入替换内容</a:t>
                </a:r>
                <a:endParaRPr lang="en-US" altLang="zh-CN" sz="1200" dirty="0">
                  <a:solidFill>
                    <a:schemeClr val="tx1">
                      <a:lumMod val="85000"/>
                      <a:lumOff val="15000"/>
                    </a:schemeClr>
                  </a:solidFill>
                  <a:cs typeface="+mn-ea"/>
                  <a:sym typeface="+mn-lt"/>
                </a:endParaRPr>
              </a:p>
            </p:txBody>
          </p:sp>
          <p:sp>
            <p:nvSpPr>
              <p:cNvPr id="44" name="TextBox 76"/>
              <p:cNvSpPr txBox="1"/>
              <p:nvPr/>
            </p:nvSpPr>
            <p:spPr>
              <a:xfrm>
                <a:off x="11884" y="3191"/>
                <a:ext cx="1465" cy="582"/>
              </a:xfrm>
              <a:prstGeom prst="rect">
                <a:avLst/>
              </a:prstGeom>
              <a:noFill/>
            </p:spPr>
            <p:txBody>
              <a:bodyPr wrap="square" rtlCol="0">
                <a:spAutoFit/>
              </a:bodyPr>
              <a:lstStyle/>
              <a:p>
                <a:pPr algn="l"/>
                <a:r>
                  <a:rPr lang="zh-CN" altLang="en-US" sz="1800" b="1" dirty="0">
                    <a:solidFill>
                      <a:schemeClr val="tx1">
                        <a:lumMod val="75000"/>
                        <a:lumOff val="25000"/>
                      </a:schemeClr>
                    </a:solidFill>
                    <a:cs typeface="+mn-ea"/>
                    <a:sym typeface="+mn-lt"/>
                  </a:rPr>
                  <a:t>输入标题</a:t>
                </a:r>
                <a:endParaRPr lang="zh-CN" altLang="en-US" sz="1800" b="1" dirty="0">
                  <a:solidFill>
                    <a:schemeClr val="tx1">
                      <a:lumMod val="75000"/>
                      <a:lumOff val="25000"/>
                    </a:schemeClr>
                  </a:solidFill>
                  <a:cs typeface="+mn-ea"/>
                  <a:sym typeface="+mn-lt"/>
                </a:endParaRPr>
              </a:p>
            </p:txBody>
          </p:sp>
        </p:grpSp>
        <p:grpSp>
          <p:nvGrpSpPr>
            <p:cNvPr id="48" name="组合 47"/>
            <p:cNvGrpSpPr/>
            <p:nvPr/>
          </p:nvGrpSpPr>
          <p:grpSpPr>
            <a:xfrm>
              <a:off x="1104986" y="4360320"/>
              <a:ext cx="2282621" cy="886822"/>
              <a:chOff x="11884" y="3191"/>
              <a:chExt cx="1639" cy="1397"/>
            </a:xfrm>
          </p:grpSpPr>
          <p:sp>
            <p:nvSpPr>
              <p:cNvPr id="49" name="文本框 48"/>
              <p:cNvSpPr txBox="1"/>
              <p:nvPr/>
            </p:nvSpPr>
            <p:spPr>
              <a:xfrm>
                <a:off x="11884" y="3744"/>
                <a:ext cx="1638" cy="844"/>
              </a:xfrm>
              <a:prstGeom prst="rect">
                <a:avLst/>
              </a:prstGeom>
              <a:noFill/>
            </p:spPr>
            <p:txBody>
              <a:bodyPr wrap="square" rtlCol="0">
                <a:spAutoFit/>
              </a:bodyPr>
              <a:lstStyle/>
              <a:p>
                <a:pPr algn="r">
                  <a:lnSpc>
                    <a:spcPct val="120000"/>
                  </a:lnSpc>
                </a:pPr>
                <a:r>
                  <a:rPr lang="zh-CN" altLang="en-US" sz="1200" dirty="0">
                    <a:solidFill>
                      <a:schemeClr val="tx1">
                        <a:lumMod val="85000"/>
                        <a:lumOff val="15000"/>
                      </a:schemeClr>
                    </a:solidFill>
                    <a:cs typeface="+mn-ea"/>
                    <a:sym typeface="+mn-lt"/>
                  </a:rPr>
                  <a:t>输入替换内容输入替换内容输入替换内容输入替换内容</a:t>
                </a:r>
                <a:endParaRPr lang="en-US" altLang="zh-CN" sz="1200" dirty="0">
                  <a:solidFill>
                    <a:schemeClr val="tx1">
                      <a:lumMod val="85000"/>
                      <a:lumOff val="15000"/>
                    </a:schemeClr>
                  </a:solidFill>
                  <a:cs typeface="+mn-ea"/>
                  <a:sym typeface="+mn-lt"/>
                </a:endParaRPr>
              </a:p>
            </p:txBody>
          </p:sp>
          <p:sp>
            <p:nvSpPr>
              <p:cNvPr id="50" name="TextBox 76"/>
              <p:cNvSpPr txBox="1"/>
              <p:nvPr/>
            </p:nvSpPr>
            <p:spPr>
              <a:xfrm>
                <a:off x="11884" y="3191"/>
                <a:ext cx="1639" cy="582"/>
              </a:xfrm>
              <a:prstGeom prst="rect">
                <a:avLst/>
              </a:prstGeom>
              <a:noFill/>
            </p:spPr>
            <p:txBody>
              <a:bodyPr wrap="square" rtlCol="0">
                <a:spAutoFit/>
              </a:bodyPr>
              <a:lstStyle/>
              <a:p>
                <a:pPr algn="r"/>
                <a:r>
                  <a:rPr lang="zh-CN" altLang="en-US" dirty="0">
                    <a:solidFill>
                      <a:schemeClr val="tx1">
                        <a:lumMod val="75000"/>
                        <a:lumOff val="25000"/>
                      </a:schemeClr>
                    </a:solidFill>
                    <a:cs typeface="+mn-ea"/>
                    <a:sym typeface="+mn-lt"/>
                  </a:rPr>
                  <a:t>输入标题</a:t>
                </a:r>
                <a:endParaRPr lang="zh-CN" altLang="en-US" dirty="0">
                  <a:solidFill>
                    <a:schemeClr val="tx1">
                      <a:lumMod val="75000"/>
                      <a:lumOff val="25000"/>
                    </a:schemeClr>
                  </a:solidFill>
                  <a:cs typeface="+mn-ea"/>
                  <a:sym typeface="+mn-lt"/>
                </a:endParaRPr>
              </a:p>
            </p:txBody>
          </p:sp>
        </p:grpSp>
      </p:grpSp>
      <p:sp>
        <p:nvSpPr>
          <p:cNvPr id="51" name="TextBox 8"/>
          <p:cNvSpPr txBox="1"/>
          <p:nvPr/>
        </p:nvSpPr>
        <p:spPr>
          <a:xfrm>
            <a:off x="4224485" y="6935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cs typeface="+mn-ea"/>
                <a:sym typeface="+mn-lt"/>
              </a:rPr>
              <a:t>点击输入您的标题</a:t>
            </a:r>
            <a:endParaRPr lang="zh-CN" altLang="en-US" sz="3200" b="1"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randombar(horizontal)">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randombar(horizontal)">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25"/>
          <p:cNvSpPr txBox="1"/>
          <p:nvPr/>
        </p:nvSpPr>
        <p:spPr>
          <a:xfrm>
            <a:off x="1731749" y="3879412"/>
            <a:ext cx="2358168" cy="1200329"/>
          </a:xfrm>
          <a:prstGeom prst="rect">
            <a:avLst/>
          </a:prstGeom>
          <a:noFill/>
          <a:effectLst/>
        </p:spPr>
        <p:txBody>
          <a:bodyPr wrap="square" rtlCol="0">
            <a:spAutoFit/>
          </a:bodyPr>
          <a:lstStyle/>
          <a:p>
            <a:pPr>
              <a:lnSpc>
                <a:spcPct val="120000"/>
              </a:lnSpc>
            </a:pPr>
            <a:r>
              <a:rPr lang="zh-CN" altLang="en-US" sz="1200" dirty="0">
                <a:solidFill>
                  <a:schemeClr val="tx1">
                    <a:lumMod val="85000"/>
                    <a:lumOff val="15000"/>
                  </a:schemeClr>
                </a:solidFill>
                <a:cs typeface="+mn-ea"/>
                <a:sym typeface="+mn-lt"/>
              </a:rPr>
              <a:t>输入替换内容输入替换内容输入替换内容输入替换内容输入替换内容输入替换内容输入替换内容输入替换内容</a:t>
            </a:r>
            <a:endParaRPr lang="en-US" altLang="zh-CN" sz="1200" dirty="0">
              <a:solidFill>
                <a:schemeClr val="tx1">
                  <a:lumMod val="85000"/>
                  <a:lumOff val="15000"/>
                </a:schemeClr>
              </a:solidFill>
              <a:cs typeface="+mn-ea"/>
              <a:sym typeface="+mn-lt"/>
            </a:endParaRPr>
          </a:p>
          <a:p>
            <a:pPr>
              <a:lnSpc>
                <a:spcPct val="120000"/>
              </a:lnSpc>
            </a:pPr>
            <a:endParaRPr lang="en-US" altLang="zh-CN" sz="1200" dirty="0">
              <a:solidFill>
                <a:schemeClr val="tx1">
                  <a:lumMod val="85000"/>
                  <a:lumOff val="15000"/>
                </a:schemeClr>
              </a:solidFill>
              <a:cs typeface="+mn-ea"/>
              <a:sym typeface="+mn-lt"/>
            </a:endParaRPr>
          </a:p>
        </p:txBody>
      </p:sp>
      <p:grpSp>
        <p:nvGrpSpPr>
          <p:cNvPr id="2" name="组合 1"/>
          <p:cNvGrpSpPr/>
          <p:nvPr/>
        </p:nvGrpSpPr>
        <p:grpSpPr>
          <a:xfrm>
            <a:off x="1758505" y="2149358"/>
            <a:ext cx="3502687" cy="1518206"/>
            <a:chOff x="1758505" y="2149358"/>
            <a:chExt cx="3502687" cy="1518206"/>
          </a:xfrm>
        </p:grpSpPr>
        <p:sp>
          <p:nvSpPr>
            <p:cNvPr id="6" name="五边形 3"/>
            <p:cNvSpPr/>
            <p:nvPr/>
          </p:nvSpPr>
          <p:spPr>
            <a:xfrm>
              <a:off x="1758505" y="2149358"/>
              <a:ext cx="3502687" cy="1518206"/>
            </a:xfrm>
            <a:prstGeom prst="homePlate">
              <a:avLst/>
            </a:prstGeom>
            <a:solidFill>
              <a:srgbClr val="86B1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0" name="文本框 9"/>
            <p:cNvSpPr txBox="1"/>
            <p:nvPr/>
          </p:nvSpPr>
          <p:spPr>
            <a:xfrm>
              <a:off x="1981217" y="3004345"/>
              <a:ext cx="1210588" cy="400110"/>
            </a:xfrm>
            <a:prstGeom prst="rect">
              <a:avLst/>
            </a:prstGeom>
            <a:noFill/>
            <a:effectLst/>
          </p:spPr>
          <p:txBody>
            <a:bodyPr wrap="none" rtlCol="0">
              <a:spAutoFit/>
            </a:bodyPr>
            <a:lstStyle/>
            <a:p>
              <a:pPr lvl="0"/>
              <a:r>
                <a:rPr lang="zh-CN" altLang="en-US" sz="2000" dirty="0">
                  <a:solidFill>
                    <a:srgbClr val="FFFFFF"/>
                  </a:solidFill>
                  <a:effectLst>
                    <a:outerShdw blurRad="38100" dist="38100" dir="2700000" algn="tl">
                      <a:srgbClr val="000000">
                        <a:alpha val="43137"/>
                      </a:srgbClr>
                    </a:outerShdw>
                  </a:effectLst>
                  <a:cs typeface="+mn-ea"/>
                  <a:sym typeface="+mn-lt"/>
                </a:rPr>
                <a:t>输入标题</a:t>
              </a:r>
              <a:endParaRPr lang="en-US" altLang="zh-CN" sz="2000" dirty="0">
                <a:solidFill>
                  <a:srgbClr val="FFFFFF"/>
                </a:solidFill>
                <a:effectLst>
                  <a:outerShdw blurRad="38100" dist="38100" dir="2700000" algn="tl">
                    <a:srgbClr val="000000">
                      <a:alpha val="43137"/>
                    </a:srgbClr>
                  </a:outerShdw>
                </a:effectLst>
                <a:cs typeface="+mn-ea"/>
                <a:sym typeface="+mn-lt"/>
              </a:endParaRPr>
            </a:p>
          </p:txBody>
        </p:sp>
        <p:grpSp>
          <p:nvGrpSpPr>
            <p:cNvPr id="17" name="组合 16"/>
            <p:cNvGrpSpPr>
              <a:grpSpLocks noChangeAspect="1"/>
            </p:cNvGrpSpPr>
            <p:nvPr/>
          </p:nvGrpSpPr>
          <p:grpSpPr>
            <a:xfrm>
              <a:off x="2712858" y="2413001"/>
              <a:ext cx="407400" cy="455607"/>
              <a:chOff x="5999255" y="3275006"/>
              <a:chExt cx="402656" cy="450303"/>
            </a:xfrm>
            <a:solidFill>
              <a:schemeClr val="bg1"/>
            </a:solidFill>
          </p:grpSpPr>
          <p:sp>
            <p:nvSpPr>
              <p:cNvPr id="18" name="Freeform 108"/>
              <p:cNvSpPr>
                <a:spLocks noEditPoints="1"/>
              </p:cNvSpPr>
              <p:nvPr/>
            </p:nvSpPr>
            <p:spPr bwMode="auto">
              <a:xfrm>
                <a:off x="6068389" y="3442234"/>
                <a:ext cx="56988" cy="57923"/>
              </a:xfrm>
              <a:custGeom>
                <a:avLst/>
                <a:gdLst>
                  <a:gd name="T0" fmla="*/ 13 w 26"/>
                  <a:gd name="T1" fmla="*/ 0 h 26"/>
                  <a:gd name="T2" fmla="*/ 0 w 26"/>
                  <a:gd name="T3" fmla="*/ 13 h 26"/>
                  <a:gd name="T4" fmla="*/ 13 w 26"/>
                  <a:gd name="T5" fmla="*/ 26 h 26"/>
                  <a:gd name="T6" fmla="*/ 26 w 26"/>
                  <a:gd name="T7" fmla="*/ 13 h 26"/>
                  <a:gd name="T8" fmla="*/ 13 w 26"/>
                  <a:gd name="T9" fmla="*/ 0 h 26"/>
                  <a:gd name="T10" fmla="*/ 13 w 26"/>
                  <a:gd name="T11" fmla="*/ 23 h 26"/>
                  <a:gd name="T12" fmla="*/ 3 w 26"/>
                  <a:gd name="T13" fmla="*/ 13 h 26"/>
                  <a:gd name="T14" fmla="*/ 13 w 26"/>
                  <a:gd name="T15" fmla="*/ 3 h 26"/>
                  <a:gd name="T16" fmla="*/ 23 w 26"/>
                  <a:gd name="T17" fmla="*/ 13 h 26"/>
                  <a:gd name="T18" fmla="*/ 13 w 26"/>
                  <a:gd name="T19"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solidFill>
                    <a:prstClr val="black"/>
                  </a:solidFill>
                  <a:cs typeface="+mn-ea"/>
                  <a:sym typeface="+mn-lt"/>
                </a:endParaRPr>
              </a:p>
            </p:txBody>
          </p:sp>
          <p:sp>
            <p:nvSpPr>
              <p:cNvPr id="19" name="Freeform 109"/>
              <p:cNvSpPr>
                <a:spLocks noEditPoints="1"/>
              </p:cNvSpPr>
              <p:nvPr/>
            </p:nvSpPr>
            <p:spPr bwMode="auto">
              <a:xfrm>
                <a:off x="6196380" y="3404865"/>
                <a:ext cx="48580" cy="48580"/>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5 w 22"/>
                  <a:gd name="T13" fmla="*/ 11 h 22"/>
                  <a:gd name="T14" fmla="*/ 11 w 22"/>
                  <a:gd name="T15" fmla="*/ 5 h 22"/>
                  <a:gd name="T16" fmla="*/ 17 w 22"/>
                  <a:gd name="T17" fmla="*/ 11 h 22"/>
                  <a:gd name="T18" fmla="*/ 11 w 22"/>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solidFill>
                    <a:prstClr val="black"/>
                  </a:solidFill>
                  <a:cs typeface="+mn-ea"/>
                  <a:sym typeface="+mn-lt"/>
                </a:endParaRPr>
              </a:p>
            </p:txBody>
          </p:sp>
          <p:sp>
            <p:nvSpPr>
              <p:cNvPr id="20" name="Freeform 110"/>
              <p:cNvSpPr>
                <a:spLocks noEditPoints="1"/>
              </p:cNvSpPr>
              <p:nvPr/>
            </p:nvSpPr>
            <p:spPr bwMode="auto">
              <a:xfrm>
                <a:off x="6081468" y="3456248"/>
                <a:ext cx="30830" cy="30830"/>
              </a:xfrm>
              <a:custGeom>
                <a:avLst/>
                <a:gdLst>
                  <a:gd name="T0" fmla="*/ 7 w 14"/>
                  <a:gd name="T1" fmla="*/ 0 h 14"/>
                  <a:gd name="T2" fmla="*/ 0 w 14"/>
                  <a:gd name="T3" fmla="*/ 7 h 14"/>
                  <a:gd name="T4" fmla="*/ 7 w 14"/>
                  <a:gd name="T5" fmla="*/ 14 h 14"/>
                  <a:gd name="T6" fmla="*/ 14 w 14"/>
                  <a:gd name="T7" fmla="*/ 7 h 14"/>
                  <a:gd name="T8" fmla="*/ 7 w 14"/>
                  <a:gd name="T9" fmla="*/ 0 h 14"/>
                  <a:gd name="T10" fmla="*/ 7 w 14"/>
                  <a:gd name="T11" fmla="*/ 10 h 14"/>
                  <a:gd name="T12" fmla="*/ 4 w 14"/>
                  <a:gd name="T13" fmla="*/ 7 h 14"/>
                  <a:gd name="T14" fmla="*/ 7 w 14"/>
                  <a:gd name="T15" fmla="*/ 3 h 14"/>
                  <a:gd name="T16" fmla="*/ 11 w 14"/>
                  <a:gd name="T17" fmla="*/ 7 h 14"/>
                  <a:gd name="T18" fmla="*/ 7 w 1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solidFill>
                    <a:prstClr val="black"/>
                  </a:solidFill>
                  <a:cs typeface="+mn-ea"/>
                  <a:sym typeface="+mn-lt"/>
                </a:endParaRPr>
              </a:p>
            </p:txBody>
          </p:sp>
          <p:sp>
            <p:nvSpPr>
              <p:cNvPr id="21" name="Freeform 111"/>
              <p:cNvSpPr>
                <a:spLocks noEditPoints="1"/>
              </p:cNvSpPr>
              <p:nvPr/>
            </p:nvSpPr>
            <p:spPr bwMode="auto">
              <a:xfrm>
                <a:off x="6172089" y="3380574"/>
                <a:ext cx="97161" cy="97161"/>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9 h 44"/>
                  <a:gd name="T12" fmla="*/ 5 w 44"/>
                  <a:gd name="T13" fmla="*/ 22 h 44"/>
                  <a:gd name="T14" fmla="*/ 22 w 44"/>
                  <a:gd name="T15" fmla="*/ 6 h 44"/>
                  <a:gd name="T16" fmla="*/ 39 w 44"/>
                  <a:gd name="T17" fmla="*/ 22 h 44"/>
                  <a:gd name="T18" fmla="*/ 22 w 44"/>
                  <a:gd name="T19" fmla="*/ 3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solidFill>
                    <a:prstClr val="black"/>
                  </a:solidFill>
                  <a:cs typeface="+mn-ea"/>
                  <a:sym typeface="+mn-lt"/>
                </a:endParaRPr>
              </a:p>
            </p:txBody>
          </p:sp>
          <p:sp>
            <p:nvSpPr>
              <p:cNvPr id="22" name="Freeform 112"/>
              <p:cNvSpPr>
                <a:spLocks noEditPoints="1"/>
              </p:cNvSpPr>
              <p:nvPr/>
            </p:nvSpPr>
            <p:spPr bwMode="auto">
              <a:xfrm>
                <a:off x="5999255" y="3275006"/>
                <a:ext cx="402656" cy="450303"/>
              </a:xfrm>
              <a:custGeom>
                <a:avLst/>
                <a:gdLst>
                  <a:gd name="T0" fmla="*/ 157 w 182"/>
                  <a:gd name="T1" fmla="*/ 96 h 204"/>
                  <a:gd name="T2" fmla="*/ 153 w 182"/>
                  <a:gd name="T3" fmla="*/ 48 h 204"/>
                  <a:gd name="T4" fmla="*/ 78 w 182"/>
                  <a:gd name="T5" fmla="*/ 0 h 204"/>
                  <a:gd name="T6" fmla="*/ 1 w 182"/>
                  <a:gd name="T7" fmla="*/ 79 h 204"/>
                  <a:gd name="T8" fmla="*/ 0 w 182"/>
                  <a:gd name="T9" fmla="*/ 204 h 204"/>
                  <a:gd name="T10" fmla="*/ 113 w 182"/>
                  <a:gd name="T11" fmla="*/ 176 h 204"/>
                  <a:gd name="T12" fmla="*/ 147 w 182"/>
                  <a:gd name="T13" fmla="*/ 176 h 204"/>
                  <a:gd name="T14" fmla="*/ 147 w 182"/>
                  <a:gd name="T15" fmla="*/ 176 h 204"/>
                  <a:gd name="T16" fmla="*/ 156 w 182"/>
                  <a:gd name="T17" fmla="*/ 151 h 204"/>
                  <a:gd name="T18" fmla="*/ 146 w 182"/>
                  <a:gd name="T19" fmla="*/ 145 h 204"/>
                  <a:gd name="T20" fmla="*/ 156 w 182"/>
                  <a:gd name="T21" fmla="*/ 140 h 204"/>
                  <a:gd name="T22" fmla="*/ 155 w 182"/>
                  <a:gd name="T23" fmla="*/ 138 h 204"/>
                  <a:gd name="T24" fmla="*/ 170 w 182"/>
                  <a:gd name="T25" fmla="*/ 111 h 204"/>
                  <a:gd name="T26" fmla="*/ 62 w 182"/>
                  <a:gd name="T27" fmla="*/ 93 h 204"/>
                  <a:gd name="T28" fmla="*/ 62 w 182"/>
                  <a:gd name="T29" fmla="*/ 102 h 204"/>
                  <a:gd name="T30" fmla="*/ 54 w 182"/>
                  <a:gd name="T31" fmla="*/ 105 h 204"/>
                  <a:gd name="T32" fmla="*/ 48 w 182"/>
                  <a:gd name="T33" fmla="*/ 110 h 204"/>
                  <a:gd name="T34" fmla="*/ 40 w 182"/>
                  <a:gd name="T35" fmla="*/ 107 h 204"/>
                  <a:gd name="T36" fmla="*/ 32 w 182"/>
                  <a:gd name="T37" fmla="*/ 107 h 204"/>
                  <a:gd name="T38" fmla="*/ 28 w 182"/>
                  <a:gd name="T39" fmla="*/ 99 h 204"/>
                  <a:gd name="T40" fmla="*/ 22 w 182"/>
                  <a:gd name="T41" fmla="*/ 93 h 204"/>
                  <a:gd name="T42" fmla="*/ 26 w 182"/>
                  <a:gd name="T43" fmla="*/ 85 h 204"/>
                  <a:gd name="T44" fmla="*/ 26 w 182"/>
                  <a:gd name="T45" fmla="*/ 76 h 204"/>
                  <a:gd name="T46" fmla="*/ 34 w 182"/>
                  <a:gd name="T47" fmla="*/ 73 h 204"/>
                  <a:gd name="T48" fmla="*/ 40 w 182"/>
                  <a:gd name="T49" fmla="*/ 68 h 204"/>
                  <a:gd name="T50" fmla="*/ 48 w 182"/>
                  <a:gd name="T51" fmla="*/ 71 h 204"/>
                  <a:gd name="T52" fmla="*/ 57 w 182"/>
                  <a:gd name="T53" fmla="*/ 71 h 204"/>
                  <a:gd name="T54" fmla="*/ 60 w 182"/>
                  <a:gd name="T55" fmla="*/ 79 h 204"/>
                  <a:gd name="T56" fmla="*/ 66 w 182"/>
                  <a:gd name="T57" fmla="*/ 85 h 204"/>
                  <a:gd name="T58" fmla="*/ 136 w 182"/>
                  <a:gd name="T59" fmla="*/ 77 h 204"/>
                  <a:gd name="T60" fmla="*/ 126 w 182"/>
                  <a:gd name="T61" fmla="*/ 87 h 204"/>
                  <a:gd name="T62" fmla="*/ 121 w 182"/>
                  <a:gd name="T63" fmla="*/ 100 h 204"/>
                  <a:gd name="T64" fmla="*/ 107 w 182"/>
                  <a:gd name="T65" fmla="*/ 100 h 204"/>
                  <a:gd name="T66" fmla="*/ 94 w 182"/>
                  <a:gd name="T67" fmla="*/ 105 h 204"/>
                  <a:gd name="T68" fmla="*/ 83 w 182"/>
                  <a:gd name="T69" fmla="*/ 96 h 204"/>
                  <a:gd name="T70" fmla="*/ 70 w 182"/>
                  <a:gd name="T71" fmla="*/ 91 h 204"/>
                  <a:gd name="T72" fmla="*/ 70 w 182"/>
                  <a:gd name="T73" fmla="*/ 77 h 204"/>
                  <a:gd name="T74" fmla="*/ 64 w 182"/>
                  <a:gd name="T75" fmla="*/ 64 h 204"/>
                  <a:gd name="T76" fmla="*/ 74 w 182"/>
                  <a:gd name="T77" fmla="*/ 53 h 204"/>
                  <a:gd name="T78" fmla="*/ 79 w 182"/>
                  <a:gd name="T79" fmla="*/ 40 h 204"/>
                  <a:gd name="T80" fmla="*/ 94 w 182"/>
                  <a:gd name="T81" fmla="*/ 40 h 204"/>
                  <a:gd name="T82" fmla="*/ 107 w 182"/>
                  <a:gd name="T83" fmla="*/ 35 h 204"/>
                  <a:gd name="T84" fmla="*/ 117 w 182"/>
                  <a:gd name="T85" fmla="*/ 44 h 204"/>
                  <a:gd name="T86" fmla="*/ 130 w 182"/>
                  <a:gd name="T87" fmla="*/ 49 h 204"/>
                  <a:gd name="T88" fmla="*/ 130 w 182"/>
                  <a:gd name="T89" fmla="*/ 64 h 204"/>
                  <a:gd name="T90" fmla="*/ 136 w 182"/>
                  <a:gd name="T9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solidFill>
                    <a:prstClr val="black"/>
                  </a:solidFill>
                  <a:cs typeface="+mn-ea"/>
                  <a:sym typeface="+mn-lt"/>
                </a:endParaRPr>
              </a:p>
            </p:txBody>
          </p:sp>
        </p:grpSp>
      </p:grpSp>
      <p:grpSp>
        <p:nvGrpSpPr>
          <p:cNvPr id="3" name="组合 2"/>
          <p:cNvGrpSpPr/>
          <p:nvPr/>
        </p:nvGrpSpPr>
        <p:grpSpPr>
          <a:xfrm>
            <a:off x="4473415" y="2634834"/>
            <a:ext cx="4036489" cy="1518206"/>
            <a:chOff x="4473415" y="2634834"/>
            <a:chExt cx="4036489" cy="1518206"/>
          </a:xfrm>
        </p:grpSpPr>
        <p:sp>
          <p:nvSpPr>
            <p:cNvPr id="7" name="五边形 4"/>
            <p:cNvSpPr/>
            <p:nvPr/>
          </p:nvSpPr>
          <p:spPr>
            <a:xfrm>
              <a:off x="4473415" y="2634834"/>
              <a:ext cx="4036489" cy="1518206"/>
            </a:xfrm>
            <a:prstGeom prst="homePlate">
              <a:avLst/>
            </a:prstGeom>
            <a:solidFill>
              <a:srgbClr val="DDE2B7">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4" name="文本框 13"/>
            <p:cNvSpPr txBox="1"/>
            <p:nvPr/>
          </p:nvSpPr>
          <p:spPr>
            <a:xfrm>
              <a:off x="4750801" y="3459982"/>
              <a:ext cx="1210588" cy="400110"/>
            </a:xfrm>
            <a:prstGeom prst="rect">
              <a:avLst/>
            </a:prstGeom>
            <a:noFill/>
            <a:effectLst/>
          </p:spPr>
          <p:txBody>
            <a:bodyPr wrap="none" rtlCol="0">
              <a:spAutoFit/>
            </a:bodyPr>
            <a:lstStyle/>
            <a:p>
              <a:r>
                <a:rPr lang="zh-CN" altLang="en-US" sz="2000" dirty="0">
                  <a:solidFill>
                    <a:srgbClr val="FFFFFF"/>
                  </a:solidFill>
                  <a:effectLst>
                    <a:outerShdw blurRad="38100" dist="38100" dir="2700000" algn="tl">
                      <a:srgbClr val="000000">
                        <a:alpha val="43137"/>
                      </a:srgbClr>
                    </a:outerShdw>
                  </a:effectLst>
                  <a:cs typeface="+mn-ea"/>
                  <a:sym typeface="+mn-lt"/>
                </a:rPr>
                <a:t>输入标题</a:t>
              </a:r>
              <a:endParaRPr lang="en-US" altLang="zh-CN" sz="2000" dirty="0">
                <a:solidFill>
                  <a:srgbClr val="FFFFFF"/>
                </a:solidFill>
                <a:effectLst>
                  <a:outerShdw blurRad="38100" dist="38100" dir="2700000" algn="tl">
                    <a:srgbClr val="000000">
                      <a:alpha val="43137"/>
                    </a:srgbClr>
                  </a:outerShdw>
                </a:effectLst>
                <a:cs typeface="+mn-ea"/>
                <a:sym typeface="+mn-lt"/>
              </a:endParaRPr>
            </a:p>
          </p:txBody>
        </p:sp>
        <p:grpSp>
          <p:nvGrpSpPr>
            <p:cNvPr id="23" name="组合 22"/>
            <p:cNvGrpSpPr/>
            <p:nvPr/>
          </p:nvGrpSpPr>
          <p:grpSpPr>
            <a:xfrm>
              <a:off x="5458928" y="2908460"/>
              <a:ext cx="438255" cy="471631"/>
              <a:chOff x="7005429" y="4859473"/>
              <a:chExt cx="466184" cy="501686"/>
            </a:xfrm>
            <a:solidFill>
              <a:schemeClr val="bg1"/>
            </a:solidFill>
          </p:grpSpPr>
          <p:sp>
            <p:nvSpPr>
              <p:cNvPr id="24" name="Freeform 154"/>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solidFill>
                    <a:prstClr val="black"/>
                  </a:solidFill>
                  <a:cs typeface="+mn-ea"/>
                  <a:sym typeface="+mn-lt"/>
                </a:endParaRPr>
              </a:p>
            </p:txBody>
          </p:sp>
          <p:sp>
            <p:nvSpPr>
              <p:cNvPr id="25"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lstStyle/>
              <a:p>
                <a:endParaRPr lang="zh-CN" altLang="en-US">
                  <a:solidFill>
                    <a:prstClr val="black"/>
                  </a:solidFill>
                  <a:cs typeface="+mn-ea"/>
                  <a:sym typeface="+mn-lt"/>
                </a:endParaRPr>
              </a:p>
            </p:txBody>
          </p:sp>
          <p:sp>
            <p:nvSpPr>
              <p:cNvPr id="26"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solidFill>
                    <a:prstClr val="black"/>
                  </a:solidFill>
                  <a:cs typeface="+mn-ea"/>
                  <a:sym typeface="+mn-lt"/>
                </a:endParaRPr>
              </a:p>
            </p:txBody>
          </p:sp>
          <p:sp>
            <p:nvSpPr>
              <p:cNvPr id="27"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solidFill>
                    <a:prstClr val="black"/>
                  </a:solidFill>
                  <a:cs typeface="+mn-ea"/>
                  <a:sym typeface="+mn-lt"/>
                </a:endParaRPr>
              </a:p>
            </p:txBody>
          </p:sp>
          <p:sp>
            <p:nvSpPr>
              <p:cNvPr id="28"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solidFill>
                    <a:prstClr val="black"/>
                  </a:solidFill>
                  <a:cs typeface="+mn-ea"/>
                  <a:sym typeface="+mn-lt"/>
                </a:endParaRPr>
              </a:p>
            </p:txBody>
          </p:sp>
        </p:grpSp>
      </p:grpSp>
      <p:grpSp>
        <p:nvGrpSpPr>
          <p:cNvPr id="4" name="组合 3"/>
          <p:cNvGrpSpPr/>
          <p:nvPr/>
        </p:nvGrpSpPr>
        <p:grpSpPr>
          <a:xfrm>
            <a:off x="7086438" y="3120310"/>
            <a:ext cx="3698583" cy="1518206"/>
            <a:chOff x="7086438" y="3120310"/>
            <a:chExt cx="3698583" cy="1518206"/>
          </a:xfrm>
        </p:grpSpPr>
        <p:sp>
          <p:nvSpPr>
            <p:cNvPr id="9" name="五边形 5"/>
            <p:cNvSpPr/>
            <p:nvPr/>
          </p:nvSpPr>
          <p:spPr>
            <a:xfrm>
              <a:off x="7086438" y="3120310"/>
              <a:ext cx="3698583" cy="1518206"/>
            </a:xfrm>
            <a:prstGeom prst="homePlate">
              <a:avLst/>
            </a:prstGeom>
            <a:solidFill>
              <a:srgbClr val="86B1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文本框 24"/>
            <p:cNvSpPr txBox="1"/>
            <p:nvPr/>
          </p:nvSpPr>
          <p:spPr>
            <a:xfrm>
              <a:off x="7421016" y="4014105"/>
              <a:ext cx="1210588" cy="400110"/>
            </a:xfrm>
            <a:prstGeom prst="rect">
              <a:avLst/>
            </a:prstGeom>
            <a:noFill/>
            <a:effectLst/>
          </p:spPr>
          <p:txBody>
            <a:bodyPr wrap="none" rtlCol="0">
              <a:spAutoFit/>
            </a:bodyPr>
            <a:lstStyle/>
            <a:p>
              <a:r>
                <a:rPr lang="zh-CN" altLang="en-US" sz="2000" dirty="0">
                  <a:solidFill>
                    <a:srgbClr val="FFFFFF"/>
                  </a:solidFill>
                  <a:effectLst>
                    <a:outerShdw blurRad="38100" dist="38100" dir="2700000" algn="tl">
                      <a:srgbClr val="000000">
                        <a:alpha val="43137"/>
                      </a:srgbClr>
                    </a:outerShdw>
                  </a:effectLst>
                  <a:cs typeface="+mn-ea"/>
                  <a:sym typeface="+mn-lt"/>
                </a:rPr>
                <a:t>输入标题</a:t>
              </a:r>
              <a:endParaRPr lang="en-US" altLang="zh-CN" sz="2000" dirty="0">
                <a:solidFill>
                  <a:srgbClr val="FFFFFF"/>
                </a:solidFill>
                <a:effectLst>
                  <a:outerShdw blurRad="38100" dist="38100" dir="2700000" algn="tl">
                    <a:srgbClr val="000000">
                      <a:alpha val="43137"/>
                    </a:srgbClr>
                  </a:outerShdw>
                </a:effectLst>
                <a:cs typeface="+mn-ea"/>
                <a:sym typeface="+mn-lt"/>
              </a:endParaRPr>
            </a:p>
          </p:txBody>
        </p:sp>
        <p:grpSp>
          <p:nvGrpSpPr>
            <p:cNvPr id="29" name="组合 28"/>
            <p:cNvGrpSpPr/>
            <p:nvPr/>
          </p:nvGrpSpPr>
          <p:grpSpPr>
            <a:xfrm>
              <a:off x="7999736" y="3418555"/>
              <a:ext cx="439101" cy="422279"/>
              <a:chOff x="2607983" y="4241292"/>
              <a:chExt cx="490600" cy="471805"/>
            </a:xfrm>
            <a:solidFill>
              <a:schemeClr val="bg1"/>
            </a:solidFill>
          </p:grpSpPr>
          <p:sp>
            <p:nvSpPr>
              <p:cNvPr id="30" name="Oval 131"/>
              <p:cNvSpPr>
                <a:spLocks noChangeArrowheads="1"/>
              </p:cNvSpPr>
              <p:nvPr/>
            </p:nvSpPr>
            <p:spPr bwMode="auto">
              <a:xfrm>
                <a:off x="2742898" y="4241292"/>
                <a:ext cx="220770" cy="22359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solidFill>
                    <a:prstClr val="black"/>
                  </a:solidFill>
                  <a:cs typeface="+mn-ea"/>
                  <a:sym typeface="+mn-lt"/>
                </a:endParaRPr>
              </a:p>
            </p:txBody>
          </p:sp>
          <p:sp>
            <p:nvSpPr>
              <p:cNvPr id="31" name="Freeform 134"/>
              <p:cNvSpPr/>
              <p:nvPr/>
            </p:nvSpPr>
            <p:spPr bwMode="auto">
              <a:xfrm>
                <a:off x="2607983" y="4499759"/>
                <a:ext cx="490600" cy="213338"/>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solidFill>
                    <a:prstClr val="black"/>
                  </a:solidFill>
                  <a:cs typeface="+mn-ea"/>
                  <a:sym typeface="+mn-lt"/>
                </a:endParaRPr>
              </a:p>
            </p:txBody>
          </p:sp>
        </p:grpSp>
      </p:grpSp>
      <p:sp>
        <p:nvSpPr>
          <p:cNvPr id="32" name="文本框 25"/>
          <p:cNvSpPr txBox="1"/>
          <p:nvPr/>
        </p:nvSpPr>
        <p:spPr>
          <a:xfrm>
            <a:off x="4538933" y="4426666"/>
            <a:ext cx="2358168" cy="1200329"/>
          </a:xfrm>
          <a:prstGeom prst="rect">
            <a:avLst/>
          </a:prstGeom>
          <a:noFill/>
          <a:effectLst/>
        </p:spPr>
        <p:txBody>
          <a:bodyPr wrap="square" rtlCol="0">
            <a:spAutoFit/>
          </a:bodyPr>
          <a:lstStyle/>
          <a:p>
            <a:pPr>
              <a:lnSpc>
                <a:spcPct val="120000"/>
              </a:lnSpc>
            </a:pPr>
            <a:r>
              <a:rPr lang="zh-CN" altLang="en-US" sz="1200" dirty="0">
                <a:solidFill>
                  <a:schemeClr val="tx1">
                    <a:lumMod val="85000"/>
                    <a:lumOff val="15000"/>
                  </a:schemeClr>
                </a:solidFill>
                <a:cs typeface="+mn-ea"/>
                <a:sym typeface="+mn-lt"/>
              </a:rPr>
              <a:t>输入替换内容输入替换内容输入替换内容输入替换内容输入替换内容输入替换内容输入替换内容输入替换内容</a:t>
            </a:r>
            <a:endParaRPr lang="en-US" altLang="zh-CN" sz="1200" dirty="0">
              <a:solidFill>
                <a:schemeClr val="tx1">
                  <a:lumMod val="85000"/>
                  <a:lumOff val="15000"/>
                </a:schemeClr>
              </a:solidFill>
              <a:cs typeface="+mn-ea"/>
              <a:sym typeface="+mn-lt"/>
            </a:endParaRPr>
          </a:p>
          <a:p>
            <a:pPr>
              <a:lnSpc>
                <a:spcPct val="120000"/>
              </a:lnSpc>
            </a:pPr>
            <a:endParaRPr lang="en-US" altLang="zh-CN" sz="1200" dirty="0">
              <a:solidFill>
                <a:schemeClr val="tx1">
                  <a:lumMod val="85000"/>
                  <a:lumOff val="15000"/>
                </a:schemeClr>
              </a:solidFill>
              <a:cs typeface="+mn-ea"/>
              <a:sym typeface="+mn-lt"/>
            </a:endParaRPr>
          </a:p>
        </p:txBody>
      </p:sp>
      <p:sp>
        <p:nvSpPr>
          <p:cNvPr id="33" name="文本框 25"/>
          <p:cNvSpPr txBox="1"/>
          <p:nvPr/>
        </p:nvSpPr>
        <p:spPr>
          <a:xfrm>
            <a:off x="7346118" y="4815243"/>
            <a:ext cx="2358168" cy="1200329"/>
          </a:xfrm>
          <a:prstGeom prst="rect">
            <a:avLst/>
          </a:prstGeom>
          <a:noFill/>
          <a:effectLst/>
        </p:spPr>
        <p:txBody>
          <a:bodyPr wrap="square" rtlCol="0">
            <a:spAutoFit/>
          </a:bodyPr>
          <a:lstStyle/>
          <a:p>
            <a:pPr>
              <a:lnSpc>
                <a:spcPct val="120000"/>
              </a:lnSpc>
            </a:pPr>
            <a:r>
              <a:rPr lang="zh-CN" altLang="en-US" sz="1200" dirty="0">
                <a:solidFill>
                  <a:schemeClr val="tx1">
                    <a:lumMod val="85000"/>
                    <a:lumOff val="15000"/>
                  </a:schemeClr>
                </a:solidFill>
                <a:cs typeface="+mn-ea"/>
                <a:sym typeface="+mn-lt"/>
              </a:rPr>
              <a:t>输入替换内容输入替换内容输入替换内容输入替换内容输入替换内容输入替换内容输入替换内容输入替换内容</a:t>
            </a:r>
            <a:endParaRPr lang="en-US" altLang="zh-CN" sz="1200" dirty="0">
              <a:solidFill>
                <a:schemeClr val="tx1">
                  <a:lumMod val="85000"/>
                  <a:lumOff val="15000"/>
                </a:schemeClr>
              </a:solidFill>
              <a:cs typeface="+mn-ea"/>
              <a:sym typeface="+mn-lt"/>
            </a:endParaRPr>
          </a:p>
          <a:p>
            <a:pPr>
              <a:lnSpc>
                <a:spcPct val="120000"/>
              </a:lnSpc>
            </a:pPr>
            <a:endParaRPr lang="en-US" altLang="zh-CN" sz="1200" dirty="0">
              <a:solidFill>
                <a:schemeClr val="tx1">
                  <a:lumMod val="85000"/>
                  <a:lumOff val="15000"/>
                </a:schemeClr>
              </a:solidFill>
              <a:cs typeface="+mn-ea"/>
              <a:sym typeface="+mn-lt"/>
            </a:endParaRPr>
          </a:p>
        </p:txBody>
      </p:sp>
      <p:sp>
        <p:nvSpPr>
          <p:cNvPr id="34" name="TextBox 8"/>
          <p:cNvSpPr txBox="1"/>
          <p:nvPr/>
        </p:nvSpPr>
        <p:spPr>
          <a:xfrm>
            <a:off x="4224485" y="6935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cs typeface="+mn-ea"/>
                <a:sym typeface="+mn-lt"/>
              </a:rPr>
              <a:t>点击输入您的标题</a:t>
            </a:r>
            <a:endParaRPr lang="zh-CN" altLang="en-US" sz="3200" b="1"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500"/>
                                        <p:tgtEl>
                                          <p:spTgt spid="3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wipe(left)">
                                      <p:cBhvr>
                                        <p:cTn id="3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32" grpId="0"/>
      <p:bldP spid="3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5959656" y="4781378"/>
            <a:ext cx="4574127" cy="1207898"/>
            <a:chOff x="3519540" y="3414352"/>
            <a:chExt cx="4181853" cy="1104308"/>
          </a:xfrm>
        </p:grpSpPr>
        <p:sp>
          <p:nvSpPr>
            <p:cNvPr id="9" name="矩形 8"/>
            <p:cNvSpPr/>
            <p:nvPr/>
          </p:nvSpPr>
          <p:spPr>
            <a:xfrm>
              <a:off x="3519540" y="3414352"/>
              <a:ext cx="4181853" cy="1104308"/>
            </a:xfrm>
            <a:prstGeom prst="rect">
              <a:avLst/>
            </a:prstGeom>
            <a:solidFill>
              <a:srgbClr val="86B1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cs typeface="+mn-ea"/>
                <a:sym typeface="+mn-lt"/>
              </a:endParaRPr>
            </a:p>
          </p:txBody>
        </p:sp>
        <p:sp>
          <p:nvSpPr>
            <p:cNvPr id="10" name="TextBox 14"/>
            <p:cNvSpPr txBox="1"/>
            <p:nvPr/>
          </p:nvSpPr>
          <p:spPr>
            <a:xfrm>
              <a:off x="3604508" y="3559294"/>
              <a:ext cx="4011917" cy="844145"/>
            </a:xfrm>
            <a:prstGeom prst="rect">
              <a:avLst/>
            </a:prstGeom>
            <a:noFill/>
          </p:spPr>
          <p:txBody>
            <a:bodyPr wrap="square" rtlCol="0">
              <a:spAutoFit/>
            </a:bodyPr>
            <a:lstStyle/>
            <a:p>
              <a:pPr>
                <a:lnSpc>
                  <a:spcPct val="150000"/>
                </a:lnSpc>
              </a:pPr>
              <a:r>
                <a:rPr lang="zh-CN" altLang="en-US" sz="1200" spc="300" dirty="0">
                  <a:solidFill>
                    <a:schemeClr val="bg1"/>
                  </a:solidFill>
                  <a:cs typeface="+mn-ea"/>
                  <a:sym typeface="+mn-lt"/>
                </a:rPr>
                <a:t>输入替换内容输入替换内容输入替换内容输入替换内容输入替换内容输入替换内容输入替换内容输入替换内容</a:t>
              </a:r>
              <a:endParaRPr lang="en-US" altLang="zh-CN" sz="1200" spc="300" dirty="0">
                <a:solidFill>
                  <a:schemeClr val="bg1"/>
                </a:solidFill>
                <a:cs typeface="+mn-ea"/>
                <a:sym typeface="+mn-lt"/>
              </a:endParaRPr>
            </a:p>
          </p:txBody>
        </p:sp>
      </p:grpSp>
      <p:sp>
        <p:nvSpPr>
          <p:cNvPr id="37" name="TextBox 8"/>
          <p:cNvSpPr txBox="1"/>
          <p:nvPr/>
        </p:nvSpPr>
        <p:spPr>
          <a:xfrm>
            <a:off x="4224485" y="6935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cs typeface="+mn-ea"/>
                <a:sym typeface="+mn-lt"/>
              </a:rPr>
              <a:t>点击输入您的标题</a:t>
            </a:r>
            <a:endParaRPr lang="zh-CN" altLang="en-US" sz="3200" b="1" dirty="0">
              <a:solidFill>
                <a:schemeClr val="tx1">
                  <a:lumMod val="75000"/>
                  <a:lumOff val="25000"/>
                </a:schemeClr>
              </a:solidFill>
              <a:cs typeface="+mn-ea"/>
              <a:sym typeface="+mn-lt"/>
            </a:endParaRPr>
          </a:p>
        </p:txBody>
      </p:sp>
      <p:grpSp>
        <p:nvGrpSpPr>
          <p:cNvPr id="2" name="组合 1"/>
          <p:cNvGrpSpPr/>
          <p:nvPr/>
        </p:nvGrpSpPr>
        <p:grpSpPr>
          <a:xfrm>
            <a:off x="1534164" y="2093492"/>
            <a:ext cx="3453874" cy="3434274"/>
            <a:chOff x="1318264" y="2347492"/>
            <a:chExt cx="3453874" cy="3434274"/>
          </a:xfrm>
        </p:grpSpPr>
        <p:grpSp>
          <p:nvGrpSpPr>
            <p:cNvPr id="38" name="组合 37"/>
            <p:cNvGrpSpPr/>
            <p:nvPr/>
          </p:nvGrpSpPr>
          <p:grpSpPr>
            <a:xfrm>
              <a:off x="1318264" y="2347492"/>
              <a:ext cx="3453874" cy="1846646"/>
              <a:chOff x="11873" y="3017"/>
              <a:chExt cx="2480" cy="2909"/>
            </a:xfrm>
          </p:grpSpPr>
          <p:sp>
            <p:nvSpPr>
              <p:cNvPr id="39" name="文本框 38"/>
              <p:cNvSpPr txBox="1"/>
              <p:nvPr/>
            </p:nvSpPr>
            <p:spPr>
              <a:xfrm>
                <a:off x="11873" y="3744"/>
                <a:ext cx="2480" cy="2182"/>
              </a:xfrm>
              <a:prstGeom prst="rect">
                <a:avLst/>
              </a:prstGeom>
              <a:noFill/>
            </p:spPr>
            <p:txBody>
              <a:bodyPr wrap="square" rtlCol="0">
                <a:spAutoFit/>
              </a:bodyPr>
              <a:lstStyle/>
              <a:p>
                <a:pPr algn="ctr">
                  <a:lnSpc>
                    <a:spcPct val="150000"/>
                  </a:lnSpc>
                </a:pPr>
                <a:r>
                  <a:rPr lang="zh-CN" altLang="en-US" sz="1400" dirty="0">
                    <a:solidFill>
                      <a:schemeClr val="tx1">
                        <a:lumMod val="85000"/>
                        <a:lumOff val="15000"/>
                      </a:schemeClr>
                    </a:solidFill>
                    <a:cs typeface="+mn-ea"/>
                    <a:sym typeface="+mn-lt"/>
                  </a:rPr>
                  <a:t>输入替换内容输入替换内容输入替换内容输入替换内容输入替换内容输入替换内容输入替换内容输入替换内容输入替换内容输入替换内容输入替换内容输入替换内容</a:t>
                </a:r>
                <a:endParaRPr lang="en-US" altLang="zh-CN" sz="1400" dirty="0">
                  <a:solidFill>
                    <a:schemeClr val="tx1">
                      <a:lumMod val="85000"/>
                      <a:lumOff val="15000"/>
                    </a:schemeClr>
                  </a:solidFill>
                  <a:cs typeface="+mn-ea"/>
                  <a:sym typeface="+mn-lt"/>
                </a:endParaRPr>
              </a:p>
            </p:txBody>
          </p:sp>
          <p:sp>
            <p:nvSpPr>
              <p:cNvPr id="40" name="TextBox 76"/>
              <p:cNvSpPr txBox="1"/>
              <p:nvPr/>
            </p:nvSpPr>
            <p:spPr>
              <a:xfrm>
                <a:off x="12294" y="3017"/>
                <a:ext cx="1639" cy="727"/>
              </a:xfrm>
              <a:prstGeom prst="rect">
                <a:avLst/>
              </a:prstGeom>
              <a:noFill/>
            </p:spPr>
            <p:txBody>
              <a:bodyPr wrap="square" rtlCol="0">
                <a:spAutoFit/>
              </a:bodyPr>
              <a:lstStyle/>
              <a:p>
                <a:pPr algn="ctr"/>
                <a:r>
                  <a:rPr lang="zh-CN" altLang="en-US" sz="2400" spc="600" dirty="0">
                    <a:solidFill>
                      <a:schemeClr val="tx1">
                        <a:lumMod val="75000"/>
                        <a:lumOff val="25000"/>
                      </a:schemeClr>
                    </a:solidFill>
                    <a:cs typeface="+mn-ea"/>
                    <a:sym typeface="+mn-lt"/>
                  </a:rPr>
                  <a:t>输入标题</a:t>
                </a:r>
                <a:endParaRPr lang="zh-CN" altLang="en-US" sz="2400" spc="600" dirty="0">
                  <a:solidFill>
                    <a:schemeClr val="tx1">
                      <a:lumMod val="75000"/>
                      <a:lumOff val="25000"/>
                    </a:schemeClr>
                  </a:solidFill>
                  <a:cs typeface="+mn-ea"/>
                  <a:sym typeface="+mn-lt"/>
                </a:endParaRPr>
              </a:p>
            </p:txBody>
          </p:sp>
        </p:grpSp>
        <p:sp>
          <p:nvSpPr>
            <p:cNvPr id="43" name="文本框 42"/>
            <p:cNvSpPr txBox="1"/>
            <p:nvPr/>
          </p:nvSpPr>
          <p:spPr>
            <a:xfrm>
              <a:off x="1318264" y="4396771"/>
              <a:ext cx="3453874" cy="1384995"/>
            </a:xfrm>
            <a:prstGeom prst="rect">
              <a:avLst/>
            </a:prstGeom>
            <a:noFill/>
          </p:spPr>
          <p:txBody>
            <a:bodyPr wrap="square" rtlCol="0">
              <a:spAutoFit/>
            </a:bodyPr>
            <a:lstStyle/>
            <a:p>
              <a:pPr algn="ctr">
                <a:lnSpc>
                  <a:spcPct val="150000"/>
                </a:lnSpc>
              </a:pPr>
              <a:r>
                <a:rPr lang="zh-CN" altLang="en-US" sz="1400" dirty="0">
                  <a:solidFill>
                    <a:schemeClr val="tx1">
                      <a:lumMod val="85000"/>
                      <a:lumOff val="15000"/>
                    </a:schemeClr>
                  </a:solidFill>
                  <a:cs typeface="+mn-ea"/>
                  <a:sym typeface="+mn-lt"/>
                </a:rPr>
                <a:t>输入替换内容输入替换内容输入替换内容输入替换内容输入替换内容输入替换内容输入替换内容输入替换内容输入替换内容输入替换内容输入替换内容输入替换内容</a:t>
              </a:r>
              <a:endParaRPr lang="en-US" altLang="zh-CN" sz="1400" dirty="0">
                <a:solidFill>
                  <a:schemeClr val="tx1">
                    <a:lumMod val="85000"/>
                    <a:lumOff val="15000"/>
                  </a:schemeClr>
                </a:solidFill>
                <a:cs typeface="+mn-ea"/>
                <a:sym typeface="+mn-lt"/>
              </a:endParaRPr>
            </a:p>
          </p:txBody>
        </p:sp>
      </p:grpSp>
      <p:pic>
        <p:nvPicPr>
          <p:cNvPr id="44" name="图片 43"/>
          <p:cNvPicPr>
            <a:picLocks noChangeAspect="1"/>
          </p:cNvPicPr>
          <p:nvPr/>
        </p:nvPicPr>
        <p:blipFill rotWithShape="1">
          <a:blip r:embed="rId1" cstate="print">
            <a:extLst>
              <a:ext uri="{28A0092B-C50C-407E-A947-70E740481C1C}">
                <a14:useLocalDpi xmlns:a14="http://schemas.microsoft.com/office/drawing/2010/main" val="0"/>
              </a:ext>
            </a:extLst>
          </a:blip>
          <a:srcRect l="136" r="301"/>
          <a:stretch>
            <a:fillRect/>
          </a:stretch>
        </p:blipFill>
        <p:spPr>
          <a:xfrm>
            <a:off x="5959656" y="1841499"/>
            <a:ext cx="4574127" cy="286060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randombar(horizontal)">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DF4EE"/>
        </a:solidFill>
        <a:effectLst/>
      </p:bgPr>
    </p:bg>
    <p:spTree>
      <p:nvGrpSpPr>
        <p:cNvPr id="1" name=""/>
        <p:cNvGrpSpPr/>
        <p:nvPr/>
      </p:nvGrpSpPr>
      <p:grpSpPr>
        <a:xfrm>
          <a:off x="0" y="0"/>
          <a:ext cx="0" cy="0"/>
          <a:chOff x="0" y="0"/>
          <a:chExt cx="0" cy="0"/>
        </a:xfrm>
      </p:grpSpPr>
      <p:grpSp>
        <p:nvGrpSpPr>
          <p:cNvPr id="23" name="组合 22"/>
          <p:cNvGrpSpPr/>
          <p:nvPr/>
        </p:nvGrpSpPr>
        <p:grpSpPr>
          <a:xfrm>
            <a:off x="0" y="-3208"/>
            <a:ext cx="12192000" cy="6912008"/>
            <a:chOff x="0" y="-3208"/>
            <a:chExt cx="12192000" cy="6912008"/>
          </a:xfrm>
        </p:grpSpPr>
        <p:grpSp>
          <p:nvGrpSpPr>
            <p:cNvPr id="22" name="组合 21"/>
            <p:cNvGrpSpPr/>
            <p:nvPr/>
          </p:nvGrpSpPr>
          <p:grpSpPr>
            <a:xfrm>
              <a:off x="6792886" y="0"/>
              <a:ext cx="5399114" cy="6858002"/>
              <a:chOff x="6792886" y="0"/>
              <a:chExt cx="5399114" cy="6858002"/>
            </a:xfrm>
          </p:grpSpPr>
          <p:pic>
            <p:nvPicPr>
              <p:cNvPr id="17" name="图片 16"/>
              <p:cNvPicPr>
                <a:picLocks noChangeAspect="1"/>
              </p:cNvPicPr>
              <p:nvPr/>
            </p:nvPicPr>
            <p:blipFill rotWithShape="1">
              <a:blip r:embed="rId1" cstate="print">
                <a:extLst>
                  <a:ext uri="{28A0092B-C50C-407E-A947-70E740481C1C}">
                    <a14:useLocalDpi xmlns:a14="http://schemas.microsoft.com/office/drawing/2010/main" val="0"/>
                  </a:ext>
                </a:extLst>
              </a:blip>
              <a:srcRect r="47505"/>
              <a:stretch>
                <a:fillRect/>
              </a:stretch>
            </p:blipFill>
            <p:spPr>
              <a:xfrm flipH="1" flipV="1">
                <a:off x="6792886" y="0"/>
                <a:ext cx="5399114" cy="6858000"/>
              </a:xfrm>
              <a:prstGeom prst="rect">
                <a:avLst/>
              </a:prstGeom>
            </p:spPr>
          </p:pic>
          <p:pic>
            <p:nvPicPr>
              <p:cNvPr id="19" name="图片 18"/>
              <p:cNvPicPr>
                <a:picLocks noChangeAspect="1"/>
              </p:cNvPicPr>
              <p:nvPr/>
            </p:nvPicPr>
            <p:blipFill rotWithShape="1">
              <a:blip r:embed="rId2">
                <a:extLst>
                  <a:ext uri="{28A0092B-C50C-407E-A947-70E740481C1C}">
                    <a14:useLocalDpi xmlns:a14="http://schemas.microsoft.com/office/drawing/2010/main" val="0"/>
                  </a:ext>
                </a:extLst>
              </a:blip>
              <a:srcRect r="6996" b="17219"/>
              <a:stretch>
                <a:fillRect/>
              </a:stretch>
            </p:blipFill>
            <p:spPr>
              <a:xfrm rot="16200000" flipH="1">
                <a:off x="9017091" y="3683093"/>
                <a:ext cx="3142577" cy="3207241"/>
              </a:xfrm>
              <a:prstGeom prst="rect">
                <a:avLst/>
              </a:prstGeom>
            </p:spPr>
          </p:pic>
        </p:grpSp>
        <p:grpSp>
          <p:nvGrpSpPr>
            <p:cNvPr id="21" name="组合 20"/>
            <p:cNvGrpSpPr/>
            <p:nvPr/>
          </p:nvGrpSpPr>
          <p:grpSpPr>
            <a:xfrm>
              <a:off x="0" y="-3208"/>
              <a:ext cx="5399114" cy="6912008"/>
              <a:chOff x="0" y="-3208"/>
              <a:chExt cx="5399114" cy="6912008"/>
            </a:xfrm>
          </p:grpSpPr>
          <p:pic>
            <p:nvPicPr>
              <p:cNvPr id="12" name="图片 11"/>
              <p:cNvPicPr>
                <a:picLocks noChangeAspect="1"/>
              </p:cNvPicPr>
              <p:nvPr/>
            </p:nvPicPr>
            <p:blipFill rotWithShape="1">
              <a:blip r:embed="rId3" cstate="print">
                <a:extLst>
                  <a:ext uri="{28A0092B-C50C-407E-A947-70E740481C1C}">
                    <a14:useLocalDpi xmlns:a14="http://schemas.microsoft.com/office/drawing/2010/main" val="0"/>
                  </a:ext>
                </a:extLst>
              </a:blip>
              <a:srcRect r="47505"/>
              <a:stretch>
                <a:fillRect/>
              </a:stretch>
            </p:blipFill>
            <p:spPr>
              <a:xfrm>
                <a:off x="0" y="0"/>
                <a:ext cx="5399114" cy="6908800"/>
              </a:xfrm>
              <a:prstGeom prst="rect">
                <a:avLst/>
              </a:prstGeom>
            </p:spPr>
          </p:pic>
          <p:pic>
            <p:nvPicPr>
              <p:cNvPr id="20" name="图片 19"/>
              <p:cNvPicPr>
                <a:picLocks noChangeAspect="1"/>
              </p:cNvPicPr>
              <p:nvPr/>
            </p:nvPicPr>
            <p:blipFill rotWithShape="1">
              <a:blip r:embed="rId2">
                <a:extLst>
                  <a:ext uri="{28A0092B-C50C-407E-A947-70E740481C1C}">
                    <a14:useLocalDpi xmlns:a14="http://schemas.microsoft.com/office/drawing/2010/main" val="0"/>
                  </a:ext>
                </a:extLst>
              </a:blip>
              <a:srcRect r="6996" b="17219"/>
              <a:stretch>
                <a:fillRect/>
              </a:stretch>
            </p:blipFill>
            <p:spPr>
              <a:xfrm rot="16200000" flipV="1">
                <a:off x="35216" y="-35540"/>
                <a:ext cx="3142577" cy="3207241"/>
              </a:xfrm>
              <a:prstGeom prst="rect">
                <a:avLst/>
              </a:prstGeom>
            </p:spPr>
          </p:pic>
        </p:grpSp>
      </p:grpSp>
      <p:sp>
        <p:nvSpPr>
          <p:cNvPr id="10" name="矩形 9"/>
          <p:cNvSpPr/>
          <p:nvPr/>
        </p:nvSpPr>
        <p:spPr>
          <a:xfrm>
            <a:off x="1282700" y="1612900"/>
            <a:ext cx="9563100" cy="3733800"/>
          </a:xfrm>
          <a:prstGeom prst="rect">
            <a:avLst/>
          </a:prstGeom>
          <a:solidFill>
            <a:schemeClr val="bg1"/>
          </a:solidFill>
          <a:ln w="57150">
            <a:solidFill>
              <a:srgbClr val="F0E2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6" name="TextBox 1"/>
          <p:cNvSpPr txBox="1"/>
          <p:nvPr/>
        </p:nvSpPr>
        <p:spPr>
          <a:xfrm>
            <a:off x="3670299" y="2114029"/>
            <a:ext cx="4851402" cy="64633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0" i="0" u="none" strike="noStrike" kern="1200" cap="none" spc="600" normalizeH="0" baseline="0" noProof="0" dirty="0">
                <a:ln>
                  <a:noFill/>
                </a:ln>
                <a:solidFill>
                  <a:prstClr val="black">
                    <a:lumMod val="95000"/>
                    <a:lumOff val="5000"/>
                  </a:prstClr>
                </a:solidFill>
                <a:effectLst/>
                <a:uLnTx/>
                <a:uFillTx/>
                <a:cs typeface="+mn-ea"/>
                <a:sym typeface="+mn-lt"/>
              </a:rPr>
              <a:t>POWERPOINT</a:t>
            </a:r>
            <a:endParaRPr kumimoji="0" lang="zh-CN" altLang="en-US" sz="4400" b="1" i="0" u="none" strike="noStrike" kern="1200" cap="none" spc="600" normalizeH="0" baseline="0" noProof="0" dirty="0">
              <a:ln>
                <a:noFill/>
              </a:ln>
              <a:solidFill>
                <a:prstClr val="black">
                  <a:lumMod val="95000"/>
                  <a:lumOff val="5000"/>
                </a:prstClr>
              </a:solidFill>
              <a:effectLst/>
              <a:uLnTx/>
              <a:uFillTx/>
              <a:cs typeface="+mn-ea"/>
              <a:sym typeface="+mn-lt"/>
            </a:endParaRPr>
          </a:p>
        </p:txBody>
      </p:sp>
      <p:sp>
        <p:nvSpPr>
          <p:cNvPr id="7" name="TextBox 2"/>
          <p:cNvSpPr txBox="1"/>
          <p:nvPr/>
        </p:nvSpPr>
        <p:spPr>
          <a:xfrm>
            <a:off x="2203048" y="2792093"/>
            <a:ext cx="7785904" cy="923330"/>
          </a:xfrm>
          <a:prstGeom prst="rect">
            <a:avLst/>
          </a:prstGeom>
          <a:noFill/>
        </p:spPr>
        <p:txBody>
          <a:bodyPr wrap="square" rtlCol="0">
            <a:spAutoFit/>
            <a:scene3d>
              <a:camera prst="orthographicFront"/>
              <a:lightRig rig="threePt" dir="t"/>
            </a:scene3d>
            <a:sp3d contourW="12700"/>
          </a:bodyPr>
          <a:lstStyle/>
          <a:p>
            <a:pPr lvl="0" algn="dist">
              <a:defRPr/>
            </a:pPr>
            <a:r>
              <a:rPr lang="zh-CN" altLang="en-US" sz="5400" i="1" spc="600" dirty="0">
                <a:solidFill>
                  <a:prstClr val="black">
                    <a:lumMod val="95000"/>
                    <a:lumOff val="5000"/>
                  </a:prstClr>
                </a:solidFill>
                <a:latin typeface="方正正黑简体" panose="02000000000000000000" pitchFamily="2" charset="-122"/>
                <a:ea typeface="方正正黑简体" panose="02000000000000000000" pitchFamily="2" charset="-122"/>
                <a:cs typeface="+mn-ea"/>
                <a:sym typeface="+mn-lt"/>
              </a:rPr>
              <a:t>唯美清新叶子模板</a:t>
            </a:r>
            <a:endParaRPr kumimoji="0" lang="zh-CN" altLang="en-US" sz="5400" i="1" u="none" strike="noStrike" kern="1200" cap="none" spc="600" normalizeH="0" baseline="0" noProof="0" dirty="0">
              <a:ln>
                <a:noFill/>
              </a:ln>
              <a:solidFill>
                <a:prstClr val="black">
                  <a:lumMod val="95000"/>
                  <a:lumOff val="5000"/>
                </a:prstClr>
              </a:solidFill>
              <a:effectLst/>
              <a:uLnTx/>
              <a:uFillTx/>
              <a:latin typeface="方正正黑简体" panose="02000000000000000000" pitchFamily="2" charset="-122"/>
              <a:ea typeface="方正正黑简体" panose="02000000000000000000" pitchFamily="2" charset="-122"/>
              <a:cs typeface="+mn-ea"/>
              <a:sym typeface="+mn-lt"/>
            </a:endParaRPr>
          </a:p>
        </p:txBody>
      </p:sp>
      <p:sp>
        <p:nvSpPr>
          <p:cNvPr id="8" name="TextBox 3"/>
          <p:cNvSpPr txBox="1"/>
          <p:nvPr/>
        </p:nvSpPr>
        <p:spPr>
          <a:xfrm>
            <a:off x="2307218" y="3718631"/>
            <a:ext cx="7577562" cy="613694"/>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100" normalizeH="0" baseline="0" noProof="0" dirty="0">
                <a:ln>
                  <a:noFill/>
                </a:ln>
                <a:solidFill>
                  <a:prstClr val="black"/>
                </a:solidFill>
                <a:effectLst/>
                <a:uLnTx/>
                <a:uFillTx/>
                <a:cs typeface="+mn-ea"/>
                <a:sym typeface="+mn-lt"/>
              </a:rPr>
              <a:t>输入替换内容输入替换内容输入替换内容输入替换内容输入替换内容输入替换内容输入替换内容</a:t>
            </a:r>
            <a:endParaRPr kumimoji="0" lang="en-US" altLang="zh-CN" sz="1200" b="0" i="0" u="none" strike="noStrike" kern="1200" cap="none" spc="100" normalizeH="0" baseline="0" noProof="0" dirty="0">
              <a:ln>
                <a:noFill/>
              </a:ln>
              <a:solidFill>
                <a:prstClr val="black"/>
              </a:solidFill>
              <a:effectLst/>
              <a:uLnTx/>
              <a:uFillTx/>
              <a:cs typeface="+mn-ea"/>
              <a:sym typeface="+mn-lt"/>
            </a:endParaRPr>
          </a:p>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100" normalizeH="0" baseline="0" noProof="0" dirty="0">
                <a:ln>
                  <a:noFill/>
                </a:ln>
                <a:solidFill>
                  <a:prstClr val="black"/>
                </a:solidFill>
                <a:effectLst/>
                <a:uLnTx/>
                <a:uFillTx/>
                <a:cs typeface="+mn-ea"/>
                <a:sym typeface="+mn-lt"/>
              </a:rPr>
              <a:t>输入替换内容输入替换内容</a:t>
            </a:r>
            <a:endParaRPr kumimoji="0" lang="zh-CN" altLang="en-US" sz="1200" b="0" i="0" u="none" strike="noStrike" kern="1200" cap="none" spc="100" normalizeH="0" baseline="0" noProof="0" dirty="0">
              <a:ln>
                <a:noFill/>
              </a:ln>
              <a:solidFill>
                <a:prstClr val="black"/>
              </a:solidFill>
              <a:effectLst/>
              <a:uLnTx/>
              <a:uFillTx/>
              <a:cs typeface="+mn-ea"/>
              <a:sym typeface="+mn-lt"/>
            </a:endParaRPr>
          </a:p>
        </p:txBody>
      </p:sp>
      <p:sp>
        <p:nvSpPr>
          <p:cNvPr id="9" name="矩形 8"/>
          <p:cNvSpPr/>
          <p:nvPr/>
        </p:nvSpPr>
        <p:spPr>
          <a:xfrm>
            <a:off x="4991878" y="4494257"/>
            <a:ext cx="2208245" cy="480053"/>
          </a:xfrm>
          <a:prstGeom prst="rect">
            <a:avLst/>
          </a:prstGeom>
          <a:solidFill>
            <a:srgbClr val="86B17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1" i="0" u="none" strike="noStrike" kern="1200" cap="none" spc="0" normalizeH="0" baseline="0" noProof="0" dirty="0">
                <a:ln>
                  <a:noFill/>
                </a:ln>
                <a:solidFill>
                  <a:prstClr val="white"/>
                </a:solidFill>
                <a:effectLst/>
                <a:uLnTx/>
                <a:uFillTx/>
                <a:cs typeface="+mn-ea"/>
                <a:sym typeface="+mn-lt"/>
              </a:rPr>
              <a:t>XXX</a:t>
            </a:r>
            <a:endParaRPr kumimoji="0" lang="en-US" altLang="zh-CN" sz="1600" b="1" i="0" u="none" strike="noStrike" kern="1200" cap="none" spc="0" normalizeH="0" baseline="0" noProof="0" dirty="0">
              <a:ln>
                <a:noFill/>
              </a:ln>
              <a:solidFill>
                <a:prstClr val="white"/>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0" y="-3208"/>
            <a:ext cx="12192000" cy="6912008"/>
            <a:chOff x="0" y="-3208"/>
            <a:chExt cx="12192000" cy="6912008"/>
          </a:xfrm>
        </p:grpSpPr>
        <p:grpSp>
          <p:nvGrpSpPr>
            <p:cNvPr id="28" name="组合 27"/>
            <p:cNvGrpSpPr/>
            <p:nvPr/>
          </p:nvGrpSpPr>
          <p:grpSpPr>
            <a:xfrm>
              <a:off x="6792886" y="0"/>
              <a:ext cx="5399114" cy="6858002"/>
              <a:chOff x="6792886" y="0"/>
              <a:chExt cx="5399114" cy="6858002"/>
            </a:xfrm>
          </p:grpSpPr>
          <p:pic>
            <p:nvPicPr>
              <p:cNvPr id="32" name="图片 31"/>
              <p:cNvPicPr>
                <a:picLocks noChangeAspect="1"/>
              </p:cNvPicPr>
              <p:nvPr/>
            </p:nvPicPr>
            <p:blipFill rotWithShape="1">
              <a:blip r:embed="rId1" cstate="print">
                <a:extLst>
                  <a:ext uri="{28A0092B-C50C-407E-A947-70E740481C1C}">
                    <a14:useLocalDpi xmlns:a14="http://schemas.microsoft.com/office/drawing/2010/main" val="0"/>
                  </a:ext>
                </a:extLst>
              </a:blip>
              <a:srcRect r="47505"/>
              <a:stretch>
                <a:fillRect/>
              </a:stretch>
            </p:blipFill>
            <p:spPr>
              <a:xfrm flipH="1" flipV="1">
                <a:off x="6792886" y="0"/>
                <a:ext cx="5399114" cy="6858000"/>
              </a:xfrm>
              <a:prstGeom prst="rect">
                <a:avLst/>
              </a:prstGeom>
            </p:spPr>
          </p:pic>
          <p:pic>
            <p:nvPicPr>
              <p:cNvPr id="33" name="图片 32"/>
              <p:cNvPicPr>
                <a:picLocks noChangeAspect="1"/>
              </p:cNvPicPr>
              <p:nvPr/>
            </p:nvPicPr>
            <p:blipFill rotWithShape="1">
              <a:blip r:embed="rId2">
                <a:extLst>
                  <a:ext uri="{28A0092B-C50C-407E-A947-70E740481C1C}">
                    <a14:useLocalDpi xmlns:a14="http://schemas.microsoft.com/office/drawing/2010/main" val="0"/>
                  </a:ext>
                </a:extLst>
              </a:blip>
              <a:srcRect r="6996" b="17219"/>
              <a:stretch>
                <a:fillRect/>
              </a:stretch>
            </p:blipFill>
            <p:spPr>
              <a:xfrm rot="16200000" flipH="1">
                <a:off x="9017091" y="3683093"/>
                <a:ext cx="3142577" cy="3207241"/>
              </a:xfrm>
              <a:prstGeom prst="rect">
                <a:avLst/>
              </a:prstGeom>
            </p:spPr>
          </p:pic>
        </p:grpSp>
        <p:grpSp>
          <p:nvGrpSpPr>
            <p:cNvPr id="29" name="组合 28"/>
            <p:cNvGrpSpPr/>
            <p:nvPr/>
          </p:nvGrpSpPr>
          <p:grpSpPr>
            <a:xfrm>
              <a:off x="0" y="-3208"/>
              <a:ext cx="5399114" cy="6912008"/>
              <a:chOff x="0" y="-3208"/>
              <a:chExt cx="5399114" cy="6912008"/>
            </a:xfrm>
          </p:grpSpPr>
          <p:pic>
            <p:nvPicPr>
              <p:cNvPr id="30" name="图片 29"/>
              <p:cNvPicPr>
                <a:picLocks noChangeAspect="1"/>
              </p:cNvPicPr>
              <p:nvPr/>
            </p:nvPicPr>
            <p:blipFill rotWithShape="1">
              <a:blip r:embed="rId3" cstate="print">
                <a:extLst>
                  <a:ext uri="{28A0092B-C50C-407E-A947-70E740481C1C}">
                    <a14:useLocalDpi xmlns:a14="http://schemas.microsoft.com/office/drawing/2010/main" val="0"/>
                  </a:ext>
                </a:extLst>
              </a:blip>
              <a:srcRect r="47505"/>
              <a:stretch>
                <a:fillRect/>
              </a:stretch>
            </p:blipFill>
            <p:spPr>
              <a:xfrm>
                <a:off x="0" y="0"/>
                <a:ext cx="5399114" cy="6908800"/>
              </a:xfrm>
              <a:prstGeom prst="rect">
                <a:avLst/>
              </a:prstGeom>
            </p:spPr>
          </p:pic>
          <p:pic>
            <p:nvPicPr>
              <p:cNvPr id="31" name="图片 30"/>
              <p:cNvPicPr>
                <a:picLocks noChangeAspect="1"/>
              </p:cNvPicPr>
              <p:nvPr/>
            </p:nvPicPr>
            <p:blipFill rotWithShape="1">
              <a:blip r:embed="rId2">
                <a:extLst>
                  <a:ext uri="{28A0092B-C50C-407E-A947-70E740481C1C}">
                    <a14:useLocalDpi xmlns:a14="http://schemas.microsoft.com/office/drawing/2010/main" val="0"/>
                  </a:ext>
                </a:extLst>
              </a:blip>
              <a:srcRect r="6996" b="17219"/>
              <a:stretch>
                <a:fillRect/>
              </a:stretch>
            </p:blipFill>
            <p:spPr>
              <a:xfrm rot="16200000" flipV="1">
                <a:off x="35216" y="-35540"/>
                <a:ext cx="3142577" cy="3207241"/>
              </a:xfrm>
              <a:prstGeom prst="rect">
                <a:avLst/>
              </a:prstGeom>
            </p:spPr>
          </p:pic>
        </p:grpSp>
      </p:grpSp>
      <p:sp>
        <p:nvSpPr>
          <p:cNvPr id="8" name="矩形 7"/>
          <p:cNvSpPr/>
          <p:nvPr/>
        </p:nvSpPr>
        <p:spPr>
          <a:xfrm>
            <a:off x="1282700" y="1612900"/>
            <a:ext cx="9563100" cy="3733800"/>
          </a:xfrm>
          <a:prstGeom prst="rect">
            <a:avLst/>
          </a:prstGeom>
          <a:solidFill>
            <a:schemeClr val="bg1"/>
          </a:solidFill>
          <a:ln w="57150">
            <a:solidFill>
              <a:srgbClr val="F0E2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p:cNvSpPr/>
          <p:nvPr/>
        </p:nvSpPr>
        <p:spPr>
          <a:xfrm>
            <a:off x="4991877" y="2414530"/>
            <a:ext cx="2208245" cy="480053"/>
          </a:xfrm>
          <a:prstGeom prst="rect">
            <a:avLst/>
          </a:prstGeom>
          <a:solidFill>
            <a:srgbClr val="86B17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0" i="0" u="none" strike="noStrike" kern="1200" cap="none" spc="300" normalizeH="0" baseline="0" noProof="0" dirty="0">
                <a:ln>
                  <a:noFill/>
                </a:ln>
                <a:solidFill>
                  <a:schemeClr val="bg1"/>
                </a:solidFill>
                <a:effectLst/>
                <a:uLnTx/>
                <a:uFillTx/>
                <a:cs typeface="+mn-ea"/>
                <a:sym typeface="+mn-lt"/>
              </a:rPr>
              <a:t>Part 01</a:t>
            </a:r>
            <a:endParaRPr kumimoji="0" lang="zh-CN" altLang="en-US" sz="3600" b="0" i="0" u="none" strike="noStrike" kern="1200" cap="none" spc="300" normalizeH="0" baseline="0" noProof="0" dirty="0">
              <a:ln>
                <a:noFill/>
              </a:ln>
              <a:solidFill>
                <a:schemeClr val="bg1"/>
              </a:solidFill>
              <a:effectLst/>
              <a:uLnTx/>
              <a:uFillTx/>
              <a:cs typeface="+mn-ea"/>
              <a:sym typeface="+mn-lt"/>
            </a:endParaRPr>
          </a:p>
        </p:txBody>
      </p:sp>
      <p:sp>
        <p:nvSpPr>
          <p:cNvPr id="11" name="文本框 10"/>
          <p:cNvSpPr txBox="1"/>
          <p:nvPr/>
        </p:nvSpPr>
        <p:spPr>
          <a:xfrm>
            <a:off x="2641600" y="4110033"/>
            <a:ext cx="6908800" cy="613694"/>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sz="1200" spc="100" dirty="0">
                <a:cs typeface="+mn-ea"/>
                <a:sym typeface="+mn-lt"/>
              </a:rPr>
              <a:t>输入替换内容输入替换内容输入替换内容输入替换内容输入替换内容输入替换内容输入替换内容输入替换内容输入替换内容</a:t>
            </a:r>
            <a:endParaRPr lang="zh-CN" altLang="en-US" sz="1200" spc="100" dirty="0">
              <a:cs typeface="+mn-ea"/>
              <a:sym typeface="+mn-lt"/>
            </a:endParaRPr>
          </a:p>
        </p:txBody>
      </p:sp>
      <p:grpSp>
        <p:nvGrpSpPr>
          <p:cNvPr id="12" name="组合 11"/>
          <p:cNvGrpSpPr/>
          <p:nvPr/>
        </p:nvGrpSpPr>
        <p:grpSpPr>
          <a:xfrm>
            <a:off x="4648200" y="3248841"/>
            <a:ext cx="2895600" cy="656181"/>
            <a:chOff x="4648200" y="3438748"/>
            <a:chExt cx="2895600" cy="656181"/>
          </a:xfrm>
        </p:grpSpPr>
        <p:sp>
          <p:nvSpPr>
            <p:cNvPr id="13" name="矩形 12"/>
            <p:cNvSpPr/>
            <p:nvPr/>
          </p:nvSpPr>
          <p:spPr>
            <a:xfrm>
              <a:off x="4648200" y="3438748"/>
              <a:ext cx="2895600" cy="497957"/>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chemeClr val="tx1">
                      <a:lumMod val="75000"/>
                      <a:lumOff val="25000"/>
                    </a:schemeClr>
                  </a:solidFill>
                  <a:cs typeface="+mn-ea"/>
                  <a:sym typeface="+mn-lt"/>
                </a:rPr>
                <a:t>教育教学内容</a:t>
              </a:r>
              <a:endParaRPr lang="zh-CN" altLang="en-US" sz="2400" b="1" dirty="0">
                <a:solidFill>
                  <a:schemeClr val="tx1">
                    <a:lumMod val="75000"/>
                    <a:lumOff val="25000"/>
                  </a:schemeClr>
                </a:solidFill>
                <a:cs typeface="+mn-ea"/>
                <a:sym typeface="+mn-lt"/>
              </a:endParaRPr>
            </a:p>
          </p:txBody>
        </p:sp>
        <p:cxnSp>
          <p:nvCxnSpPr>
            <p:cNvPr id="14" name="直接连接符 13"/>
            <p:cNvCxnSpPr/>
            <p:nvPr/>
          </p:nvCxnSpPr>
          <p:spPr>
            <a:xfrm>
              <a:off x="5676900" y="4094929"/>
              <a:ext cx="838200" cy="0"/>
            </a:xfrm>
            <a:prstGeom prst="line">
              <a:avLst/>
            </a:prstGeom>
            <a:ln w="28575">
              <a:solidFill>
                <a:srgbClr val="86B172"/>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3650596" y="1963469"/>
            <a:ext cx="2226328" cy="3408557"/>
            <a:chOff x="3650596" y="1963469"/>
            <a:chExt cx="2226328" cy="3408557"/>
          </a:xfrm>
        </p:grpSpPr>
        <p:sp>
          <p:nvSpPr>
            <p:cNvPr id="16" name="Arc 48"/>
            <p:cNvSpPr/>
            <p:nvPr/>
          </p:nvSpPr>
          <p:spPr>
            <a:xfrm>
              <a:off x="4484568" y="2216018"/>
              <a:ext cx="1392356" cy="3156008"/>
            </a:xfrm>
            <a:prstGeom prst="arc">
              <a:avLst>
                <a:gd name="adj1" fmla="val 16200000"/>
                <a:gd name="adj2" fmla="val 20517103"/>
              </a:avLst>
            </a:prstGeom>
            <a:ln w="952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endParaRPr sz="1600">
                <a:cs typeface="+mn-ea"/>
                <a:sym typeface="+mn-lt"/>
              </a:endParaRPr>
            </a:p>
          </p:txBody>
        </p:sp>
        <p:grpSp>
          <p:nvGrpSpPr>
            <p:cNvPr id="4" name="组合 3"/>
            <p:cNvGrpSpPr/>
            <p:nvPr/>
          </p:nvGrpSpPr>
          <p:grpSpPr>
            <a:xfrm>
              <a:off x="3650596" y="1963469"/>
              <a:ext cx="1485179" cy="505099"/>
              <a:chOff x="3650596" y="1963469"/>
              <a:chExt cx="1485179" cy="505099"/>
            </a:xfrm>
          </p:grpSpPr>
          <p:sp>
            <p:nvSpPr>
              <p:cNvPr id="19" name="Rectangle: Rounded Corners 51"/>
              <p:cNvSpPr/>
              <p:nvPr/>
            </p:nvSpPr>
            <p:spPr bwMode="auto">
              <a:xfrm flipH="1">
                <a:off x="3650596" y="1963469"/>
                <a:ext cx="1485179" cy="505099"/>
              </a:xfrm>
              <a:prstGeom prst="roundRect">
                <a:avLst>
                  <a:gd name="adj" fmla="val 50000"/>
                </a:avLst>
              </a:prstGeom>
              <a:solidFill>
                <a:srgbClr val="86B172"/>
              </a:solidFill>
              <a:ln w="19050">
                <a:noFill/>
                <a:round/>
              </a:ln>
            </p:spPr>
            <p:txBody>
              <a:bodyPr vert="horz" wrap="none" lIns="91440" tIns="45720" rIns="91440" bIns="45720" anchor="ctr" anchorCtr="1" compatLnSpc="1">
                <a:normAutofit/>
              </a:bodyPr>
              <a:lstStyle/>
              <a:p>
                <a:pPr algn="ctr"/>
                <a:endParaRPr lang="zh-CN" altLang="en-US" sz="1100" b="1" dirty="0">
                  <a:solidFill>
                    <a:schemeClr val="bg1"/>
                  </a:solidFill>
                  <a:cs typeface="+mn-ea"/>
                  <a:sym typeface="+mn-lt"/>
                </a:endParaRPr>
              </a:p>
            </p:txBody>
          </p:sp>
          <p:sp>
            <p:nvSpPr>
              <p:cNvPr id="50" name="矩形 49"/>
              <p:cNvSpPr/>
              <p:nvPr/>
            </p:nvSpPr>
            <p:spPr>
              <a:xfrm>
                <a:off x="3650596" y="2027475"/>
                <a:ext cx="1485179"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effectLst>
                      <a:outerShdw blurRad="38100" dist="38100" dir="2700000" algn="tl">
                        <a:srgbClr val="000000">
                          <a:alpha val="43137"/>
                        </a:srgbClr>
                      </a:outerShdw>
                    </a:effectLst>
                    <a:cs typeface="+mn-ea"/>
                    <a:sym typeface="+mn-lt"/>
                  </a:rPr>
                  <a:t>输入标题</a:t>
                </a:r>
                <a:endParaRPr lang="zh-CN" altLang="en-US" sz="1600" b="1" dirty="0">
                  <a:solidFill>
                    <a:schemeClr val="bg1"/>
                  </a:solidFill>
                  <a:effectLst>
                    <a:outerShdw blurRad="38100" dist="38100" dir="2700000" algn="tl">
                      <a:srgbClr val="000000">
                        <a:alpha val="43137"/>
                      </a:srgbClr>
                    </a:outerShdw>
                  </a:effectLst>
                  <a:cs typeface="+mn-ea"/>
                  <a:sym typeface="+mn-lt"/>
                </a:endParaRPr>
              </a:p>
            </p:txBody>
          </p:sp>
        </p:grpSp>
      </p:grpSp>
      <p:grpSp>
        <p:nvGrpSpPr>
          <p:cNvPr id="28" name="组合 27"/>
          <p:cNvGrpSpPr/>
          <p:nvPr/>
        </p:nvGrpSpPr>
        <p:grpSpPr>
          <a:xfrm>
            <a:off x="6389102" y="1963469"/>
            <a:ext cx="2181358" cy="3393368"/>
            <a:chOff x="6389102" y="1963469"/>
            <a:chExt cx="2181358" cy="3393368"/>
          </a:xfrm>
        </p:grpSpPr>
        <p:sp>
          <p:nvSpPr>
            <p:cNvPr id="15" name="Arc 47"/>
            <p:cNvSpPr/>
            <p:nvPr/>
          </p:nvSpPr>
          <p:spPr>
            <a:xfrm flipH="1">
              <a:off x="6389102" y="2200829"/>
              <a:ext cx="1392356" cy="3156008"/>
            </a:xfrm>
            <a:prstGeom prst="arc">
              <a:avLst>
                <a:gd name="adj1" fmla="val 16200000"/>
                <a:gd name="adj2" fmla="val 20450314"/>
              </a:avLst>
            </a:prstGeom>
            <a:ln w="952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endParaRPr sz="1600" dirty="0">
                <a:cs typeface="+mn-ea"/>
                <a:sym typeface="+mn-lt"/>
              </a:endParaRPr>
            </a:p>
          </p:txBody>
        </p:sp>
        <p:grpSp>
          <p:nvGrpSpPr>
            <p:cNvPr id="6" name="组合 5"/>
            <p:cNvGrpSpPr/>
            <p:nvPr/>
          </p:nvGrpSpPr>
          <p:grpSpPr>
            <a:xfrm>
              <a:off x="7079351" y="1963469"/>
              <a:ext cx="1491109" cy="505099"/>
              <a:chOff x="7079351" y="1963469"/>
              <a:chExt cx="1491109" cy="505099"/>
            </a:xfrm>
          </p:grpSpPr>
          <p:sp>
            <p:nvSpPr>
              <p:cNvPr id="17" name="Rectangle: Rounded Corners 49"/>
              <p:cNvSpPr/>
              <p:nvPr/>
            </p:nvSpPr>
            <p:spPr bwMode="auto">
              <a:xfrm>
                <a:off x="7079351" y="1963469"/>
                <a:ext cx="1485179" cy="505099"/>
              </a:xfrm>
              <a:prstGeom prst="roundRect">
                <a:avLst>
                  <a:gd name="adj" fmla="val 50000"/>
                </a:avLst>
              </a:prstGeom>
              <a:solidFill>
                <a:srgbClr val="86B172"/>
              </a:solidFill>
              <a:ln w="19050">
                <a:noFill/>
                <a:round/>
              </a:ln>
            </p:spPr>
            <p:txBody>
              <a:bodyPr vert="horz" wrap="none" lIns="91440" tIns="45720" rIns="91440" bIns="45720" anchor="ctr" anchorCtr="1" compatLnSpc="1">
                <a:normAutofit/>
              </a:bodyPr>
              <a:lstStyle/>
              <a:p>
                <a:pPr algn="ctr"/>
                <a:endParaRPr lang="zh-CN" altLang="en-US" sz="1100" b="1" dirty="0">
                  <a:solidFill>
                    <a:schemeClr val="bg1"/>
                  </a:solidFill>
                  <a:cs typeface="+mn-ea"/>
                  <a:sym typeface="+mn-lt"/>
                </a:endParaRPr>
              </a:p>
            </p:txBody>
          </p:sp>
          <p:sp>
            <p:nvSpPr>
              <p:cNvPr id="63" name="矩形 62"/>
              <p:cNvSpPr/>
              <p:nvPr/>
            </p:nvSpPr>
            <p:spPr>
              <a:xfrm>
                <a:off x="7085280" y="2027476"/>
                <a:ext cx="1485180"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effectLst>
                      <a:outerShdw blurRad="38100" dist="38100" dir="2700000" algn="tl">
                        <a:srgbClr val="000000">
                          <a:alpha val="43137"/>
                        </a:srgbClr>
                      </a:outerShdw>
                    </a:effectLst>
                    <a:cs typeface="+mn-ea"/>
                    <a:sym typeface="+mn-lt"/>
                  </a:rPr>
                  <a:t>输入标题</a:t>
                </a:r>
                <a:endParaRPr lang="zh-CN" altLang="en-US" sz="1600" b="1" dirty="0">
                  <a:solidFill>
                    <a:schemeClr val="bg1"/>
                  </a:solidFill>
                  <a:effectLst>
                    <a:outerShdw blurRad="38100" dist="38100" dir="2700000" algn="tl">
                      <a:srgbClr val="000000">
                        <a:alpha val="43137"/>
                      </a:srgbClr>
                    </a:outerShdw>
                  </a:effectLst>
                  <a:cs typeface="+mn-ea"/>
                  <a:sym typeface="+mn-lt"/>
                </a:endParaRPr>
              </a:p>
            </p:txBody>
          </p:sp>
        </p:grpSp>
      </p:grpSp>
      <p:grpSp>
        <p:nvGrpSpPr>
          <p:cNvPr id="30" name="组合 29"/>
          <p:cNvGrpSpPr/>
          <p:nvPr/>
        </p:nvGrpSpPr>
        <p:grpSpPr>
          <a:xfrm>
            <a:off x="6392791" y="2200829"/>
            <a:ext cx="2177669" cy="3414428"/>
            <a:chOff x="6392791" y="2200829"/>
            <a:chExt cx="2177669" cy="3414428"/>
          </a:xfrm>
        </p:grpSpPr>
        <p:sp>
          <p:nvSpPr>
            <p:cNvPr id="24" name="Arc 83"/>
            <p:cNvSpPr/>
            <p:nvPr/>
          </p:nvSpPr>
          <p:spPr>
            <a:xfrm flipH="1">
              <a:off x="6392791" y="2200829"/>
              <a:ext cx="1392356" cy="3156008"/>
            </a:xfrm>
            <a:prstGeom prst="arc">
              <a:avLst>
                <a:gd name="adj1" fmla="val 1151936"/>
                <a:gd name="adj2" fmla="val 5432290"/>
              </a:avLst>
            </a:prstGeom>
            <a:ln w="952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endParaRPr sz="1600">
                <a:cs typeface="+mn-ea"/>
                <a:sym typeface="+mn-lt"/>
              </a:endParaRPr>
            </a:p>
          </p:txBody>
        </p:sp>
        <p:grpSp>
          <p:nvGrpSpPr>
            <p:cNvPr id="8" name="组合 7"/>
            <p:cNvGrpSpPr/>
            <p:nvPr/>
          </p:nvGrpSpPr>
          <p:grpSpPr>
            <a:xfrm>
              <a:off x="7079351" y="5110158"/>
              <a:ext cx="1491109" cy="505099"/>
              <a:chOff x="7079351" y="5110158"/>
              <a:chExt cx="1491109" cy="505099"/>
            </a:xfrm>
          </p:grpSpPr>
          <p:sp>
            <p:nvSpPr>
              <p:cNvPr id="18" name="Rectangle: Rounded Corners 50"/>
              <p:cNvSpPr/>
              <p:nvPr/>
            </p:nvSpPr>
            <p:spPr bwMode="auto">
              <a:xfrm>
                <a:off x="7079351" y="5110158"/>
                <a:ext cx="1485179" cy="505099"/>
              </a:xfrm>
              <a:prstGeom prst="roundRect">
                <a:avLst>
                  <a:gd name="adj" fmla="val 50000"/>
                </a:avLst>
              </a:prstGeom>
              <a:solidFill>
                <a:srgbClr val="DDE2B7"/>
              </a:solidFill>
              <a:ln w="19050">
                <a:noFill/>
                <a:round/>
              </a:ln>
            </p:spPr>
            <p:txBody>
              <a:bodyPr vert="horz" wrap="none" lIns="91440" tIns="45720" rIns="91440" bIns="45720" anchor="ctr" anchorCtr="1" compatLnSpc="1">
                <a:normAutofit/>
              </a:bodyPr>
              <a:lstStyle/>
              <a:p>
                <a:pPr algn="ctr"/>
                <a:endParaRPr lang="zh-CN" altLang="en-US" sz="1100" b="1" dirty="0">
                  <a:solidFill>
                    <a:schemeClr val="bg1"/>
                  </a:solidFill>
                  <a:cs typeface="+mn-ea"/>
                  <a:sym typeface="+mn-lt"/>
                </a:endParaRPr>
              </a:p>
            </p:txBody>
          </p:sp>
          <p:sp>
            <p:nvSpPr>
              <p:cNvPr id="64" name="矩形 63"/>
              <p:cNvSpPr/>
              <p:nvPr/>
            </p:nvSpPr>
            <p:spPr>
              <a:xfrm>
                <a:off x="7085280" y="5162935"/>
                <a:ext cx="1485180"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effectLst>
                      <a:outerShdw blurRad="38100" dist="38100" dir="2700000" algn="tl">
                        <a:srgbClr val="000000">
                          <a:alpha val="43137"/>
                        </a:srgbClr>
                      </a:outerShdw>
                    </a:effectLst>
                    <a:cs typeface="+mn-ea"/>
                    <a:sym typeface="+mn-lt"/>
                  </a:rPr>
                  <a:t>输入标题</a:t>
                </a:r>
                <a:endParaRPr lang="zh-CN" altLang="en-US" sz="1600" b="1" dirty="0">
                  <a:solidFill>
                    <a:schemeClr val="bg1"/>
                  </a:solidFill>
                  <a:effectLst>
                    <a:outerShdw blurRad="38100" dist="38100" dir="2700000" algn="tl">
                      <a:srgbClr val="000000">
                        <a:alpha val="43137"/>
                      </a:srgbClr>
                    </a:outerShdw>
                  </a:effectLst>
                  <a:cs typeface="+mn-ea"/>
                  <a:sym typeface="+mn-lt"/>
                </a:endParaRPr>
              </a:p>
            </p:txBody>
          </p:sp>
        </p:grpSp>
      </p:grpSp>
      <p:grpSp>
        <p:nvGrpSpPr>
          <p:cNvPr id="27" name="组合 26"/>
          <p:cNvGrpSpPr/>
          <p:nvPr/>
        </p:nvGrpSpPr>
        <p:grpSpPr>
          <a:xfrm>
            <a:off x="3650596" y="2200829"/>
            <a:ext cx="2174727" cy="3414428"/>
            <a:chOff x="3650596" y="2200829"/>
            <a:chExt cx="2174727" cy="3414428"/>
          </a:xfrm>
        </p:grpSpPr>
        <p:sp>
          <p:nvSpPr>
            <p:cNvPr id="2" name="Arc 44"/>
            <p:cNvSpPr/>
            <p:nvPr/>
          </p:nvSpPr>
          <p:spPr>
            <a:xfrm>
              <a:off x="4432967" y="2200829"/>
              <a:ext cx="1392356" cy="3156008"/>
            </a:xfrm>
            <a:prstGeom prst="arc">
              <a:avLst>
                <a:gd name="adj1" fmla="val 962184"/>
                <a:gd name="adj2" fmla="val 5432290"/>
              </a:avLst>
            </a:prstGeom>
            <a:ln w="952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endParaRPr sz="1600">
                <a:cs typeface="+mn-ea"/>
                <a:sym typeface="+mn-lt"/>
              </a:endParaRPr>
            </a:p>
          </p:txBody>
        </p:sp>
        <p:grpSp>
          <p:nvGrpSpPr>
            <p:cNvPr id="10" name="组合 9"/>
            <p:cNvGrpSpPr/>
            <p:nvPr/>
          </p:nvGrpSpPr>
          <p:grpSpPr>
            <a:xfrm>
              <a:off x="3650596" y="5110158"/>
              <a:ext cx="1488168" cy="505099"/>
              <a:chOff x="3650596" y="5110158"/>
              <a:chExt cx="1488168" cy="505099"/>
            </a:xfrm>
          </p:grpSpPr>
          <p:sp>
            <p:nvSpPr>
              <p:cNvPr id="20" name="Rectangle: Rounded Corners 52"/>
              <p:cNvSpPr/>
              <p:nvPr/>
            </p:nvSpPr>
            <p:spPr bwMode="auto">
              <a:xfrm flipH="1">
                <a:off x="3650596" y="5110158"/>
                <a:ext cx="1485179" cy="505099"/>
              </a:xfrm>
              <a:prstGeom prst="roundRect">
                <a:avLst>
                  <a:gd name="adj" fmla="val 50000"/>
                </a:avLst>
              </a:prstGeom>
              <a:solidFill>
                <a:srgbClr val="DDE2B7"/>
              </a:solidFill>
              <a:ln w="19050">
                <a:noFill/>
                <a:round/>
              </a:ln>
            </p:spPr>
            <p:txBody>
              <a:bodyPr vert="horz" wrap="none" lIns="91440" tIns="45720" rIns="91440" bIns="45720" anchor="ctr" anchorCtr="1" compatLnSpc="1">
                <a:normAutofit/>
              </a:bodyPr>
              <a:lstStyle/>
              <a:p>
                <a:pPr algn="ctr"/>
                <a:endParaRPr lang="zh-CN" altLang="en-US" sz="1100" b="1" dirty="0">
                  <a:solidFill>
                    <a:schemeClr val="bg1"/>
                  </a:solidFill>
                  <a:cs typeface="+mn-ea"/>
                  <a:sym typeface="+mn-lt"/>
                </a:endParaRPr>
              </a:p>
            </p:txBody>
          </p:sp>
          <p:sp>
            <p:nvSpPr>
              <p:cNvPr id="74" name="矩形 73"/>
              <p:cNvSpPr/>
              <p:nvPr/>
            </p:nvSpPr>
            <p:spPr>
              <a:xfrm>
                <a:off x="3653584" y="5162935"/>
                <a:ext cx="1485180"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effectLst>
                      <a:outerShdw blurRad="38100" dist="38100" dir="2700000" algn="tl">
                        <a:srgbClr val="000000">
                          <a:alpha val="43137"/>
                        </a:srgbClr>
                      </a:outerShdw>
                    </a:effectLst>
                    <a:cs typeface="+mn-ea"/>
                    <a:sym typeface="+mn-lt"/>
                  </a:rPr>
                  <a:t>输入标题</a:t>
                </a:r>
                <a:endParaRPr lang="zh-CN" altLang="en-US" sz="1600" b="1" dirty="0">
                  <a:solidFill>
                    <a:schemeClr val="bg1"/>
                  </a:solidFill>
                  <a:effectLst>
                    <a:outerShdw blurRad="38100" dist="38100" dir="2700000" algn="tl">
                      <a:srgbClr val="000000">
                        <a:alpha val="43137"/>
                      </a:srgbClr>
                    </a:outerShdw>
                  </a:effectLst>
                  <a:cs typeface="+mn-ea"/>
                  <a:sym typeface="+mn-lt"/>
                </a:endParaRPr>
              </a:p>
            </p:txBody>
          </p:sp>
        </p:grpSp>
      </p:grpSp>
      <p:grpSp>
        <p:nvGrpSpPr>
          <p:cNvPr id="26" name="组合 25"/>
          <p:cNvGrpSpPr/>
          <p:nvPr/>
        </p:nvGrpSpPr>
        <p:grpSpPr>
          <a:xfrm>
            <a:off x="2995683" y="3521669"/>
            <a:ext cx="2225106" cy="505099"/>
            <a:chOff x="2995683" y="3521669"/>
            <a:chExt cx="2225106" cy="505099"/>
          </a:xfrm>
        </p:grpSpPr>
        <p:cxnSp>
          <p:nvCxnSpPr>
            <p:cNvPr id="14" name="Straight Connector 46"/>
            <p:cNvCxnSpPr/>
            <p:nvPr/>
          </p:nvCxnSpPr>
          <p:spPr>
            <a:xfrm>
              <a:off x="4478118" y="3777756"/>
              <a:ext cx="742671" cy="2151"/>
            </a:xfrm>
            <a:prstGeom prst="line">
              <a:avLst/>
            </a:prstGeom>
            <a:ln w="952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2995683" y="3521669"/>
              <a:ext cx="1486979" cy="505099"/>
              <a:chOff x="2995683" y="3521669"/>
              <a:chExt cx="1486979" cy="505099"/>
            </a:xfrm>
          </p:grpSpPr>
          <p:sp>
            <p:nvSpPr>
              <p:cNvPr id="23" name="Rectangle: Rounded Corners 76"/>
              <p:cNvSpPr/>
              <p:nvPr/>
            </p:nvSpPr>
            <p:spPr bwMode="auto">
              <a:xfrm>
                <a:off x="2997483" y="3521669"/>
                <a:ext cx="1485179" cy="505099"/>
              </a:xfrm>
              <a:prstGeom prst="roundRect">
                <a:avLst>
                  <a:gd name="adj" fmla="val 50000"/>
                </a:avLst>
              </a:prstGeom>
              <a:solidFill>
                <a:srgbClr val="DDE2B7"/>
              </a:solidFill>
              <a:ln w="19050">
                <a:noFill/>
                <a:round/>
              </a:ln>
            </p:spPr>
            <p:txBody>
              <a:bodyPr vert="horz" wrap="none" lIns="91440" tIns="45720" rIns="91440" bIns="45720" anchor="ctr" anchorCtr="1" compatLnSpc="1">
                <a:normAutofit/>
              </a:bodyPr>
              <a:lstStyle/>
              <a:p>
                <a:pPr algn="ctr"/>
                <a:endParaRPr lang="zh-CN" altLang="en-US" sz="1100" b="1" dirty="0">
                  <a:solidFill>
                    <a:schemeClr val="bg1"/>
                  </a:solidFill>
                  <a:cs typeface="+mn-ea"/>
                  <a:sym typeface="+mn-lt"/>
                </a:endParaRPr>
              </a:p>
            </p:txBody>
          </p:sp>
          <p:sp>
            <p:nvSpPr>
              <p:cNvPr id="75" name="矩形 74"/>
              <p:cNvSpPr/>
              <p:nvPr/>
            </p:nvSpPr>
            <p:spPr>
              <a:xfrm>
                <a:off x="2995683" y="3570758"/>
                <a:ext cx="1485180"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effectLst>
                      <a:outerShdw blurRad="38100" dist="38100" dir="2700000" algn="tl">
                        <a:srgbClr val="000000">
                          <a:alpha val="43137"/>
                        </a:srgbClr>
                      </a:outerShdw>
                    </a:effectLst>
                    <a:cs typeface="+mn-ea"/>
                    <a:sym typeface="+mn-lt"/>
                  </a:rPr>
                  <a:t>输入标题</a:t>
                </a:r>
                <a:endParaRPr lang="zh-CN" altLang="en-US" sz="1600" b="1" dirty="0">
                  <a:solidFill>
                    <a:schemeClr val="bg1"/>
                  </a:solidFill>
                  <a:effectLst>
                    <a:outerShdw blurRad="38100" dist="38100" dir="2700000" algn="tl">
                      <a:srgbClr val="000000">
                        <a:alpha val="43137"/>
                      </a:srgbClr>
                    </a:outerShdw>
                  </a:effectLst>
                  <a:cs typeface="+mn-ea"/>
                  <a:sym typeface="+mn-lt"/>
                </a:endParaRPr>
              </a:p>
            </p:txBody>
          </p:sp>
        </p:grpSp>
      </p:grpSp>
      <p:grpSp>
        <p:nvGrpSpPr>
          <p:cNvPr id="5" name="组合 4"/>
          <p:cNvGrpSpPr/>
          <p:nvPr/>
        </p:nvGrpSpPr>
        <p:grpSpPr>
          <a:xfrm>
            <a:off x="5218595" y="3526282"/>
            <a:ext cx="1780197" cy="505099"/>
            <a:chOff x="5218595" y="3526282"/>
            <a:chExt cx="1780197" cy="505099"/>
          </a:xfrm>
        </p:grpSpPr>
        <p:sp>
          <p:nvSpPr>
            <p:cNvPr id="21" name="Rectangle: Rounded Corners 53"/>
            <p:cNvSpPr/>
            <p:nvPr/>
          </p:nvSpPr>
          <p:spPr bwMode="auto">
            <a:xfrm>
              <a:off x="5218595" y="3526282"/>
              <a:ext cx="1780197" cy="505099"/>
            </a:xfrm>
            <a:prstGeom prst="roundRect">
              <a:avLst>
                <a:gd name="adj" fmla="val 50000"/>
              </a:avLst>
            </a:prstGeom>
            <a:solidFill>
              <a:srgbClr val="86B172"/>
            </a:solidFill>
            <a:ln w="19050">
              <a:noFill/>
              <a:round/>
            </a:ln>
          </p:spPr>
          <p:txBody>
            <a:bodyPr vert="horz" wrap="none" lIns="91440" tIns="45720" rIns="91440" bIns="45720" anchor="ctr" anchorCtr="1" compatLnSpc="1">
              <a:normAutofit/>
            </a:bodyPr>
            <a:lstStyle/>
            <a:p>
              <a:pPr algn="ctr"/>
              <a:endParaRPr lang="zh-CN" altLang="en-US" sz="1100" b="1" dirty="0">
                <a:solidFill>
                  <a:schemeClr val="bg1"/>
                </a:solidFill>
                <a:cs typeface="+mn-ea"/>
                <a:sym typeface="+mn-lt"/>
              </a:endParaRPr>
            </a:p>
          </p:txBody>
        </p:sp>
        <p:sp>
          <p:nvSpPr>
            <p:cNvPr id="76" name="矩形 75"/>
            <p:cNvSpPr/>
            <p:nvPr/>
          </p:nvSpPr>
          <p:spPr>
            <a:xfrm>
              <a:off x="5338372" y="3570758"/>
              <a:ext cx="1485180"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effectLst>
                    <a:outerShdw blurRad="38100" dist="38100" dir="2700000" algn="tl">
                      <a:srgbClr val="000000">
                        <a:alpha val="43137"/>
                      </a:srgbClr>
                    </a:outerShdw>
                  </a:effectLst>
                  <a:cs typeface="+mn-ea"/>
                  <a:sym typeface="+mn-lt"/>
                </a:rPr>
                <a:t>输入标题</a:t>
              </a:r>
              <a:endParaRPr lang="zh-CN" altLang="en-US" sz="1600" b="1" dirty="0">
                <a:solidFill>
                  <a:schemeClr val="bg1"/>
                </a:solidFill>
                <a:effectLst>
                  <a:outerShdw blurRad="38100" dist="38100" dir="2700000" algn="tl">
                    <a:srgbClr val="000000">
                      <a:alpha val="43137"/>
                    </a:srgbClr>
                  </a:outerShdw>
                </a:effectLst>
                <a:cs typeface="+mn-ea"/>
                <a:sym typeface="+mn-lt"/>
              </a:endParaRPr>
            </a:p>
          </p:txBody>
        </p:sp>
      </p:grpSp>
      <p:grpSp>
        <p:nvGrpSpPr>
          <p:cNvPr id="29" name="组合 28"/>
          <p:cNvGrpSpPr/>
          <p:nvPr/>
        </p:nvGrpSpPr>
        <p:grpSpPr>
          <a:xfrm>
            <a:off x="7000938" y="3521669"/>
            <a:ext cx="2226562" cy="505099"/>
            <a:chOff x="7000938" y="3521669"/>
            <a:chExt cx="2226562" cy="505099"/>
          </a:xfrm>
        </p:grpSpPr>
        <p:cxnSp>
          <p:nvCxnSpPr>
            <p:cNvPr id="13" name="Straight Connector 45"/>
            <p:cNvCxnSpPr/>
            <p:nvPr/>
          </p:nvCxnSpPr>
          <p:spPr>
            <a:xfrm>
              <a:off x="7000938" y="3777756"/>
              <a:ext cx="742671" cy="2151"/>
            </a:xfrm>
            <a:prstGeom prst="line">
              <a:avLst/>
            </a:prstGeom>
            <a:ln w="952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7742320" y="3521669"/>
              <a:ext cx="1485180" cy="505099"/>
              <a:chOff x="7742320" y="3521669"/>
              <a:chExt cx="1485180" cy="505099"/>
            </a:xfrm>
          </p:grpSpPr>
          <p:sp>
            <p:nvSpPr>
              <p:cNvPr id="22" name="Rectangle: Rounded Corners 75"/>
              <p:cNvSpPr/>
              <p:nvPr/>
            </p:nvSpPr>
            <p:spPr bwMode="auto">
              <a:xfrm>
                <a:off x="7742320" y="3521669"/>
                <a:ext cx="1485179" cy="505099"/>
              </a:xfrm>
              <a:prstGeom prst="roundRect">
                <a:avLst>
                  <a:gd name="adj" fmla="val 50000"/>
                </a:avLst>
              </a:prstGeom>
              <a:solidFill>
                <a:srgbClr val="DDE2B7"/>
              </a:solidFill>
              <a:ln w="19050">
                <a:noFill/>
                <a:round/>
              </a:ln>
            </p:spPr>
            <p:txBody>
              <a:bodyPr vert="horz" wrap="none" lIns="91440" tIns="45720" rIns="91440" bIns="45720" anchor="ctr" anchorCtr="1" compatLnSpc="1">
                <a:normAutofit/>
              </a:bodyPr>
              <a:lstStyle/>
              <a:p>
                <a:pPr algn="ctr"/>
                <a:endParaRPr lang="zh-CN" altLang="en-US" sz="1100" b="1" dirty="0">
                  <a:solidFill>
                    <a:schemeClr val="bg1"/>
                  </a:solidFill>
                  <a:cs typeface="+mn-ea"/>
                  <a:sym typeface="+mn-lt"/>
                </a:endParaRPr>
              </a:p>
            </p:txBody>
          </p:sp>
          <p:sp>
            <p:nvSpPr>
              <p:cNvPr id="77" name="矩形 76"/>
              <p:cNvSpPr/>
              <p:nvPr/>
            </p:nvSpPr>
            <p:spPr>
              <a:xfrm>
                <a:off x="7742320" y="3570758"/>
                <a:ext cx="1485180"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effectLst>
                      <a:outerShdw blurRad="38100" dist="38100" dir="2700000" algn="tl">
                        <a:srgbClr val="000000">
                          <a:alpha val="43137"/>
                        </a:srgbClr>
                      </a:outerShdw>
                    </a:effectLst>
                    <a:cs typeface="+mn-ea"/>
                    <a:sym typeface="+mn-lt"/>
                  </a:rPr>
                  <a:t>输入标题</a:t>
                </a:r>
                <a:endParaRPr lang="zh-CN" altLang="en-US" sz="1600" b="1" dirty="0">
                  <a:solidFill>
                    <a:schemeClr val="bg1"/>
                  </a:solidFill>
                  <a:effectLst>
                    <a:outerShdw blurRad="38100" dist="38100" dir="2700000" algn="tl">
                      <a:srgbClr val="000000">
                        <a:alpha val="43137"/>
                      </a:srgbClr>
                    </a:outerShdw>
                  </a:effectLst>
                  <a:cs typeface="+mn-ea"/>
                  <a:sym typeface="+mn-lt"/>
                </a:endParaRPr>
              </a:p>
            </p:txBody>
          </p:sp>
        </p:grpSp>
      </p:grpSp>
      <p:sp>
        <p:nvSpPr>
          <p:cNvPr id="36" name="TextBox 15"/>
          <p:cNvSpPr txBox="1"/>
          <p:nvPr/>
        </p:nvSpPr>
        <p:spPr>
          <a:xfrm>
            <a:off x="1295401" y="1922358"/>
            <a:ext cx="2044138" cy="538203"/>
          </a:xfrm>
          <a:prstGeom prst="rect">
            <a:avLst/>
          </a:prstGeom>
          <a:noFill/>
        </p:spPr>
        <p:txBody>
          <a:bodyPr wrap="square" lIns="94085" tIns="47043" rIns="94085" bIns="47043" rtlCol="0">
            <a:spAutoFit/>
          </a:bodyPr>
          <a:lstStyle/>
          <a:p>
            <a:pPr>
              <a:lnSpc>
                <a:spcPct val="120000"/>
              </a:lnSpc>
            </a:pPr>
            <a:r>
              <a:rPr lang="zh-CN" altLang="en-US" sz="1200" dirty="0">
                <a:solidFill>
                  <a:schemeClr val="tx1">
                    <a:lumMod val="85000"/>
                    <a:lumOff val="15000"/>
                  </a:schemeClr>
                </a:solidFill>
                <a:cs typeface="+mn-ea"/>
                <a:sym typeface="+mn-lt"/>
              </a:rPr>
              <a:t>输入替换内容输入替换内容输入替换内容输入替换内容</a:t>
            </a:r>
            <a:endParaRPr lang="en-US" altLang="zh-CN" sz="1200" dirty="0">
              <a:solidFill>
                <a:schemeClr val="tx1">
                  <a:lumMod val="85000"/>
                  <a:lumOff val="15000"/>
                </a:schemeClr>
              </a:solidFill>
              <a:cs typeface="+mn-ea"/>
              <a:sym typeface="+mn-lt"/>
            </a:endParaRPr>
          </a:p>
        </p:txBody>
      </p:sp>
      <p:sp>
        <p:nvSpPr>
          <p:cNvPr id="37" name="TextBox 15"/>
          <p:cNvSpPr txBox="1"/>
          <p:nvPr/>
        </p:nvSpPr>
        <p:spPr>
          <a:xfrm>
            <a:off x="8779075" y="1922358"/>
            <a:ext cx="2064600" cy="538203"/>
          </a:xfrm>
          <a:prstGeom prst="rect">
            <a:avLst/>
          </a:prstGeom>
          <a:noFill/>
        </p:spPr>
        <p:txBody>
          <a:bodyPr wrap="square" lIns="94085" tIns="47043" rIns="94085" bIns="47043" rtlCol="0">
            <a:spAutoFit/>
          </a:bodyPr>
          <a:lstStyle/>
          <a:p>
            <a:pPr>
              <a:lnSpc>
                <a:spcPct val="120000"/>
              </a:lnSpc>
            </a:pPr>
            <a:r>
              <a:rPr lang="zh-CN" altLang="en-US" sz="1200" dirty="0">
                <a:solidFill>
                  <a:schemeClr val="tx1">
                    <a:lumMod val="85000"/>
                    <a:lumOff val="15000"/>
                  </a:schemeClr>
                </a:solidFill>
                <a:cs typeface="+mn-ea"/>
                <a:sym typeface="+mn-lt"/>
              </a:rPr>
              <a:t>输入替换内容输入替换内容输入替换内容输入替换内容</a:t>
            </a:r>
            <a:endParaRPr lang="en-US" altLang="zh-CN" sz="1200" dirty="0">
              <a:solidFill>
                <a:schemeClr val="tx1">
                  <a:lumMod val="85000"/>
                  <a:lumOff val="15000"/>
                </a:schemeClr>
              </a:solidFill>
              <a:cs typeface="+mn-ea"/>
              <a:sym typeface="+mn-lt"/>
            </a:endParaRPr>
          </a:p>
        </p:txBody>
      </p:sp>
      <p:sp>
        <p:nvSpPr>
          <p:cNvPr id="38" name="TextBox 15"/>
          <p:cNvSpPr txBox="1"/>
          <p:nvPr/>
        </p:nvSpPr>
        <p:spPr>
          <a:xfrm>
            <a:off x="776306" y="3477277"/>
            <a:ext cx="2044138" cy="538203"/>
          </a:xfrm>
          <a:prstGeom prst="rect">
            <a:avLst/>
          </a:prstGeom>
          <a:noFill/>
        </p:spPr>
        <p:txBody>
          <a:bodyPr wrap="square" lIns="94085" tIns="47043" rIns="94085" bIns="47043" rtlCol="0">
            <a:spAutoFit/>
          </a:bodyPr>
          <a:lstStyle/>
          <a:p>
            <a:pPr>
              <a:lnSpc>
                <a:spcPct val="120000"/>
              </a:lnSpc>
            </a:pPr>
            <a:r>
              <a:rPr lang="zh-CN" altLang="en-US" sz="1200" dirty="0">
                <a:solidFill>
                  <a:schemeClr val="tx1">
                    <a:lumMod val="85000"/>
                    <a:lumOff val="15000"/>
                  </a:schemeClr>
                </a:solidFill>
                <a:cs typeface="+mn-ea"/>
                <a:sym typeface="+mn-lt"/>
              </a:rPr>
              <a:t>输入替换内容输入替换内容输入替换内容输入替换内容</a:t>
            </a:r>
            <a:endParaRPr lang="en-US" altLang="zh-CN" sz="1200" dirty="0">
              <a:solidFill>
                <a:schemeClr val="tx1">
                  <a:lumMod val="85000"/>
                  <a:lumOff val="15000"/>
                </a:schemeClr>
              </a:solidFill>
              <a:cs typeface="+mn-ea"/>
              <a:sym typeface="+mn-lt"/>
            </a:endParaRPr>
          </a:p>
        </p:txBody>
      </p:sp>
      <p:sp>
        <p:nvSpPr>
          <p:cNvPr id="39" name="TextBox 15"/>
          <p:cNvSpPr txBox="1"/>
          <p:nvPr/>
        </p:nvSpPr>
        <p:spPr>
          <a:xfrm>
            <a:off x="9351094" y="3470997"/>
            <a:ext cx="2064600" cy="538203"/>
          </a:xfrm>
          <a:prstGeom prst="rect">
            <a:avLst/>
          </a:prstGeom>
          <a:noFill/>
        </p:spPr>
        <p:txBody>
          <a:bodyPr wrap="square" lIns="94085" tIns="47043" rIns="94085" bIns="47043" rtlCol="0">
            <a:spAutoFit/>
          </a:bodyPr>
          <a:lstStyle/>
          <a:p>
            <a:pPr>
              <a:lnSpc>
                <a:spcPct val="120000"/>
              </a:lnSpc>
            </a:pPr>
            <a:r>
              <a:rPr lang="zh-CN" altLang="en-US" sz="1200" dirty="0">
                <a:solidFill>
                  <a:schemeClr val="tx1">
                    <a:lumMod val="85000"/>
                    <a:lumOff val="15000"/>
                  </a:schemeClr>
                </a:solidFill>
                <a:cs typeface="+mn-ea"/>
                <a:sym typeface="+mn-lt"/>
              </a:rPr>
              <a:t>输入替换内容输入替换内容输入替换内容输入替换内容</a:t>
            </a:r>
            <a:endParaRPr lang="en-US" altLang="zh-CN" sz="1200" dirty="0">
              <a:solidFill>
                <a:schemeClr val="tx1">
                  <a:lumMod val="85000"/>
                  <a:lumOff val="15000"/>
                </a:schemeClr>
              </a:solidFill>
              <a:cs typeface="+mn-ea"/>
              <a:sym typeface="+mn-lt"/>
            </a:endParaRPr>
          </a:p>
        </p:txBody>
      </p:sp>
      <p:sp>
        <p:nvSpPr>
          <p:cNvPr id="40" name="TextBox 15"/>
          <p:cNvSpPr txBox="1"/>
          <p:nvPr/>
        </p:nvSpPr>
        <p:spPr>
          <a:xfrm>
            <a:off x="1554798" y="5085134"/>
            <a:ext cx="2044138" cy="538203"/>
          </a:xfrm>
          <a:prstGeom prst="rect">
            <a:avLst/>
          </a:prstGeom>
          <a:noFill/>
        </p:spPr>
        <p:txBody>
          <a:bodyPr wrap="square" lIns="94085" tIns="47043" rIns="94085" bIns="47043" rtlCol="0">
            <a:spAutoFit/>
          </a:bodyPr>
          <a:lstStyle/>
          <a:p>
            <a:pPr>
              <a:lnSpc>
                <a:spcPct val="120000"/>
              </a:lnSpc>
            </a:pPr>
            <a:r>
              <a:rPr lang="zh-CN" altLang="en-US" sz="1200" dirty="0">
                <a:solidFill>
                  <a:schemeClr val="tx1">
                    <a:lumMod val="85000"/>
                    <a:lumOff val="15000"/>
                  </a:schemeClr>
                </a:solidFill>
                <a:cs typeface="+mn-ea"/>
                <a:sym typeface="+mn-lt"/>
              </a:rPr>
              <a:t>输入替换内容输入替换内容输入替换内容输入替换内容</a:t>
            </a:r>
            <a:endParaRPr lang="en-US" altLang="zh-CN" sz="1200" dirty="0">
              <a:solidFill>
                <a:schemeClr val="tx1">
                  <a:lumMod val="85000"/>
                  <a:lumOff val="15000"/>
                </a:schemeClr>
              </a:solidFill>
              <a:cs typeface="+mn-ea"/>
              <a:sym typeface="+mn-lt"/>
            </a:endParaRPr>
          </a:p>
        </p:txBody>
      </p:sp>
      <p:sp>
        <p:nvSpPr>
          <p:cNvPr id="41" name="TextBox 15"/>
          <p:cNvSpPr txBox="1"/>
          <p:nvPr/>
        </p:nvSpPr>
        <p:spPr>
          <a:xfrm>
            <a:off x="8625172" y="5076588"/>
            <a:ext cx="2064600" cy="538203"/>
          </a:xfrm>
          <a:prstGeom prst="rect">
            <a:avLst/>
          </a:prstGeom>
          <a:noFill/>
        </p:spPr>
        <p:txBody>
          <a:bodyPr wrap="square" lIns="94085" tIns="47043" rIns="94085" bIns="47043" rtlCol="0">
            <a:spAutoFit/>
          </a:bodyPr>
          <a:lstStyle/>
          <a:p>
            <a:pPr>
              <a:lnSpc>
                <a:spcPct val="120000"/>
              </a:lnSpc>
            </a:pPr>
            <a:r>
              <a:rPr lang="zh-CN" altLang="en-US" sz="1200" dirty="0">
                <a:solidFill>
                  <a:schemeClr val="tx1">
                    <a:lumMod val="85000"/>
                    <a:lumOff val="15000"/>
                  </a:schemeClr>
                </a:solidFill>
                <a:cs typeface="+mn-ea"/>
                <a:sym typeface="+mn-lt"/>
              </a:rPr>
              <a:t>输入替换内容输入替换内容输入替换内容输入替换内容</a:t>
            </a:r>
            <a:endParaRPr lang="en-US" altLang="zh-CN" sz="1200" dirty="0">
              <a:solidFill>
                <a:schemeClr val="tx1">
                  <a:lumMod val="85000"/>
                  <a:lumOff val="15000"/>
                </a:schemeClr>
              </a:solidFill>
              <a:cs typeface="+mn-ea"/>
              <a:sym typeface="+mn-lt"/>
            </a:endParaRPr>
          </a:p>
        </p:txBody>
      </p:sp>
      <p:sp>
        <p:nvSpPr>
          <p:cNvPr id="33" name="TextBox 8"/>
          <p:cNvSpPr txBox="1"/>
          <p:nvPr/>
        </p:nvSpPr>
        <p:spPr>
          <a:xfrm>
            <a:off x="4224485" y="6935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cs typeface="+mn-ea"/>
                <a:sym typeface="+mn-lt"/>
              </a:rPr>
              <a:t>点击输入您的标题</a:t>
            </a:r>
            <a:endParaRPr lang="zh-CN" altLang="en-US" sz="3200" b="1"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wipe(down)">
                                      <p:cBhvr>
                                        <p:cTn id="14" dur="500"/>
                                        <p:tgtEl>
                                          <p:spTgt spid="25"/>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2" fill="hold" grpId="0" nodeType="click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right)">
                                      <p:cBhvr>
                                        <p:cTn id="19" dur="500"/>
                                        <p:tgtEl>
                                          <p:spTgt spid="3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2" fill="hold" nodeType="click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right)">
                                      <p:cBhvr>
                                        <p:cTn id="24" dur="500"/>
                                        <p:tgtEl>
                                          <p:spTgt spid="26"/>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2" fill="hold" grpId="0" nodeType="click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wipe(right)">
                                      <p:cBhvr>
                                        <p:cTn id="29" dur="500"/>
                                        <p:tgtEl>
                                          <p:spTgt spid="38"/>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1" fill="hold" nodeType="click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up)">
                                      <p:cBhvr>
                                        <p:cTn id="34" dur="500"/>
                                        <p:tgtEl>
                                          <p:spTgt spid="27"/>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2" fill="hold" grpId="0" nodeType="click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right)">
                                      <p:cBhvr>
                                        <p:cTn id="39" dur="500"/>
                                        <p:tgtEl>
                                          <p:spTgt spid="40"/>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nodeType="click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wipe(down)">
                                      <p:cBhvr>
                                        <p:cTn id="44" dur="500"/>
                                        <p:tgtEl>
                                          <p:spTgt spid="28"/>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wipe(left)">
                                      <p:cBhvr>
                                        <p:cTn id="49" dur="500"/>
                                        <p:tgtEl>
                                          <p:spTgt spid="37"/>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nodeType="click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wipe(left)">
                                      <p:cBhvr>
                                        <p:cTn id="54" dur="500"/>
                                        <p:tgtEl>
                                          <p:spTgt spid="29"/>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grpId="0" nodeType="click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1" fill="hold" nodeType="clickEffect">
                                  <p:stCondLst>
                                    <p:cond delay="0"/>
                                  </p:stCondLst>
                                  <p:childTnLst>
                                    <p:set>
                                      <p:cBhvr>
                                        <p:cTn id="63" dur="1" fill="hold">
                                          <p:stCondLst>
                                            <p:cond delay="0"/>
                                          </p:stCondLst>
                                        </p:cTn>
                                        <p:tgtEl>
                                          <p:spTgt spid="30"/>
                                        </p:tgtEl>
                                        <p:attrNameLst>
                                          <p:attrName>style.visibility</p:attrName>
                                        </p:attrNameLst>
                                      </p:cBhvr>
                                      <p:to>
                                        <p:strVal val="visible"/>
                                      </p:to>
                                    </p:set>
                                    <p:animEffect transition="in" filter="wipe(up)">
                                      <p:cBhvr>
                                        <p:cTn id="64" dur="500"/>
                                        <p:tgtEl>
                                          <p:spTgt spid="30"/>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8" fill="hold" grpId="0" nodeType="clickEffect">
                                  <p:stCondLst>
                                    <p:cond delay="0"/>
                                  </p:stCondLst>
                                  <p:childTnLst>
                                    <p:set>
                                      <p:cBhvr>
                                        <p:cTn id="68" dur="1" fill="hold">
                                          <p:stCondLst>
                                            <p:cond delay="0"/>
                                          </p:stCondLst>
                                        </p:cTn>
                                        <p:tgtEl>
                                          <p:spTgt spid="41"/>
                                        </p:tgtEl>
                                        <p:attrNameLst>
                                          <p:attrName>style.visibility</p:attrName>
                                        </p:attrNameLst>
                                      </p:cBhvr>
                                      <p:to>
                                        <p:strVal val="visible"/>
                                      </p:to>
                                    </p:set>
                                    <p:animEffect transition="in" filter="wipe(left)">
                                      <p:cBhvr>
                                        <p:cTn id="6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P spid="40" grpId="0"/>
      <p:bldP spid="4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18"/>
          <p:cNvGrpSpPr/>
          <p:nvPr/>
        </p:nvGrpSpPr>
        <p:grpSpPr>
          <a:xfrm>
            <a:off x="3799219" y="3082397"/>
            <a:ext cx="4573245" cy="2404094"/>
            <a:chOff x="3676269" y="2136032"/>
            <a:chExt cx="4839464" cy="2544042"/>
          </a:xfrm>
        </p:grpSpPr>
        <p:sp>
          <p:nvSpPr>
            <p:cNvPr id="36" name="îṣļîḑé-Freeform: Shape 1"/>
            <p:cNvSpPr/>
            <p:nvPr/>
          </p:nvSpPr>
          <p:spPr>
            <a:xfrm>
              <a:off x="3855000" y="2356008"/>
              <a:ext cx="1201560" cy="810318"/>
            </a:xfrm>
            <a:custGeom>
              <a:avLst/>
              <a:gdLst/>
              <a:ahLst/>
              <a:cxnLst>
                <a:cxn ang="0">
                  <a:pos x="wd2" y="hd2"/>
                </a:cxn>
                <a:cxn ang="5400000">
                  <a:pos x="wd2" y="hd2"/>
                </a:cxn>
                <a:cxn ang="10800000">
                  <a:pos x="wd2" y="hd2"/>
                </a:cxn>
                <a:cxn ang="16200000">
                  <a:pos x="wd2" y="hd2"/>
                </a:cxn>
              </a:cxnLst>
              <a:rect l="0" t="0" r="r" b="b"/>
              <a:pathLst>
                <a:path w="21600" h="21600" extrusionOk="0">
                  <a:moveTo>
                    <a:pt x="14208" y="21600"/>
                  </a:moveTo>
                  <a:lnTo>
                    <a:pt x="21600" y="18493"/>
                  </a:lnTo>
                  <a:lnTo>
                    <a:pt x="0" y="0"/>
                  </a:lnTo>
                  <a:cubicBezTo>
                    <a:pt x="0" y="0"/>
                    <a:pt x="14208" y="21600"/>
                    <a:pt x="14208" y="21600"/>
                  </a:cubicBezTo>
                  <a:close/>
                </a:path>
              </a:pathLst>
            </a:custGeom>
            <a:solidFill>
              <a:srgbClr val="DDE2B7"/>
            </a:solidFill>
            <a:ln w="12700">
              <a:miter lim="400000"/>
            </a:ln>
          </p:spPr>
          <p:txBody>
            <a:bodyPr anchor="ctr"/>
            <a:lstStyle/>
            <a:p>
              <a:pPr algn="ctr"/>
              <a:endParaRPr>
                <a:solidFill>
                  <a:schemeClr val="tx1">
                    <a:lumMod val="75000"/>
                  </a:schemeClr>
                </a:solidFill>
                <a:cs typeface="+mn-ea"/>
                <a:sym typeface="+mn-lt"/>
              </a:endParaRPr>
            </a:p>
          </p:txBody>
        </p:sp>
        <p:sp>
          <p:nvSpPr>
            <p:cNvPr id="37" name="îṣļîḑé-Freeform: Shape 2"/>
            <p:cNvSpPr/>
            <p:nvPr/>
          </p:nvSpPr>
          <p:spPr>
            <a:xfrm>
              <a:off x="7140897" y="2356008"/>
              <a:ext cx="1201574" cy="810318"/>
            </a:xfrm>
            <a:custGeom>
              <a:avLst/>
              <a:gdLst/>
              <a:ahLst/>
              <a:cxnLst>
                <a:cxn ang="0">
                  <a:pos x="wd2" y="hd2"/>
                </a:cxn>
                <a:cxn ang="5400000">
                  <a:pos x="wd2" y="hd2"/>
                </a:cxn>
                <a:cxn ang="10800000">
                  <a:pos x="wd2" y="hd2"/>
                </a:cxn>
                <a:cxn ang="16200000">
                  <a:pos x="wd2" y="hd2"/>
                </a:cxn>
              </a:cxnLst>
              <a:rect l="0" t="0" r="r" b="b"/>
              <a:pathLst>
                <a:path w="21600" h="21600" extrusionOk="0">
                  <a:moveTo>
                    <a:pt x="7393" y="21600"/>
                  </a:moveTo>
                  <a:lnTo>
                    <a:pt x="0" y="18493"/>
                  </a:lnTo>
                  <a:lnTo>
                    <a:pt x="21600" y="0"/>
                  </a:lnTo>
                  <a:cubicBezTo>
                    <a:pt x="21600" y="0"/>
                    <a:pt x="7393" y="21600"/>
                    <a:pt x="7393" y="21600"/>
                  </a:cubicBezTo>
                  <a:close/>
                </a:path>
              </a:pathLst>
            </a:custGeom>
            <a:solidFill>
              <a:srgbClr val="DDE2B7"/>
            </a:solidFill>
            <a:ln w="12700">
              <a:miter lim="400000"/>
            </a:ln>
          </p:spPr>
          <p:txBody>
            <a:bodyPr anchor="ctr"/>
            <a:lstStyle/>
            <a:p>
              <a:pPr algn="ctr"/>
              <a:endParaRPr>
                <a:solidFill>
                  <a:schemeClr val="tx1">
                    <a:lumMod val="75000"/>
                  </a:schemeClr>
                </a:solidFill>
                <a:cs typeface="+mn-ea"/>
                <a:sym typeface="+mn-lt"/>
              </a:endParaRPr>
            </a:p>
          </p:txBody>
        </p:sp>
        <p:grpSp>
          <p:nvGrpSpPr>
            <p:cNvPr id="38" name="Group 3"/>
            <p:cNvGrpSpPr/>
            <p:nvPr/>
          </p:nvGrpSpPr>
          <p:grpSpPr>
            <a:xfrm>
              <a:off x="3676269" y="2163529"/>
              <a:ext cx="439935" cy="439920"/>
              <a:chOff x="0" y="0"/>
              <a:chExt cx="879867" cy="879838"/>
            </a:xfrm>
            <a:solidFill>
              <a:schemeClr val="bg1"/>
            </a:solidFill>
          </p:grpSpPr>
          <p:sp>
            <p:nvSpPr>
              <p:cNvPr id="51" name="îṣļîḑé-Oval 4"/>
              <p:cNvSpPr/>
              <p:nvPr/>
            </p:nvSpPr>
            <p:spPr>
              <a:xfrm>
                <a:off x="0" y="0"/>
                <a:ext cx="879867" cy="879838"/>
              </a:xfrm>
              <a:prstGeom prst="ellipse">
                <a:avLst/>
              </a:prstGeom>
              <a:solidFill>
                <a:srgbClr val="669455"/>
              </a:solidFill>
              <a:ln w="12700" cap="flat">
                <a:solidFill>
                  <a:srgbClr val="DCDEE0"/>
                </a:solidFill>
                <a:prstDash val="solid"/>
                <a:round/>
              </a:ln>
              <a:effectLst/>
            </p:spPr>
            <p:txBody>
              <a:bodyPr anchor="ctr"/>
              <a:lstStyle/>
              <a:p>
                <a:pPr algn="ctr"/>
                <a:endParaRPr>
                  <a:solidFill>
                    <a:schemeClr val="tx1">
                      <a:lumMod val="75000"/>
                    </a:schemeClr>
                  </a:solidFill>
                  <a:cs typeface="+mn-ea"/>
                  <a:sym typeface="+mn-lt"/>
                </a:endParaRPr>
              </a:p>
            </p:txBody>
          </p:sp>
          <p:sp>
            <p:nvSpPr>
              <p:cNvPr id="52" name="îṣļîḑé-Freeform: Shape 5"/>
              <p:cNvSpPr/>
              <p:nvPr/>
            </p:nvSpPr>
            <p:spPr>
              <a:xfrm>
                <a:off x="230842" y="230829"/>
                <a:ext cx="418182" cy="41817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1795"/>
                      <a:pt x="21514" y="12600"/>
                      <a:pt x="20518" y="12600"/>
                    </a:cubicBezTo>
                    <a:lnTo>
                      <a:pt x="12600" y="12600"/>
                    </a:lnTo>
                    <a:lnTo>
                      <a:pt x="12600" y="20518"/>
                    </a:lnTo>
                    <a:cubicBezTo>
                      <a:pt x="12600" y="21512"/>
                      <a:pt x="11795" y="21600"/>
                      <a:pt x="10800" y="21600"/>
                    </a:cubicBezTo>
                    <a:cubicBezTo>
                      <a:pt x="9805" y="21600"/>
                      <a:pt x="9000" y="21512"/>
                      <a:pt x="9000" y="20518"/>
                    </a:cubicBezTo>
                    <a:lnTo>
                      <a:pt x="9000" y="12600"/>
                    </a:lnTo>
                    <a:lnTo>
                      <a:pt x="1082" y="12600"/>
                    </a:lnTo>
                    <a:cubicBezTo>
                      <a:pt x="88" y="12600"/>
                      <a:pt x="0" y="11796"/>
                      <a:pt x="0" y="10800"/>
                    </a:cubicBezTo>
                    <a:cubicBezTo>
                      <a:pt x="0" y="9805"/>
                      <a:pt x="88" y="9000"/>
                      <a:pt x="1082" y="9000"/>
                    </a:cubicBezTo>
                    <a:lnTo>
                      <a:pt x="9000" y="9000"/>
                    </a:lnTo>
                    <a:lnTo>
                      <a:pt x="9000" y="1082"/>
                    </a:lnTo>
                    <a:cubicBezTo>
                      <a:pt x="9000" y="86"/>
                      <a:pt x="9805" y="0"/>
                      <a:pt x="10800" y="0"/>
                    </a:cubicBezTo>
                    <a:cubicBezTo>
                      <a:pt x="11795" y="0"/>
                      <a:pt x="12600" y="86"/>
                      <a:pt x="12600" y="1082"/>
                    </a:cubicBezTo>
                    <a:lnTo>
                      <a:pt x="12600" y="9000"/>
                    </a:lnTo>
                    <a:lnTo>
                      <a:pt x="20518" y="9000"/>
                    </a:lnTo>
                    <a:cubicBezTo>
                      <a:pt x="21514" y="9000"/>
                      <a:pt x="21600" y="9805"/>
                      <a:pt x="21600" y="10800"/>
                    </a:cubicBezTo>
                    <a:close/>
                  </a:path>
                </a:pathLst>
              </a:custGeom>
              <a:grpFill/>
              <a:ln w="12700" cap="flat">
                <a:noFill/>
                <a:miter lim="400000"/>
              </a:ln>
              <a:effectLst/>
            </p:spPr>
            <p:txBody>
              <a:bodyPr anchor="ctr"/>
              <a:lstStyle/>
              <a:p>
                <a:pPr algn="ctr"/>
                <a:endParaRPr>
                  <a:solidFill>
                    <a:schemeClr val="tx1">
                      <a:lumMod val="75000"/>
                    </a:schemeClr>
                  </a:solidFill>
                  <a:cs typeface="+mn-ea"/>
                  <a:sym typeface="+mn-lt"/>
                </a:endParaRPr>
              </a:p>
            </p:txBody>
          </p:sp>
        </p:grpSp>
        <p:grpSp>
          <p:nvGrpSpPr>
            <p:cNvPr id="39" name="Group 6"/>
            <p:cNvGrpSpPr/>
            <p:nvPr/>
          </p:nvGrpSpPr>
          <p:grpSpPr>
            <a:xfrm>
              <a:off x="8075798" y="2136032"/>
              <a:ext cx="439935" cy="439934"/>
              <a:chOff x="0" y="0"/>
              <a:chExt cx="879867" cy="879866"/>
            </a:xfrm>
          </p:grpSpPr>
          <p:sp>
            <p:nvSpPr>
              <p:cNvPr id="49" name="îṣļîḑé-Oval 7"/>
              <p:cNvSpPr/>
              <p:nvPr/>
            </p:nvSpPr>
            <p:spPr>
              <a:xfrm>
                <a:off x="0" y="0"/>
                <a:ext cx="879867" cy="879866"/>
              </a:xfrm>
              <a:prstGeom prst="ellipse">
                <a:avLst/>
              </a:prstGeom>
              <a:solidFill>
                <a:srgbClr val="669455"/>
              </a:solidFill>
              <a:ln w="12700" cap="flat">
                <a:solidFill>
                  <a:srgbClr val="DCDEE0"/>
                </a:solidFill>
                <a:prstDash val="solid"/>
                <a:round/>
              </a:ln>
              <a:effectLst/>
            </p:spPr>
            <p:txBody>
              <a:bodyPr anchor="ctr"/>
              <a:lstStyle/>
              <a:p>
                <a:pPr algn="ctr"/>
                <a:endParaRPr>
                  <a:solidFill>
                    <a:schemeClr val="tx1">
                      <a:lumMod val="75000"/>
                    </a:schemeClr>
                  </a:solidFill>
                  <a:cs typeface="+mn-ea"/>
                  <a:sym typeface="+mn-lt"/>
                </a:endParaRPr>
              </a:p>
            </p:txBody>
          </p:sp>
          <p:sp>
            <p:nvSpPr>
              <p:cNvPr id="50" name="îṣļîḑé-Freeform: Shape 8"/>
              <p:cNvSpPr/>
              <p:nvPr/>
            </p:nvSpPr>
            <p:spPr>
              <a:xfrm>
                <a:off x="245534" y="214775"/>
                <a:ext cx="388799" cy="399556"/>
              </a:xfrm>
              <a:custGeom>
                <a:avLst/>
                <a:gdLst/>
                <a:ahLst/>
                <a:cxnLst>
                  <a:cxn ang="0">
                    <a:pos x="wd2" y="hd2"/>
                  </a:cxn>
                  <a:cxn ang="5400000">
                    <a:pos x="wd2" y="hd2"/>
                  </a:cxn>
                  <a:cxn ang="10800000">
                    <a:pos x="wd2" y="hd2"/>
                  </a:cxn>
                  <a:cxn ang="16200000">
                    <a:pos x="wd2" y="hd2"/>
                  </a:cxn>
                </a:cxnLst>
                <a:rect l="0" t="0" r="r" b="b"/>
                <a:pathLst>
                  <a:path w="21600" h="21494" extrusionOk="0">
                    <a:moveTo>
                      <a:pt x="17852" y="10732"/>
                    </a:moveTo>
                    <a:lnTo>
                      <a:pt x="15287" y="8141"/>
                    </a:lnTo>
                    <a:lnTo>
                      <a:pt x="14103" y="9287"/>
                    </a:lnTo>
                    <a:lnTo>
                      <a:pt x="16780" y="11770"/>
                    </a:lnTo>
                    <a:lnTo>
                      <a:pt x="14104" y="14253"/>
                    </a:lnTo>
                    <a:lnTo>
                      <a:pt x="15288" y="15399"/>
                    </a:lnTo>
                    <a:lnTo>
                      <a:pt x="17852" y="12808"/>
                    </a:lnTo>
                    <a:lnTo>
                      <a:pt x="20416" y="15399"/>
                    </a:lnTo>
                    <a:lnTo>
                      <a:pt x="21600" y="14253"/>
                    </a:lnTo>
                    <a:lnTo>
                      <a:pt x="18924" y="11770"/>
                    </a:lnTo>
                    <a:lnTo>
                      <a:pt x="21599" y="9287"/>
                    </a:lnTo>
                    <a:lnTo>
                      <a:pt x="20415" y="8141"/>
                    </a:lnTo>
                    <a:cubicBezTo>
                      <a:pt x="20415" y="8141"/>
                      <a:pt x="17852" y="10732"/>
                      <a:pt x="17852" y="10732"/>
                    </a:cubicBezTo>
                    <a:close/>
                    <a:moveTo>
                      <a:pt x="17840" y="20553"/>
                    </a:moveTo>
                    <a:cubicBezTo>
                      <a:pt x="17840" y="18126"/>
                      <a:pt x="15400" y="16891"/>
                      <a:pt x="13023" y="15899"/>
                    </a:cubicBezTo>
                    <a:cubicBezTo>
                      <a:pt x="10654" y="14912"/>
                      <a:pt x="9898" y="14080"/>
                      <a:pt x="9898" y="12297"/>
                    </a:cubicBezTo>
                    <a:cubicBezTo>
                      <a:pt x="9898" y="11229"/>
                      <a:pt x="10621" y="11577"/>
                      <a:pt x="10938" y="9617"/>
                    </a:cubicBezTo>
                    <a:cubicBezTo>
                      <a:pt x="11072" y="8804"/>
                      <a:pt x="11710" y="9604"/>
                      <a:pt x="11833" y="7749"/>
                    </a:cubicBezTo>
                    <a:cubicBezTo>
                      <a:pt x="11833" y="7010"/>
                      <a:pt x="11483" y="6826"/>
                      <a:pt x="11483" y="6826"/>
                    </a:cubicBezTo>
                    <a:cubicBezTo>
                      <a:pt x="11483" y="6826"/>
                      <a:pt x="11661" y="5732"/>
                      <a:pt x="11730" y="4889"/>
                    </a:cubicBezTo>
                    <a:cubicBezTo>
                      <a:pt x="11801" y="4006"/>
                      <a:pt x="11286" y="2123"/>
                      <a:pt x="9163" y="1545"/>
                    </a:cubicBezTo>
                    <a:cubicBezTo>
                      <a:pt x="8792" y="1177"/>
                      <a:pt x="8541" y="592"/>
                      <a:pt x="9684" y="7"/>
                    </a:cubicBezTo>
                    <a:cubicBezTo>
                      <a:pt x="7184" y="-106"/>
                      <a:pt x="6603" y="1160"/>
                      <a:pt x="5272" y="2092"/>
                    </a:cubicBezTo>
                    <a:cubicBezTo>
                      <a:pt x="4139" y="2909"/>
                      <a:pt x="3834" y="4202"/>
                      <a:pt x="3888" y="4890"/>
                    </a:cubicBezTo>
                    <a:cubicBezTo>
                      <a:pt x="3961" y="5733"/>
                      <a:pt x="4137" y="6827"/>
                      <a:pt x="4137" y="6827"/>
                    </a:cubicBezTo>
                    <a:cubicBezTo>
                      <a:pt x="4137" y="6827"/>
                      <a:pt x="3787" y="7011"/>
                      <a:pt x="3787" y="7750"/>
                    </a:cubicBezTo>
                    <a:cubicBezTo>
                      <a:pt x="3910" y="9606"/>
                      <a:pt x="4550" y="8805"/>
                      <a:pt x="4683" y="9618"/>
                    </a:cubicBezTo>
                    <a:cubicBezTo>
                      <a:pt x="5000" y="11578"/>
                      <a:pt x="5724" y="11230"/>
                      <a:pt x="5724" y="12298"/>
                    </a:cubicBezTo>
                    <a:cubicBezTo>
                      <a:pt x="5724" y="14081"/>
                      <a:pt x="5487" y="14686"/>
                      <a:pt x="3118" y="15674"/>
                    </a:cubicBezTo>
                    <a:cubicBezTo>
                      <a:pt x="740" y="16664"/>
                      <a:pt x="0" y="18253"/>
                      <a:pt x="12" y="20553"/>
                    </a:cubicBezTo>
                    <a:cubicBezTo>
                      <a:pt x="16" y="21241"/>
                      <a:pt x="0" y="21494"/>
                      <a:pt x="0" y="21494"/>
                    </a:cubicBezTo>
                    <a:lnTo>
                      <a:pt x="17852" y="21494"/>
                    </a:lnTo>
                    <a:cubicBezTo>
                      <a:pt x="17852" y="21494"/>
                      <a:pt x="17840" y="21241"/>
                      <a:pt x="17840" y="20553"/>
                    </a:cubicBezTo>
                    <a:close/>
                  </a:path>
                </a:pathLst>
              </a:custGeom>
              <a:solidFill>
                <a:schemeClr val="bg1"/>
              </a:solidFill>
              <a:ln w="12700" cap="flat">
                <a:noFill/>
                <a:miter lim="400000"/>
              </a:ln>
              <a:effectLst/>
            </p:spPr>
            <p:txBody>
              <a:bodyPr anchor="ctr"/>
              <a:lstStyle/>
              <a:p>
                <a:pPr algn="ctr"/>
                <a:endParaRPr>
                  <a:solidFill>
                    <a:schemeClr val="tx1">
                      <a:lumMod val="75000"/>
                    </a:schemeClr>
                  </a:solidFill>
                  <a:cs typeface="+mn-ea"/>
                  <a:sym typeface="+mn-lt"/>
                </a:endParaRPr>
              </a:p>
            </p:txBody>
          </p:sp>
        </p:grpSp>
        <p:grpSp>
          <p:nvGrpSpPr>
            <p:cNvPr id="40" name="Group 9"/>
            <p:cNvGrpSpPr/>
            <p:nvPr/>
          </p:nvGrpSpPr>
          <p:grpSpPr>
            <a:xfrm>
              <a:off x="4693660" y="3084680"/>
              <a:ext cx="1348437" cy="911351"/>
              <a:chOff x="4693660" y="3084680"/>
              <a:chExt cx="1348437" cy="911351"/>
            </a:xfrm>
          </p:grpSpPr>
          <p:sp>
            <p:nvSpPr>
              <p:cNvPr id="47" name="îṣļîḑé-Freeform: Shape 10"/>
              <p:cNvSpPr/>
              <p:nvPr/>
            </p:nvSpPr>
            <p:spPr>
              <a:xfrm>
                <a:off x="4693660" y="3084680"/>
                <a:ext cx="1348437" cy="911351"/>
              </a:xfrm>
              <a:custGeom>
                <a:avLst/>
                <a:gdLst/>
                <a:ahLst/>
                <a:cxnLst>
                  <a:cxn ang="0">
                    <a:pos x="wd2" y="hd2"/>
                  </a:cxn>
                  <a:cxn ang="5400000">
                    <a:pos x="wd2" y="hd2"/>
                  </a:cxn>
                  <a:cxn ang="10800000">
                    <a:pos x="wd2" y="hd2"/>
                  </a:cxn>
                  <a:cxn ang="16200000">
                    <a:pos x="wd2" y="hd2"/>
                  </a:cxn>
                </a:cxnLst>
                <a:rect l="0" t="0" r="r" b="b"/>
                <a:pathLst>
                  <a:path w="21600" h="21600" extrusionOk="0">
                    <a:moveTo>
                      <a:pt x="6997" y="0"/>
                    </a:moveTo>
                    <a:lnTo>
                      <a:pt x="0" y="2934"/>
                    </a:lnTo>
                    <a:lnTo>
                      <a:pt x="12305" y="21600"/>
                    </a:lnTo>
                    <a:lnTo>
                      <a:pt x="12322" y="21583"/>
                    </a:lnTo>
                    <a:lnTo>
                      <a:pt x="21600" y="12476"/>
                    </a:lnTo>
                    <a:cubicBezTo>
                      <a:pt x="21600" y="12476"/>
                      <a:pt x="6997" y="0"/>
                      <a:pt x="6997" y="0"/>
                    </a:cubicBezTo>
                    <a:close/>
                  </a:path>
                </a:pathLst>
              </a:custGeom>
              <a:solidFill>
                <a:srgbClr val="669455"/>
              </a:solidFill>
              <a:ln w="12700">
                <a:miter lim="400000"/>
              </a:ln>
            </p:spPr>
            <p:txBody>
              <a:bodyPr anchor="ctr"/>
              <a:lstStyle/>
              <a:p>
                <a:pPr algn="ctr"/>
                <a:endParaRPr>
                  <a:solidFill>
                    <a:schemeClr val="tx1">
                      <a:lumMod val="75000"/>
                    </a:schemeClr>
                  </a:solidFill>
                  <a:cs typeface="+mn-ea"/>
                  <a:sym typeface="+mn-lt"/>
                </a:endParaRPr>
              </a:p>
            </p:txBody>
          </p:sp>
          <p:sp>
            <p:nvSpPr>
              <p:cNvPr id="48" name="îṣļîḑé-Freeform: Shape 11"/>
              <p:cNvSpPr/>
              <p:nvPr/>
            </p:nvSpPr>
            <p:spPr>
              <a:xfrm>
                <a:off x="5342468" y="3446892"/>
                <a:ext cx="249236" cy="186927"/>
              </a:xfrm>
              <a:custGeom>
                <a:avLst/>
                <a:gdLst/>
                <a:ahLst/>
                <a:cxnLst>
                  <a:cxn ang="0">
                    <a:pos x="wd2" y="hd2"/>
                  </a:cxn>
                  <a:cxn ang="5400000">
                    <a:pos x="wd2" y="hd2"/>
                  </a:cxn>
                  <a:cxn ang="10800000">
                    <a:pos x="wd2" y="hd2"/>
                  </a:cxn>
                  <a:cxn ang="16200000">
                    <a:pos x="wd2" y="hd2"/>
                  </a:cxn>
                </a:cxnLst>
                <a:rect l="0" t="0" r="r" b="b"/>
                <a:pathLst>
                  <a:path w="21600" h="21600" extrusionOk="0">
                    <a:moveTo>
                      <a:pt x="21262" y="12600"/>
                    </a:moveTo>
                    <a:cubicBezTo>
                      <a:pt x="21442" y="12600"/>
                      <a:pt x="21600" y="12811"/>
                      <a:pt x="21600" y="13050"/>
                    </a:cubicBezTo>
                    <a:lnTo>
                      <a:pt x="21600" y="15750"/>
                    </a:lnTo>
                    <a:cubicBezTo>
                      <a:pt x="21600" y="15989"/>
                      <a:pt x="21442" y="16200"/>
                      <a:pt x="21262" y="16200"/>
                    </a:cubicBezTo>
                    <a:lnTo>
                      <a:pt x="17550" y="16200"/>
                    </a:lnTo>
                    <a:lnTo>
                      <a:pt x="17550" y="21150"/>
                    </a:lnTo>
                    <a:cubicBezTo>
                      <a:pt x="17550" y="21389"/>
                      <a:pt x="17392" y="21600"/>
                      <a:pt x="17212" y="21600"/>
                    </a:cubicBezTo>
                    <a:lnTo>
                      <a:pt x="15187" y="21600"/>
                    </a:lnTo>
                    <a:cubicBezTo>
                      <a:pt x="15008" y="21600"/>
                      <a:pt x="14850" y="21389"/>
                      <a:pt x="14850" y="21150"/>
                    </a:cubicBezTo>
                    <a:lnTo>
                      <a:pt x="14850" y="16200"/>
                    </a:lnTo>
                    <a:lnTo>
                      <a:pt x="11137" y="16200"/>
                    </a:lnTo>
                    <a:cubicBezTo>
                      <a:pt x="10958" y="16200"/>
                      <a:pt x="10800" y="15989"/>
                      <a:pt x="10800" y="15750"/>
                    </a:cubicBezTo>
                    <a:lnTo>
                      <a:pt x="10800" y="13050"/>
                    </a:lnTo>
                    <a:cubicBezTo>
                      <a:pt x="10800" y="12811"/>
                      <a:pt x="10958" y="12600"/>
                      <a:pt x="11137" y="12600"/>
                    </a:cubicBezTo>
                    <a:lnTo>
                      <a:pt x="14850" y="12600"/>
                    </a:lnTo>
                    <a:lnTo>
                      <a:pt x="14850" y="7650"/>
                    </a:lnTo>
                    <a:cubicBezTo>
                      <a:pt x="14850" y="7411"/>
                      <a:pt x="15008" y="7200"/>
                      <a:pt x="15187" y="7200"/>
                    </a:cubicBezTo>
                    <a:lnTo>
                      <a:pt x="17212" y="7200"/>
                    </a:lnTo>
                    <a:cubicBezTo>
                      <a:pt x="17392" y="7200"/>
                      <a:pt x="17550" y="7411"/>
                      <a:pt x="17550" y="7650"/>
                    </a:cubicBezTo>
                    <a:lnTo>
                      <a:pt x="17550" y="12600"/>
                    </a:lnTo>
                    <a:cubicBezTo>
                      <a:pt x="17550" y="12600"/>
                      <a:pt x="21262" y="12600"/>
                      <a:pt x="21262" y="12600"/>
                    </a:cubicBezTo>
                    <a:close/>
                    <a:moveTo>
                      <a:pt x="3375" y="5400"/>
                    </a:moveTo>
                    <a:cubicBezTo>
                      <a:pt x="3375" y="2419"/>
                      <a:pt x="5189" y="0"/>
                      <a:pt x="7425" y="0"/>
                    </a:cubicBezTo>
                    <a:cubicBezTo>
                      <a:pt x="9661" y="0"/>
                      <a:pt x="11475" y="2419"/>
                      <a:pt x="11475" y="5400"/>
                    </a:cubicBezTo>
                    <a:cubicBezTo>
                      <a:pt x="11475" y="8381"/>
                      <a:pt x="9661" y="10800"/>
                      <a:pt x="7425" y="10800"/>
                    </a:cubicBezTo>
                    <a:cubicBezTo>
                      <a:pt x="5189" y="10800"/>
                      <a:pt x="3375" y="8381"/>
                      <a:pt x="3375" y="5400"/>
                    </a:cubicBezTo>
                    <a:close/>
                    <a:moveTo>
                      <a:pt x="11137" y="17550"/>
                    </a:moveTo>
                    <a:lnTo>
                      <a:pt x="13837" y="17550"/>
                    </a:lnTo>
                    <a:lnTo>
                      <a:pt x="13837" y="20897"/>
                    </a:lnTo>
                    <a:cubicBezTo>
                      <a:pt x="13321" y="21403"/>
                      <a:pt x="12667" y="21600"/>
                      <a:pt x="12034" y="21600"/>
                    </a:cubicBezTo>
                    <a:lnTo>
                      <a:pt x="2816" y="21600"/>
                    </a:lnTo>
                    <a:cubicBezTo>
                      <a:pt x="1129" y="21600"/>
                      <a:pt x="0" y="20250"/>
                      <a:pt x="0" y="17958"/>
                    </a:cubicBezTo>
                    <a:cubicBezTo>
                      <a:pt x="0" y="14780"/>
                      <a:pt x="559" y="9900"/>
                      <a:pt x="3649" y="9900"/>
                    </a:cubicBezTo>
                    <a:cubicBezTo>
                      <a:pt x="3818" y="9900"/>
                      <a:pt x="3934" y="9998"/>
                      <a:pt x="4061" y="10139"/>
                    </a:cubicBezTo>
                    <a:cubicBezTo>
                      <a:pt x="5094" y="11194"/>
                      <a:pt x="6096" y="11855"/>
                      <a:pt x="7425" y="11855"/>
                    </a:cubicBezTo>
                    <a:cubicBezTo>
                      <a:pt x="8754" y="11855"/>
                      <a:pt x="9756" y="11194"/>
                      <a:pt x="10789" y="10139"/>
                    </a:cubicBezTo>
                    <a:cubicBezTo>
                      <a:pt x="10916" y="9998"/>
                      <a:pt x="11032" y="9900"/>
                      <a:pt x="11201" y="9900"/>
                    </a:cubicBezTo>
                    <a:cubicBezTo>
                      <a:pt x="12097" y="9900"/>
                      <a:pt x="12888" y="10350"/>
                      <a:pt x="13489" y="11250"/>
                    </a:cubicBezTo>
                    <a:lnTo>
                      <a:pt x="11137" y="11250"/>
                    </a:lnTo>
                    <a:cubicBezTo>
                      <a:pt x="10399" y="11250"/>
                      <a:pt x="9788" y="12066"/>
                      <a:pt x="9788" y="13050"/>
                    </a:cubicBezTo>
                    <a:lnTo>
                      <a:pt x="9788" y="15750"/>
                    </a:lnTo>
                    <a:cubicBezTo>
                      <a:pt x="9788" y="16734"/>
                      <a:pt x="10399" y="17550"/>
                      <a:pt x="11137" y="17550"/>
                    </a:cubicBezTo>
                    <a:close/>
                  </a:path>
                </a:pathLst>
              </a:custGeom>
              <a:solidFill>
                <a:srgbClr val="FFFFFF"/>
              </a:solidFill>
              <a:ln w="12700">
                <a:miter lim="400000"/>
              </a:ln>
            </p:spPr>
            <p:txBody>
              <a:bodyPr anchor="ctr"/>
              <a:lstStyle/>
              <a:p>
                <a:pPr algn="ctr"/>
                <a:endParaRPr>
                  <a:solidFill>
                    <a:schemeClr val="tx1">
                      <a:lumMod val="75000"/>
                    </a:schemeClr>
                  </a:solidFill>
                  <a:cs typeface="+mn-ea"/>
                  <a:sym typeface="+mn-lt"/>
                </a:endParaRPr>
              </a:p>
            </p:txBody>
          </p:sp>
        </p:grpSp>
        <p:grpSp>
          <p:nvGrpSpPr>
            <p:cNvPr id="41" name="Group 12"/>
            <p:cNvGrpSpPr/>
            <p:nvPr/>
          </p:nvGrpSpPr>
          <p:grpSpPr>
            <a:xfrm>
              <a:off x="6151004" y="3084680"/>
              <a:ext cx="1348430" cy="911351"/>
              <a:chOff x="6151004" y="3084680"/>
              <a:chExt cx="1348430" cy="911351"/>
            </a:xfrm>
          </p:grpSpPr>
          <p:sp>
            <p:nvSpPr>
              <p:cNvPr id="45" name="îṣļîḑé-Freeform: Shape 13"/>
              <p:cNvSpPr/>
              <p:nvPr/>
            </p:nvSpPr>
            <p:spPr>
              <a:xfrm>
                <a:off x="6151004" y="3084680"/>
                <a:ext cx="1348430" cy="911351"/>
              </a:xfrm>
              <a:custGeom>
                <a:avLst/>
                <a:gdLst/>
                <a:ahLst/>
                <a:cxnLst>
                  <a:cxn ang="0">
                    <a:pos x="wd2" y="hd2"/>
                  </a:cxn>
                  <a:cxn ang="5400000">
                    <a:pos x="wd2" y="hd2"/>
                  </a:cxn>
                  <a:cxn ang="10800000">
                    <a:pos x="wd2" y="hd2"/>
                  </a:cxn>
                  <a:cxn ang="16200000">
                    <a:pos x="wd2" y="hd2"/>
                  </a:cxn>
                </a:cxnLst>
                <a:rect l="0" t="0" r="r" b="b"/>
                <a:pathLst>
                  <a:path w="21600" h="21600" extrusionOk="0">
                    <a:moveTo>
                      <a:pt x="14603" y="0"/>
                    </a:moveTo>
                    <a:lnTo>
                      <a:pt x="21600" y="2934"/>
                    </a:lnTo>
                    <a:lnTo>
                      <a:pt x="9295" y="21600"/>
                    </a:lnTo>
                    <a:lnTo>
                      <a:pt x="9278" y="21583"/>
                    </a:lnTo>
                    <a:lnTo>
                      <a:pt x="0" y="12476"/>
                    </a:lnTo>
                    <a:cubicBezTo>
                      <a:pt x="0" y="12476"/>
                      <a:pt x="14603" y="0"/>
                      <a:pt x="14603" y="0"/>
                    </a:cubicBezTo>
                    <a:close/>
                  </a:path>
                </a:pathLst>
              </a:custGeom>
              <a:solidFill>
                <a:srgbClr val="669455"/>
              </a:solidFill>
              <a:ln w="12700">
                <a:miter lim="400000"/>
              </a:ln>
            </p:spPr>
            <p:txBody>
              <a:bodyPr anchor="ctr"/>
              <a:lstStyle/>
              <a:p>
                <a:pPr algn="ctr"/>
                <a:endParaRPr>
                  <a:solidFill>
                    <a:schemeClr val="tx1">
                      <a:lumMod val="75000"/>
                    </a:schemeClr>
                  </a:solidFill>
                  <a:cs typeface="+mn-ea"/>
                  <a:sym typeface="+mn-lt"/>
                </a:endParaRPr>
              </a:p>
            </p:txBody>
          </p:sp>
          <p:sp>
            <p:nvSpPr>
              <p:cNvPr id="46" name="îṣļîḑé-Freeform: Shape 14"/>
              <p:cNvSpPr/>
              <p:nvPr/>
            </p:nvSpPr>
            <p:spPr>
              <a:xfrm>
                <a:off x="6705517" y="3460119"/>
                <a:ext cx="182356" cy="160473"/>
              </a:xfrm>
              <a:custGeom>
                <a:avLst/>
                <a:gdLst/>
                <a:ahLst/>
                <a:cxnLst>
                  <a:cxn ang="0">
                    <a:pos x="wd2" y="hd2"/>
                  </a:cxn>
                  <a:cxn ang="5400000">
                    <a:pos x="wd2" y="hd2"/>
                  </a:cxn>
                  <a:cxn ang="10800000">
                    <a:pos x="wd2" y="hd2"/>
                  </a:cxn>
                  <a:cxn ang="16200000">
                    <a:pos x="wd2" y="hd2"/>
                  </a:cxn>
                </a:cxnLst>
                <a:rect l="0" t="0" r="r" b="b"/>
                <a:pathLst>
                  <a:path w="21600" h="21600" extrusionOk="0">
                    <a:moveTo>
                      <a:pt x="7776" y="5891"/>
                    </a:moveTo>
                    <a:lnTo>
                      <a:pt x="4320" y="5891"/>
                    </a:lnTo>
                    <a:cubicBezTo>
                      <a:pt x="4320" y="7855"/>
                      <a:pt x="4320" y="9818"/>
                      <a:pt x="4320" y="9818"/>
                    </a:cubicBezTo>
                    <a:cubicBezTo>
                      <a:pt x="4320" y="10907"/>
                      <a:pt x="5090" y="11782"/>
                      <a:pt x="6048" y="11782"/>
                    </a:cubicBezTo>
                    <a:cubicBezTo>
                      <a:pt x="7088" y="11782"/>
                      <a:pt x="7574" y="11782"/>
                      <a:pt x="7776" y="11782"/>
                    </a:cubicBezTo>
                    <a:cubicBezTo>
                      <a:pt x="7776" y="11782"/>
                      <a:pt x="7776" y="5891"/>
                      <a:pt x="7776" y="5891"/>
                    </a:cubicBezTo>
                    <a:close/>
                    <a:moveTo>
                      <a:pt x="21600" y="21600"/>
                    </a:moveTo>
                    <a:lnTo>
                      <a:pt x="6048" y="21600"/>
                    </a:lnTo>
                    <a:lnTo>
                      <a:pt x="6048" y="18655"/>
                    </a:lnTo>
                    <a:lnTo>
                      <a:pt x="7776" y="15709"/>
                    </a:lnTo>
                    <a:cubicBezTo>
                      <a:pt x="7628" y="15709"/>
                      <a:pt x="6197" y="15709"/>
                      <a:pt x="6048" y="15709"/>
                    </a:cubicBezTo>
                    <a:cubicBezTo>
                      <a:pt x="3186" y="15709"/>
                      <a:pt x="864" y="13070"/>
                      <a:pt x="864" y="9818"/>
                    </a:cubicBezTo>
                    <a:lnTo>
                      <a:pt x="864" y="4909"/>
                    </a:lnTo>
                    <a:lnTo>
                      <a:pt x="0" y="3927"/>
                    </a:lnTo>
                    <a:lnTo>
                      <a:pt x="432" y="1964"/>
                    </a:lnTo>
                    <a:lnTo>
                      <a:pt x="6912" y="1964"/>
                    </a:lnTo>
                    <a:lnTo>
                      <a:pt x="7344" y="0"/>
                    </a:lnTo>
                    <a:lnTo>
                      <a:pt x="20304" y="0"/>
                    </a:lnTo>
                    <a:lnTo>
                      <a:pt x="20736" y="2945"/>
                    </a:lnTo>
                    <a:lnTo>
                      <a:pt x="19872" y="3436"/>
                    </a:lnTo>
                    <a:lnTo>
                      <a:pt x="19872" y="15709"/>
                    </a:lnTo>
                    <a:lnTo>
                      <a:pt x="21600" y="18655"/>
                    </a:lnTo>
                    <a:cubicBezTo>
                      <a:pt x="21600" y="18655"/>
                      <a:pt x="21600" y="21600"/>
                      <a:pt x="21600" y="21600"/>
                    </a:cubicBezTo>
                    <a:close/>
                  </a:path>
                </a:pathLst>
              </a:custGeom>
              <a:solidFill>
                <a:srgbClr val="FFFFFF"/>
              </a:solidFill>
              <a:ln w="12700">
                <a:miter lim="400000"/>
              </a:ln>
            </p:spPr>
            <p:txBody>
              <a:bodyPr anchor="ctr"/>
              <a:lstStyle/>
              <a:p>
                <a:pPr algn="ctr"/>
                <a:endParaRPr>
                  <a:solidFill>
                    <a:schemeClr val="tx1">
                      <a:lumMod val="75000"/>
                    </a:schemeClr>
                  </a:solidFill>
                  <a:cs typeface="+mn-ea"/>
                  <a:sym typeface="+mn-lt"/>
                </a:endParaRPr>
              </a:p>
            </p:txBody>
          </p:sp>
        </p:grpSp>
        <p:grpSp>
          <p:nvGrpSpPr>
            <p:cNvPr id="42" name="Group 15"/>
            <p:cNvGrpSpPr/>
            <p:nvPr/>
          </p:nvGrpSpPr>
          <p:grpSpPr>
            <a:xfrm>
              <a:off x="5504823" y="3648370"/>
              <a:ext cx="1197217" cy="1031704"/>
              <a:chOff x="5504823" y="3648370"/>
              <a:chExt cx="1197217" cy="1031704"/>
            </a:xfrm>
          </p:grpSpPr>
          <p:sp>
            <p:nvSpPr>
              <p:cNvPr id="43" name="îṣļîḑé-Freeform: Shape 16"/>
              <p:cNvSpPr/>
              <p:nvPr/>
            </p:nvSpPr>
            <p:spPr>
              <a:xfrm>
                <a:off x="5504823" y="3648370"/>
                <a:ext cx="1197217" cy="1031704"/>
              </a:xfrm>
              <a:custGeom>
                <a:avLst/>
                <a:gdLst/>
                <a:ahLst/>
                <a:cxnLst>
                  <a:cxn ang="0">
                    <a:pos x="wd2" y="hd2"/>
                  </a:cxn>
                  <a:cxn ang="5400000">
                    <a:pos x="wd2" y="hd2"/>
                  </a:cxn>
                  <a:cxn ang="10800000">
                    <a:pos x="wd2" y="hd2"/>
                  </a:cxn>
                  <a:cxn ang="16200000">
                    <a:pos x="wd2" y="hd2"/>
                  </a:cxn>
                </a:cxnLst>
                <a:rect l="0" t="0" r="r" b="b"/>
                <a:pathLst>
                  <a:path w="21600" h="21600" extrusionOk="0">
                    <a:moveTo>
                      <a:pt x="10756" y="0"/>
                    </a:moveTo>
                    <a:lnTo>
                      <a:pt x="917" y="7575"/>
                    </a:lnTo>
                    <a:lnTo>
                      <a:pt x="0" y="8280"/>
                    </a:lnTo>
                    <a:lnTo>
                      <a:pt x="10685" y="21600"/>
                    </a:lnTo>
                    <a:lnTo>
                      <a:pt x="21600" y="8349"/>
                    </a:lnTo>
                  </a:path>
                </a:pathLst>
              </a:custGeom>
              <a:solidFill>
                <a:srgbClr val="DDE2B7"/>
              </a:solidFill>
              <a:ln w="12700">
                <a:miter lim="400000"/>
              </a:ln>
            </p:spPr>
            <p:txBody>
              <a:bodyPr anchor="ctr"/>
              <a:lstStyle/>
              <a:p>
                <a:pPr algn="ctr"/>
                <a:endParaRPr>
                  <a:solidFill>
                    <a:schemeClr val="tx1">
                      <a:lumMod val="75000"/>
                    </a:schemeClr>
                  </a:solidFill>
                  <a:cs typeface="+mn-ea"/>
                  <a:sym typeface="+mn-lt"/>
                </a:endParaRPr>
              </a:p>
            </p:txBody>
          </p:sp>
          <p:sp>
            <p:nvSpPr>
              <p:cNvPr id="44" name="îṣļîḑé-Freeform: Shape 17"/>
              <p:cNvSpPr/>
              <p:nvPr/>
            </p:nvSpPr>
            <p:spPr>
              <a:xfrm>
                <a:off x="5999252" y="4058203"/>
                <a:ext cx="212038" cy="212037"/>
              </a:xfrm>
              <a:custGeom>
                <a:avLst/>
                <a:gdLst/>
                <a:ahLst/>
                <a:cxnLst>
                  <a:cxn ang="0">
                    <a:pos x="wd2" y="hd2"/>
                  </a:cxn>
                  <a:cxn ang="5400000">
                    <a:pos x="wd2" y="hd2"/>
                  </a:cxn>
                  <a:cxn ang="10800000">
                    <a:pos x="wd2" y="hd2"/>
                  </a:cxn>
                  <a:cxn ang="16200000">
                    <a:pos x="wd2" y="hd2"/>
                  </a:cxn>
                </a:cxnLst>
                <a:rect l="0" t="0" r="r" b="b"/>
                <a:pathLst>
                  <a:path w="21600" h="21600" extrusionOk="0">
                    <a:moveTo>
                      <a:pt x="21138" y="19791"/>
                    </a:moveTo>
                    <a:lnTo>
                      <a:pt x="19803" y="21138"/>
                    </a:lnTo>
                    <a:cubicBezTo>
                      <a:pt x="19504" y="21425"/>
                      <a:pt x="19092" y="21600"/>
                      <a:pt x="18668" y="21600"/>
                    </a:cubicBezTo>
                    <a:cubicBezTo>
                      <a:pt x="18243" y="21600"/>
                      <a:pt x="17832" y="21425"/>
                      <a:pt x="17545" y="21138"/>
                    </a:cubicBezTo>
                    <a:lnTo>
                      <a:pt x="13015" y="16596"/>
                    </a:lnTo>
                    <a:cubicBezTo>
                      <a:pt x="12715" y="16309"/>
                      <a:pt x="12541" y="15897"/>
                      <a:pt x="12541" y="15473"/>
                    </a:cubicBezTo>
                    <a:cubicBezTo>
                      <a:pt x="12541" y="14999"/>
                      <a:pt x="12740" y="14612"/>
                      <a:pt x="13077" y="14275"/>
                    </a:cubicBezTo>
                    <a:lnTo>
                      <a:pt x="9883" y="11081"/>
                    </a:lnTo>
                    <a:lnTo>
                      <a:pt x="8311" y="12653"/>
                    </a:lnTo>
                    <a:cubicBezTo>
                      <a:pt x="8198" y="12765"/>
                      <a:pt x="8049" y="12828"/>
                      <a:pt x="7886" y="12828"/>
                    </a:cubicBezTo>
                    <a:cubicBezTo>
                      <a:pt x="7724" y="12828"/>
                      <a:pt x="7574" y="12765"/>
                      <a:pt x="7462" y="12653"/>
                    </a:cubicBezTo>
                    <a:cubicBezTo>
                      <a:pt x="7836" y="13027"/>
                      <a:pt x="8186" y="13302"/>
                      <a:pt x="8186" y="13876"/>
                    </a:cubicBezTo>
                    <a:cubicBezTo>
                      <a:pt x="8186" y="14200"/>
                      <a:pt x="8061" y="14487"/>
                      <a:pt x="7836" y="14724"/>
                    </a:cubicBezTo>
                    <a:cubicBezTo>
                      <a:pt x="7412" y="15174"/>
                      <a:pt x="6963" y="15773"/>
                      <a:pt x="6289" y="15773"/>
                    </a:cubicBezTo>
                    <a:cubicBezTo>
                      <a:pt x="5977" y="15773"/>
                      <a:pt x="5665" y="15648"/>
                      <a:pt x="5441" y="15423"/>
                    </a:cubicBezTo>
                    <a:lnTo>
                      <a:pt x="349" y="10332"/>
                    </a:lnTo>
                    <a:cubicBezTo>
                      <a:pt x="125" y="10107"/>
                      <a:pt x="0" y="9795"/>
                      <a:pt x="0" y="9484"/>
                    </a:cubicBezTo>
                    <a:cubicBezTo>
                      <a:pt x="0" y="8810"/>
                      <a:pt x="599" y="8360"/>
                      <a:pt x="1048" y="7936"/>
                    </a:cubicBezTo>
                    <a:cubicBezTo>
                      <a:pt x="1285" y="7712"/>
                      <a:pt x="1572" y="7587"/>
                      <a:pt x="1897" y="7587"/>
                    </a:cubicBezTo>
                    <a:cubicBezTo>
                      <a:pt x="2471" y="7587"/>
                      <a:pt x="2745" y="7936"/>
                      <a:pt x="3120" y="8311"/>
                    </a:cubicBezTo>
                    <a:cubicBezTo>
                      <a:pt x="3007" y="8198"/>
                      <a:pt x="2945" y="8049"/>
                      <a:pt x="2945" y="7886"/>
                    </a:cubicBezTo>
                    <a:cubicBezTo>
                      <a:pt x="2945" y="7724"/>
                      <a:pt x="3007" y="7574"/>
                      <a:pt x="3120" y="7462"/>
                    </a:cubicBezTo>
                    <a:lnTo>
                      <a:pt x="7462" y="3120"/>
                    </a:lnTo>
                    <a:cubicBezTo>
                      <a:pt x="7574" y="3007"/>
                      <a:pt x="7724" y="2945"/>
                      <a:pt x="7886" y="2945"/>
                    </a:cubicBezTo>
                    <a:cubicBezTo>
                      <a:pt x="8049" y="2945"/>
                      <a:pt x="8198" y="3007"/>
                      <a:pt x="8311" y="3120"/>
                    </a:cubicBezTo>
                    <a:cubicBezTo>
                      <a:pt x="7936" y="2745"/>
                      <a:pt x="7587" y="2471"/>
                      <a:pt x="7587" y="1897"/>
                    </a:cubicBezTo>
                    <a:cubicBezTo>
                      <a:pt x="7587" y="1572"/>
                      <a:pt x="7712" y="1285"/>
                      <a:pt x="7936" y="1048"/>
                    </a:cubicBezTo>
                    <a:cubicBezTo>
                      <a:pt x="8360" y="599"/>
                      <a:pt x="8810" y="0"/>
                      <a:pt x="9484" y="0"/>
                    </a:cubicBezTo>
                    <a:cubicBezTo>
                      <a:pt x="9795" y="0"/>
                      <a:pt x="10107" y="125"/>
                      <a:pt x="10332" y="349"/>
                    </a:cubicBezTo>
                    <a:lnTo>
                      <a:pt x="15423" y="5441"/>
                    </a:lnTo>
                    <a:cubicBezTo>
                      <a:pt x="15648" y="5665"/>
                      <a:pt x="15773" y="5977"/>
                      <a:pt x="15773" y="6289"/>
                    </a:cubicBezTo>
                    <a:cubicBezTo>
                      <a:pt x="15773" y="6963"/>
                      <a:pt x="15174" y="7412"/>
                      <a:pt x="14724" y="7836"/>
                    </a:cubicBezTo>
                    <a:cubicBezTo>
                      <a:pt x="14487" y="8061"/>
                      <a:pt x="14200" y="8186"/>
                      <a:pt x="13876" y="8186"/>
                    </a:cubicBezTo>
                    <a:cubicBezTo>
                      <a:pt x="13302" y="8186"/>
                      <a:pt x="13027" y="7836"/>
                      <a:pt x="12653" y="7462"/>
                    </a:cubicBezTo>
                    <a:cubicBezTo>
                      <a:pt x="12765" y="7574"/>
                      <a:pt x="12828" y="7724"/>
                      <a:pt x="12828" y="7886"/>
                    </a:cubicBezTo>
                    <a:cubicBezTo>
                      <a:pt x="12828" y="8049"/>
                      <a:pt x="12765" y="8198"/>
                      <a:pt x="12653" y="8311"/>
                    </a:cubicBezTo>
                    <a:lnTo>
                      <a:pt x="11081" y="9883"/>
                    </a:lnTo>
                    <a:lnTo>
                      <a:pt x="14275" y="13077"/>
                    </a:lnTo>
                    <a:cubicBezTo>
                      <a:pt x="14612" y="12740"/>
                      <a:pt x="14999" y="12541"/>
                      <a:pt x="15473" y="12541"/>
                    </a:cubicBezTo>
                    <a:cubicBezTo>
                      <a:pt x="15897" y="12541"/>
                      <a:pt x="16309" y="12715"/>
                      <a:pt x="16609" y="13002"/>
                    </a:cubicBezTo>
                    <a:lnTo>
                      <a:pt x="21138" y="17532"/>
                    </a:lnTo>
                    <a:cubicBezTo>
                      <a:pt x="21425" y="17832"/>
                      <a:pt x="21600" y="18243"/>
                      <a:pt x="21600" y="18668"/>
                    </a:cubicBezTo>
                    <a:cubicBezTo>
                      <a:pt x="21600" y="19092"/>
                      <a:pt x="21425" y="19504"/>
                      <a:pt x="21138" y="19791"/>
                    </a:cubicBezTo>
                    <a:close/>
                  </a:path>
                </a:pathLst>
              </a:custGeom>
              <a:solidFill>
                <a:srgbClr val="FFFFFF"/>
              </a:solidFill>
              <a:ln w="12700">
                <a:miter lim="400000"/>
              </a:ln>
            </p:spPr>
            <p:txBody>
              <a:bodyPr anchor="ctr"/>
              <a:lstStyle/>
              <a:p>
                <a:pPr algn="ctr"/>
                <a:endParaRPr>
                  <a:solidFill>
                    <a:schemeClr val="tx1">
                      <a:lumMod val="75000"/>
                    </a:schemeClr>
                  </a:solidFill>
                  <a:cs typeface="+mn-ea"/>
                  <a:sym typeface="+mn-lt"/>
                </a:endParaRPr>
              </a:p>
            </p:txBody>
          </p:sp>
        </p:grpSp>
      </p:grpSp>
      <p:grpSp>
        <p:nvGrpSpPr>
          <p:cNvPr id="9" name="Group 68"/>
          <p:cNvGrpSpPr/>
          <p:nvPr/>
        </p:nvGrpSpPr>
        <p:grpSpPr>
          <a:xfrm>
            <a:off x="8160655" y="2144928"/>
            <a:ext cx="2749722" cy="3575184"/>
            <a:chOff x="8170814" y="1912116"/>
            <a:chExt cx="2749722" cy="3575184"/>
          </a:xfrm>
        </p:grpSpPr>
        <p:grpSp>
          <p:nvGrpSpPr>
            <p:cNvPr id="24" name="Group 69"/>
            <p:cNvGrpSpPr/>
            <p:nvPr/>
          </p:nvGrpSpPr>
          <p:grpSpPr>
            <a:xfrm>
              <a:off x="8170814" y="1912116"/>
              <a:ext cx="2611177" cy="3575184"/>
              <a:chOff x="1193500" y="1491637"/>
              <a:chExt cx="3761195" cy="3575184"/>
            </a:xfrm>
          </p:grpSpPr>
          <p:grpSp>
            <p:nvGrpSpPr>
              <p:cNvPr id="27" name="Group 72"/>
              <p:cNvGrpSpPr/>
              <p:nvPr/>
            </p:nvGrpSpPr>
            <p:grpSpPr>
              <a:xfrm>
                <a:off x="1193500" y="1491637"/>
                <a:ext cx="3761195" cy="927368"/>
                <a:chOff x="1317257" y="1824875"/>
                <a:chExt cx="3761195" cy="927368"/>
              </a:xfrm>
            </p:grpSpPr>
            <p:sp>
              <p:nvSpPr>
                <p:cNvPr id="34" name="îṣļîḑé-TextBox 79"/>
                <p:cNvSpPr txBox="1"/>
                <p:nvPr/>
              </p:nvSpPr>
              <p:spPr>
                <a:xfrm>
                  <a:off x="1317257" y="2244412"/>
                  <a:ext cx="3761195" cy="507831"/>
                </a:xfrm>
                <a:prstGeom prst="rect">
                  <a:avLst/>
                </a:prstGeom>
                <a:noFill/>
              </p:spPr>
              <p:txBody>
                <a:bodyPr wrap="square" lIns="0" tIns="0" rIns="0" bIns="0">
                  <a:noAutofit/>
                </a:bodyPr>
                <a:lstStyle/>
                <a:p>
                  <a:pPr algn="r">
                    <a:lnSpc>
                      <a:spcPct val="120000"/>
                    </a:lnSpc>
                  </a:pPr>
                  <a:r>
                    <a:rPr lang="zh-CN" altLang="en-US" sz="1400" dirty="0">
                      <a:solidFill>
                        <a:schemeClr val="tx1">
                          <a:lumMod val="75000"/>
                        </a:schemeClr>
                      </a:solidFill>
                      <a:cs typeface="+mn-ea"/>
                      <a:sym typeface="+mn-lt"/>
                    </a:rPr>
                    <a:t>输入替换内容输入替换内容输入替换内容输入替换内容</a:t>
                  </a:r>
                  <a:endParaRPr lang="zh-CN" altLang="en-US" sz="1400" dirty="0">
                    <a:solidFill>
                      <a:schemeClr val="tx1">
                        <a:lumMod val="75000"/>
                      </a:schemeClr>
                    </a:solidFill>
                    <a:cs typeface="+mn-ea"/>
                    <a:sym typeface="+mn-lt"/>
                  </a:endParaRPr>
                </a:p>
              </p:txBody>
            </p:sp>
            <p:sp>
              <p:nvSpPr>
                <p:cNvPr id="35" name="îṣļîḑé-Rectangle 80"/>
                <p:cNvSpPr/>
                <p:nvPr/>
              </p:nvSpPr>
              <p:spPr>
                <a:xfrm>
                  <a:off x="1317257" y="1824875"/>
                  <a:ext cx="3761195" cy="307777"/>
                </a:xfrm>
                <a:prstGeom prst="rect">
                  <a:avLst/>
                </a:prstGeom>
              </p:spPr>
              <p:txBody>
                <a:bodyPr wrap="none" lIns="0" tIns="0" rIns="0" bIns="0">
                  <a:noAutofit/>
                </a:bodyPr>
                <a:lstStyle/>
                <a:p>
                  <a:pPr algn="r"/>
                  <a:r>
                    <a:rPr lang="zh-CN" altLang="en-US" sz="2000" b="1" dirty="0">
                      <a:solidFill>
                        <a:schemeClr val="tx1">
                          <a:lumMod val="75000"/>
                        </a:schemeClr>
                      </a:solidFill>
                      <a:cs typeface="+mn-ea"/>
                      <a:sym typeface="+mn-lt"/>
                    </a:rPr>
                    <a:t>小标题</a:t>
                  </a:r>
                  <a:endParaRPr lang="zh-CN" altLang="en-US" sz="2000" b="1" dirty="0">
                    <a:solidFill>
                      <a:schemeClr val="tx1">
                        <a:lumMod val="75000"/>
                      </a:schemeClr>
                    </a:solidFill>
                    <a:cs typeface="+mn-ea"/>
                    <a:sym typeface="+mn-lt"/>
                  </a:endParaRPr>
                </a:p>
              </p:txBody>
            </p:sp>
          </p:grpSp>
          <p:grpSp>
            <p:nvGrpSpPr>
              <p:cNvPr id="28" name="Group 73"/>
              <p:cNvGrpSpPr/>
              <p:nvPr/>
            </p:nvGrpSpPr>
            <p:grpSpPr>
              <a:xfrm>
                <a:off x="1193500" y="2815545"/>
                <a:ext cx="3761195" cy="927368"/>
                <a:chOff x="1317257" y="1824875"/>
                <a:chExt cx="3761195" cy="927368"/>
              </a:xfrm>
            </p:grpSpPr>
            <p:sp>
              <p:nvSpPr>
                <p:cNvPr id="32" name="îṣļîḑé-TextBox 77"/>
                <p:cNvSpPr txBox="1"/>
                <p:nvPr/>
              </p:nvSpPr>
              <p:spPr>
                <a:xfrm>
                  <a:off x="1317257" y="2244412"/>
                  <a:ext cx="3761195" cy="507831"/>
                </a:xfrm>
                <a:prstGeom prst="rect">
                  <a:avLst/>
                </a:prstGeom>
                <a:noFill/>
              </p:spPr>
              <p:txBody>
                <a:bodyPr wrap="square" lIns="0" tIns="0" rIns="0" bIns="0">
                  <a:noAutofit/>
                </a:bodyPr>
                <a:lstStyle/>
                <a:p>
                  <a:pPr algn="r">
                    <a:lnSpc>
                      <a:spcPct val="120000"/>
                    </a:lnSpc>
                  </a:pPr>
                  <a:r>
                    <a:rPr lang="zh-CN" altLang="en-US" sz="1400" dirty="0">
                      <a:solidFill>
                        <a:schemeClr val="tx1">
                          <a:lumMod val="75000"/>
                        </a:schemeClr>
                      </a:solidFill>
                      <a:cs typeface="+mn-ea"/>
                      <a:sym typeface="+mn-lt"/>
                    </a:rPr>
                    <a:t>输入替换内容输入替换内容输入替换内容输入替换内容</a:t>
                  </a:r>
                  <a:endParaRPr lang="zh-CN" altLang="en-US" sz="1400" dirty="0">
                    <a:solidFill>
                      <a:schemeClr val="tx1">
                        <a:lumMod val="75000"/>
                      </a:schemeClr>
                    </a:solidFill>
                    <a:cs typeface="+mn-ea"/>
                    <a:sym typeface="+mn-lt"/>
                  </a:endParaRPr>
                </a:p>
              </p:txBody>
            </p:sp>
            <p:sp>
              <p:nvSpPr>
                <p:cNvPr id="33" name="îṣļîḑé-Rectangle 78"/>
                <p:cNvSpPr/>
                <p:nvPr/>
              </p:nvSpPr>
              <p:spPr>
                <a:xfrm>
                  <a:off x="1317257" y="1824875"/>
                  <a:ext cx="3761195" cy="307777"/>
                </a:xfrm>
                <a:prstGeom prst="rect">
                  <a:avLst/>
                </a:prstGeom>
              </p:spPr>
              <p:txBody>
                <a:bodyPr wrap="none" lIns="0" tIns="0" rIns="0" bIns="0">
                  <a:noAutofit/>
                </a:bodyPr>
                <a:lstStyle/>
                <a:p>
                  <a:pPr algn="r"/>
                  <a:r>
                    <a:rPr lang="zh-CN" altLang="en-US" sz="2000" b="1" dirty="0">
                      <a:solidFill>
                        <a:schemeClr val="tx1">
                          <a:lumMod val="75000"/>
                        </a:schemeClr>
                      </a:solidFill>
                      <a:cs typeface="+mn-ea"/>
                      <a:sym typeface="+mn-lt"/>
                    </a:rPr>
                    <a:t>小标题</a:t>
                  </a:r>
                  <a:endParaRPr lang="zh-CN" altLang="en-US" sz="2000" b="1" dirty="0">
                    <a:solidFill>
                      <a:schemeClr val="tx1">
                        <a:lumMod val="75000"/>
                      </a:schemeClr>
                    </a:solidFill>
                    <a:cs typeface="+mn-ea"/>
                    <a:sym typeface="+mn-lt"/>
                  </a:endParaRPr>
                </a:p>
              </p:txBody>
            </p:sp>
          </p:grpSp>
          <p:grpSp>
            <p:nvGrpSpPr>
              <p:cNvPr id="29" name="Group 74"/>
              <p:cNvGrpSpPr/>
              <p:nvPr/>
            </p:nvGrpSpPr>
            <p:grpSpPr>
              <a:xfrm>
                <a:off x="1193500" y="4139453"/>
                <a:ext cx="3761195" cy="927368"/>
                <a:chOff x="1317257" y="1824875"/>
                <a:chExt cx="3761195" cy="927368"/>
              </a:xfrm>
            </p:grpSpPr>
            <p:sp>
              <p:nvSpPr>
                <p:cNvPr id="30" name="îṣļîḑé-TextBox 75"/>
                <p:cNvSpPr txBox="1"/>
                <p:nvPr/>
              </p:nvSpPr>
              <p:spPr>
                <a:xfrm>
                  <a:off x="1317257" y="2244412"/>
                  <a:ext cx="3761195" cy="507831"/>
                </a:xfrm>
                <a:prstGeom prst="rect">
                  <a:avLst/>
                </a:prstGeom>
                <a:noFill/>
              </p:spPr>
              <p:txBody>
                <a:bodyPr wrap="square" lIns="0" tIns="0" rIns="0" bIns="0">
                  <a:noAutofit/>
                </a:bodyPr>
                <a:lstStyle/>
                <a:p>
                  <a:pPr algn="r">
                    <a:lnSpc>
                      <a:spcPct val="120000"/>
                    </a:lnSpc>
                  </a:pPr>
                  <a:r>
                    <a:rPr lang="zh-CN" altLang="en-US" sz="1400" dirty="0">
                      <a:solidFill>
                        <a:schemeClr val="tx1">
                          <a:lumMod val="75000"/>
                        </a:schemeClr>
                      </a:solidFill>
                      <a:cs typeface="+mn-ea"/>
                      <a:sym typeface="+mn-lt"/>
                    </a:rPr>
                    <a:t>输入替换内容输入替换内容输入替换内容输入替换内容</a:t>
                  </a:r>
                  <a:endParaRPr lang="zh-CN" altLang="en-US" sz="1400" dirty="0">
                    <a:solidFill>
                      <a:schemeClr val="tx1">
                        <a:lumMod val="75000"/>
                      </a:schemeClr>
                    </a:solidFill>
                    <a:cs typeface="+mn-ea"/>
                    <a:sym typeface="+mn-lt"/>
                  </a:endParaRPr>
                </a:p>
              </p:txBody>
            </p:sp>
            <p:sp>
              <p:nvSpPr>
                <p:cNvPr id="31" name="îṣļîḑé-Rectangle 76"/>
                <p:cNvSpPr/>
                <p:nvPr/>
              </p:nvSpPr>
              <p:spPr>
                <a:xfrm>
                  <a:off x="1317257" y="1824875"/>
                  <a:ext cx="3761195" cy="307777"/>
                </a:xfrm>
                <a:prstGeom prst="rect">
                  <a:avLst/>
                </a:prstGeom>
              </p:spPr>
              <p:txBody>
                <a:bodyPr wrap="none" lIns="0" tIns="0" rIns="0" bIns="0">
                  <a:noAutofit/>
                </a:bodyPr>
                <a:lstStyle/>
                <a:p>
                  <a:pPr algn="r"/>
                  <a:r>
                    <a:rPr lang="zh-CN" altLang="en-US" sz="2000" b="1" dirty="0">
                      <a:solidFill>
                        <a:schemeClr val="tx1">
                          <a:lumMod val="75000"/>
                        </a:schemeClr>
                      </a:solidFill>
                      <a:cs typeface="+mn-ea"/>
                      <a:sym typeface="+mn-lt"/>
                    </a:rPr>
                    <a:t>小标题</a:t>
                  </a:r>
                  <a:endParaRPr lang="zh-CN" altLang="en-US" sz="2000" b="1" dirty="0">
                    <a:solidFill>
                      <a:schemeClr val="tx1">
                        <a:lumMod val="75000"/>
                      </a:schemeClr>
                    </a:solidFill>
                    <a:cs typeface="+mn-ea"/>
                    <a:sym typeface="+mn-lt"/>
                  </a:endParaRPr>
                </a:p>
              </p:txBody>
            </p:sp>
          </p:grpSp>
        </p:grpSp>
        <p:cxnSp>
          <p:nvCxnSpPr>
            <p:cNvPr id="25" name="îṣļîḑé-Straight Connector 70"/>
            <p:cNvCxnSpPr/>
            <p:nvPr/>
          </p:nvCxnSpPr>
          <p:spPr>
            <a:xfrm>
              <a:off x="8472264"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6" name="îṣļîḑé-Straight Connector 71"/>
            <p:cNvCxnSpPr/>
            <p:nvPr/>
          </p:nvCxnSpPr>
          <p:spPr>
            <a:xfrm>
              <a:off x="8472264"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10" name="Group 81"/>
          <p:cNvGrpSpPr/>
          <p:nvPr/>
        </p:nvGrpSpPr>
        <p:grpSpPr>
          <a:xfrm>
            <a:off x="1297309" y="2144928"/>
            <a:ext cx="2713719" cy="3575184"/>
            <a:chOff x="1307468" y="1697288"/>
            <a:chExt cx="2713719" cy="3575184"/>
          </a:xfrm>
        </p:grpSpPr>
        <p:grpSp>
          <p:nvGrpSpPr>
            <p:cNvPr id="11" name="Group 82"/>
            <p:cNvGrpSpPr/>
            <p:nvPr/>
          </p:nvGrpSpPr>
          <p:grpSpPr>
            <a:xfrm>
              <a:off x="1410010" y="1697288"/>
              <a:ext cx="2611177" cy="3575184"/>
              <a:chOff x="1193500" y="1491637"/>
              <a:chExt cx="3761195" cy="3575184"/>
            </a:xfrm>
          </p:grpSpPr>
          <p:grpSp>
            <p:nvGrpSpPr>
              <p:cNvPr id="15" name="Group 86"/>
              <p:cNvGrpSpPr/>
              <p:nvPr/>
            </p:nvGrpSpPr>
            <p:grpSpPr>
              <a:xfrm>
                <a:off x="1193500" y="1491637"/>
                <a:ext cx="3761195" cy="927368"/>
                <a:chOff x="1317257" y="1824875"/>
                <a:chExt cx="3761195" cy="927368"/>
              </a:xfrm>
            </p:grpSpPr>
            <p:sp>
              <p:nvSpPr>
                <p:cNvPr id="22" name="îṣļîḑé-TextBox 93"/>
                <p:cNvSpPr txBox="1"/>
                <p:nvPr/>
              </p:nvSpPr>
              <p:spPr>
                <a:xfrm>
                  <a:off x="1317257" y="2244412"/>
                  <a:ext cx="3761195" cy="507831"/>
                </a:xfrm>
                <a:prstGeom prst="rect">
                  <a:avLst/>
                </a:prstGeom>
                <a:noFill/>
              </p:spPr>
              <p:txBody>
                <a:bodyPr wrap="square" lIns="0" tIns="0" rIns="0" bIns="0">
                  <a:noAutofit/>
                </a:bodyPr>
                <a:lstStyle/>
                <a:p>
                  <a:pPr>
                    <a:lnSpc>
                      <a:spcPct val="120000"/>
                    </a:lnSpc>
                  </a:pPr>
                  <a:r>
                    <a:rPr lang="zh-CN" altLang="en-US" sz="1400" dirty="0">
                      <a:solidFill>
                        <a:schemeClr val="tx1">
                          <a:lumMod val="75000"/>
                        </a:schemeClr>
                      </a:solidFill>
                      <a:cs typeface="+mn-ea"/>
                      <a:sym typeface="+mn-lt"/>
                    </a:rPr>
                    <a:t>输入替换内容输入替换内容输入替换内容输入替换内容</a:t>
                  </a:r>
                  <a:endParaRPr lang="zh-CN" altLang="en-US" sz="1400" dirty="0">
                    <a:solidFill>
                      <a:schemeClr val="tx1">
                        <a:lumMod val="75000"/>
                      </a:schemeClr>
                    </a:solidFill>
                    <a:cs typeface="+mn-ea"/>
                    <a:sym typeface="+mn-lt"/>
                  </a:endParaRPr>
                </a:p>
              </p:txBody>
            </p:sp>
            <p:sp>
              <p:nvSpPr>
                <p:cNvPr id="23" name="îṣļîḑé-Rectangle 94"/>
                <p:cNvSpPr/>
                <p:nvPr/>
              </p:nvSpPr>
              <p:spPr>
                <a:xfrm>
                  <a:off x="1317257" y="1824875"/>
                  <a:ext cx="3761195" cy="307777"/>
                </a:xfrm>
                <a:prstGeom prst="rect">
                  <a:avLst/>
                </a:prstGeom>
              </p:spPr>
              <p:txBody>
                <a:bodyPr wrap="none" lIns="0" tIns="0" rIns="0" bIns="0">
                  <a:noAutofit/>
                </a:bodyPr>
                <a:lstStyle/>
                <a:p>
                  <a:r>
                    <a:rPr lang="zh-CN" altLang="en-US" sz="2000" b="1" dirty="0">
                      <a:solidFill>
                        <a:schemeClr val="tx1">
                          <a:lumMod val="75000"/>
                        </a:schemeClr>
                      </a:solidFill>
                      <a:cs typeface="+mn-ea"/>
                      <a:sym typeface="+mn-lt"/>
                    </a:rPr>
                    <a:t>小标题</a:t>
                  </a:r>
                  <a:endParaRPr lang="zh-CN" altLang="en-US" sz="2000" b="1" dirty="0">
                    <a:solidFill>
                      <a:schemeClr val="tx1">
                        <a:lumMod val="75000"/>
                      </a:schemeClr>
                    </a:solidFill>
                    <a:cs typeface="+mn-ea"/>
                    <a:sym typeface="+mn-lt"/>
                  </a:endParaRPr>
                </a:p>
              </p:txBody>
            </p:sp>
          </p:grpSp>
          <p:grpSp>
            <p:nvGrpSpPr>
              <p:cNvPr id="16" name="Group 87"/>
              <p:cNvGrpSpPr/>
              <p:nvPr/>
            </p:nvGrpSpPr>
            <p:grpSpPr>
              <a:xfrm>
                <a:off x="1193500" y="2815545"/>
                <a:ext cx="3761195" cy="927368"/>
                <a:chOff x="1317257" y="1824875"/>
                <a:chExt cx="3761195" cy="927368"/>
              </a:xfrm>
            </p:grpSpPr>
            <p:sp>
              <p:nvSpPr>
                <p:cNvPr id="20" name="îṣļîḑé-TextBox 91"/>
                <p:cNvSpPr txBox="1"/>
                <p:nvPr/>
              </p:nvSpPr>
              <p:spPr>
                <a:xfrm>
                  <a:off x="1317257" y="2244412"/>
                  <a:ext cx="3761195" cy="507831"/>
                </a:xfrm>
                <a:prstGeom prst="rect">
                  <a:avLst/>
                </a:prstGeom>
                <a:noFill/>
              </p:spPr>
              <p:txBody>
                <a:bodyPr wrap="square" lIns="0" tIns="0" rIns="0" bIns="0">
                  <a:noAutofit/>
                </a:bodyPr>
                <a:lstStyle/>
                <a:p>
                  <a:pPr>
                    <a:lnSpc>
                      <a:spcPct val="120000"/>
                    </a:lnSpc>
                  </a:pPr>
                  <a:r>
                    <a:rPr lang="zh-CN" altLang="en-US" sz="1400" dirty="0">
                      <a:solidFill>
                        <a:schemeClr val="tx1">
                          <a:lumMod val="75000"/>
                        </a:schemeClr>
                      </a:solidFill>
                      <a:cs typeface="+mn-ea"/>
                      <a:sym typeface="+mn-lt"/>
                    </a:rPr>
                    <a:t>输入替换内容输入替换内容输入替换内容输入替换内容</a:t>
                  </a:r>
                  <a:endParaRPr lang="zh-CN" altLang="en-US" sz="1400" dirty="0">
                    <a:solidFill>
                      <a:schemeClr val="tx1">
                        <a:lumMod val="75000"/>
                      </a:schemeClr>
                    </a:solidFill>
                    <a:cs typeface="+mn-ea"/>
                    <a:sym typeface="+mn-lt"/>
                  </a:endParaRPr>
                </a:p>
              </p:txBody>
            </p:sp>
            <p:sp>
              <p:nvSpPr>
                <p:cNvPr id="21" name="îṣļîḑé-Rectangle 92"/>
                <p:cNvSpPr/>
                <p:nvPr/>
              </p:nvSpPr>
              <p:spPr>
                <a:xfrm>
                  <a:off x="1317257" y="1824875"/>
                  <a:ext cx="3761195" cy="307777"/>
                </a:xfrm>
                <a:prstGeom prst="rect">
                  <a:avLst/>
                </a:prstGeom>
              </p:spPr>
              <p:txBody>
                <a:bodyPr wrap="none" lIns="0" tIns="0" rIns="0" bIns="0">
                  <a:noAutofit/>
                </a:bodyPr>
                <a:lstStyle/>
                <a:p>
                  <a:r>
                    <a:rPr lang="zh-CN" altLang="en-US" sz="2000" b="1" dirty="0">
                      <a:solidFill>
                        <a:schemeClr val="tx1">
                          <a:lumMod val="75000"/>
                        </a:schemeClr>
                      </a:solidFill>
                      <a:cs typeface="+mn-ea"/>
                      <a:sym typeface="+mn-lt"/>
                    </a:rPr>
                    <a:t>小标题</a:t>
                  </a:r>
                  <a:endParaRPr lang="zh-CN" altLang="en-US" sz="2000" b="1" dirty="0">
                    <a:solidFill>
                      <a:schemeClr val="tx1">
                        <a:lumMod val="75000"/>
                      </a:schemeClr>
                    </a:solidFill>
                    <a:cs typeface="+mn-ea"/>
                    <a:sym typeface="+mn-lt"/>
                  </a:endParaRPr>
                </a:p>
              </p:txBody>
            </p:sp>
          </p:grpSp>
          <p:grpSp>
            <p:nvGrpSpPr>
              <p:cNvPr id="17" name="Group 88"/>
              <p:cNvGrpSpPr/>
              <p:nvPr/>
            </p:nvGrpSpPr>
            <p:grpSpPr>
              <a:xfrm>
                <a:off x="1193500" y="4139453"/>
                <a:ext cx="3761195" cy="927368"/>
                <a:chOff x="1317257" y="1824875"/>
                <a:chExt cx="3761195" cy="927368"/>
              </a:xfrm>
            </p:grpSpPr>
            <p:sp>
              <p:nvSpPr>
                <p:cNvPr id="18" name="îṣļîḑé-TextBox 89"/>
                <p:cNvSpPr txBox="1"/>
                <p:nvPr/>
              </p:nvSpPr>
              <p:spPr>
                <a:xfrm>
                  <a:off x="1317257" y="2244412"/>
                  <a:ext cx="3761195" cy="507831"/>
                </a:xfrm>
                <a:prstGeom prst="rect">
                  <a:avLst/>
                </a:prstGeom>
                <a:noFill/>
              </p:spPr>
              <p:txBody>
                <a:bodyPr wrap="square" lIns="0" tIns="0" rIns="0" bIns="0">
                  <a:noAutofit/>
                </a:bodyPr>
                <a:lstStyle/>
                <a:p>
                  <a:pPr>
                    <a:lnSpc>
                      <a:spcPct val="120000"/>
                    </a:lnSpc>
                  </a:pPr>
                  <a:r>
                    <a:rPr lang="zh-CN" altLang="en-US" sz="1400" dirty="0">
                      <a:solidFill>
                        <a:schemeClr val="tx1">
                          <a:lumMod val="75000"/>
                        </a:schemeClr>
                      </a:solidFill>
                      <a:cs typeface="+mn-ea"/>
                      <a:sym typeface="+mn-lt"/>
                    </a:rPr>
                    <a:t>输入替换内容输入替换内容输入替换内容输入替换内容</a:t>
                  </a:r>
                  <a:endParaRPr lang="zh-CN" altLang="en-US" sz="1400" dirty="0">
                    <a:solidFill>
                      <a:schemeClr val="tx1">
                        <a:lumMod val="75000"/>
                      </a:schemeClr>
                    </a:solidFill>
                    <a:cs typeface="+mn-ea"/>
                    <a:sym typeface="+mn-lt"/>
                  </a:endParaRPr>
                </a:p>
              </p:txBody>
            </p:sp>
            <p:sp>
              <p:nvSpPr>
                <p:cNvPr id="19" name="îṣļîḑé-Rectangle 90"/>
                <p:cNvSpPr/>
                <p:nvPr/>
              </p:nvSpPr>
              <p:spPr>
                <a:xfrm>
                  <a:off x="1317257" y="1824875"/>
                  <a:ext cx="3761195" cy="307777"/>
                </a:xfrm>
                <a:prstGeom prst="rect">
                  <a:avLst/>
                </a:prstGeom>
              </p:spPr>
              <p:txBody>
                <a:bodyPr wrap="none" lIns="0" tIns="0" rIns="0" bIns="0">
                  <a:noAutofit/>
                </a:bodyPr>
                <a:lstStyle/>
                <a:p>
                  <a:r>
                    <a:rPr lang="zh-CN" altLang="en-US" sz="2000" b="1" dirty="0">
                      <a:solidFill>
                        <a:schemeClr val="tx1">
                          <a:lumMod val="75000"/>
                        </a:schemeClr>
                      </a:solidFill>
                      <a:cs typeface="+mn-ea"/>
                      <a:sym typeface="+mn-lt"/>
                    </a:rPr>
                    <a:t>小标题</a:t>
                  </a:r>
                  <a:endParaRPr lang="zh-CN" altLang="en-US" sz="2000" b="1" dirty="0">
                    <a:solidFill>
                      <a:schemeClr val="tx1">
                        <a:lumMod val="75000"/>
                      </a:schemeClr>
                    </a:solidFill>
                    <a:cs typeface="+mn-ea"/>
                    <a:sym typeface="+mn-lt"/>
                  </a:endParaRPr>
                </a:p>
              </p:txBody>
            </p:sp>
          </p:grpSp>
        </p:grpSp>
        <p:grpSp>
          <p:nvGrpSpPr>
            <p:cNvPr id="12" name="Group 83"/>
            <p:cNvGrpSpPr/>
            <p:nvPr/>
          </p:nvGrpSpPr>
          <p:grpSpPr>
            <a:xfrm>
              <a:off x="1307468" y="2710116"/>
              <a:ext cx="2448272" cy="1338747"/>
              <a:chOff x="1307468" y="2924944"/>
              <a:chExt cx="2448272" cy="1338747"/>
            </a:xfrm>
          </p:grpSpPr>
          <p:cxnSp>
            <p:nvCxnSpPr>
              <p:cNvPr id="13" name="îṣļîḑé-Straight Connector 84"/>
              <p:cNvCxnSpPr/>
              <p:nvPr/>
            </p:nvCxnSpPr>
            <p:spPr>
              <a:xfrm>
                <a:off x="1307468"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4" name="îṣļîḑé-Straight Connector 85"/>
              <p:cNvCxnSpPr/>
              <p:nvPr/>
            </p:nvCxnSpPr>
            <p:spPr>
              <a:xfrm>
                <a:off x="1307468"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sp>
        <p:nvSpPr>
          <p:cNvPr id="53" name="TextBox 8"/>
          <p:cNvSpPr txBox="1"/>
          <p:nvPr/>
        </p:nvSpPr>
        <p:spPr>
          <a:xfrm>
            <a:off x="4224485" y="6935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cs typeface="+mn-ea"/>
                <a:sym typeface="+mn-lt"/>
              </a:rPr>
              <a:t>点击输入您的标题</a:t>
            </a:r>
            <a:endParaRPr lang="zh-CN" altLang="en-US" sz="3200" b="1"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7"/>
          <p:cNvGrpSpPr/>
          <p:nvPr/>
        </p:nvGrpSpPr>
        <p:grpSpPr>
          <a:xfrm>
            <a:off x="6194314" y="2236616"/>
            <a:ext cx="5155420" cy="3614094"/>
            <a:chOff x="7845714" y="1736884"/>
            <a:chExt cx="3501815" cy="1942035"/>
          </a:xfrm>
          <a:solidFill>
            <a:srgbClr val="5E906F"/>
          </a:solidFill>
        </p:grpSpPr>
        <p:grpSp>
          <p:nvGrpSpPr>
            <p:cNvPr id="9" name="Group 35"/>
            <p:cNvGrpSpPr/>
            <p:nvPr/>
          </p:nvGrpSpPr>
          <p:grpSpPr>
            <a:xfrm>
              <a:off x="7845714" y="1736884"/>
              <a:ext cx="3501815" cy="1942035"/>
              <a:chOff x="7541908" y="1631854"/>
              <a:chExt cx="4046956" cy="1942035"/>
            </a:xfrm>
            <a:grpFill/>
          </p:grpSpPr>
          <p:sp>
            <p:nvSpPr>
              <p:cNvPr id="14" name="Rectangle 29"/>
              <p:cNvSpPr/>
              <p:nvPr/>
            </p:nvSpPr>
            <p:spPr>
              <a:xfrm>
                <a:off x="7541909" y="1726473"/>
                <a:ext cx="4046955" cy="1847416"/>
              </a:xfrm>
              <a:prstGeom prst="rect">
                <a:avLst/>
              </a:prstGeom>
              <a:solidFill>
                <a:srgbClr val="86B17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solidFill>
                    <a:schemeClr val="bg1">
                      <a:lumMod val="50000"/>
                    </a:schemeClr>
                  </a:solidFill>
                  <a:cs typeface="+mn-ea"/>
                  <a:sym typeface="+mn-lt"/>
                </a:endParaRPr>
              </a:p>
            </p:txBody>
          </p:sp>
          <p:sp>
            <p:nvSpPr>
              <p:cNvPr id="15" name="Rectangle 33"/>
              <p:cNvSpPr/>
              <p:nvPr/>
            </p:nvSpPr>
            <p:spPr>
              <a:xfrm>
                <a:off x="7541908" y="1631854"/>
                <a:ext cx="4046955" cy="435299"/>
              </a:xfrm>
              <a:prstGeom prst="rect">
                <a:avLst/>
              </a:prstGeom>
              <a:solidFill>
                <a:srgbClr val="DDE2B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spc="500" dirty="0">
                    <a:solidFill>
                      <a:schemeClr val="bg1"/>
                    </a:solidFill>
                    <a:effectLst>
                      <a:outerShdw blurRad="38100" dist="38100" dir="2700000" algn="tl">
                        <a:srgbClr val="000000">
                          <a:alpha val="43137"/>
                        </a:srgbClr>
                      </a:outerShdw>
                    </a:effectLst>
                    <a:cs typeface="+mn-ea"/>
                    <a:sym typeface="+mn-lt"/>
                  </a:rPr>
                  <a:t>小标题</a:t>
                </a:r>
                <a:endParaRPr lang="en-GB" sz="2800" b="1" spc="500" dirty="0">
                  <a:solidFill>
                    <a:schemeClr val="bg1"/>
                  </a:solidFill>
                  <a:effectLst>
                    <a:outerShdw blurRad="38100" dist="38100" dir="2700000" algn="tl">
                      <a:srgbClr val="000000">
                        <a:alpha val="43137"/>
                      </a:srgbClr>
                    </a:outerShdw>
                  </a:effectLst>
                  <a:cs typeface="+mn-ea"/>
                  <a:sym typeface="+mn-lt"/>
                </a:endParaRPr>
              </a:p>
            </p:txBody>
          </p:sp>
        </p:grpSp>
        <p:sp>
          <p:nvSpPr>
            <p:cNvPr id="10" name="Rectangle 34"/>
            <p:cNvSpPr/>
            <p:nvPr/>
          </p:nvSpPr>
          <p:spPr>
            <a:xfrm>
              <a:off x="8030006" y="2266802"/>
              <a:ext cx="3133230" cy="1240379"/>
            </a:xfrm>
            <a:prstGeom prst="rect">
              <a:avLst/>
            </a:prstGeom>
            <a:noFill/>
          </p:spPr>
          <p:txBody>
            <a:bodyPr wrap="square">
              <a:spAutoFit/>
            </a:bodyPr>
            <a:lstStyle/>
            <a:p>
              <a:pPr algn="ctr">
                <a:lnSpc>
                  <a:spcPct val="150000"/>
                </a:lnSpc>
              </a:pPr>
              <a:r>
                <a:rPr lang="zh-CN" altLang="en-US" sz="1600" dirty="0">
                  <a:solidFill>
                    <a:schemeClr val="bg1"/>
                  </a:solidFill>
                  <a:cs typeface="+mn-ea"/>
                  <a:sym typeface="+mn-lt"/>
                </a:rPr>
                <a:t>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a:t>
              </a:r>
              <a:endParaRPr lang="en-US" altLang="zh-CN" sz="1600" dirty="0">
                <a:solidFill>
                  <a:schemeClr val="bg1"/>
                </a:solidFill>
                <a:cs typeface="+mn-ea"/>
                <a:sym typeface="+mn-lt"/>
              </a:endParaRPr>
            </a:p>
          </p:txBody>
        </p:sp>
      </p:grpSp>
      <p:pic>
        <p:nvPicPr>
          <p:cNvPr id="13" name="图片 12"/>
          <p:cNvPicPr>
            <a:picLocks noChangeAspect="1"/>
          </p:cNvPicPr>
          <p:nvPr/>
        </p:nvPicPr>
        <p:blipFill rotWithShape="1">
          <a:blip r:embed="rId1" cstate="print">
            <a:extLst>
              <a:ext uri="{28A0092B-C50C-407E-A947-70E740481C1C}">
                <a14:useLocalDpi xmlns:a14="http://schemas.microsoft.com/office/drawing/2010/main" val="0"/>
              </a:ext>
            </a:extLst>
          </a:blip>
          <a:srcRect l="136" r="301"/>
          <a:stretch>
            <a:fillRect/>
          </a:stretch>
        </p:blipFill>
        <p:spPr>
          <a:xfrm>
            <a:off x="842265" y="2236616"/>
            <a:ext cx="5155419" cy="3614094"/>
          </a:xfrm>
          <a:prstGeom prst="rect">
            <a:avLst/>
          </a:prstGeom>
        </p:spPr>
      </p:pic>
      <p:sp>
        <p:nvSpPr>
          <p:cNvPr id="11" name="TextBox 8"/>
          <p:cNvSpPr txBox="1"/>
          <p:nvPr/>
        </p:nvSpPr>
        <p:spPr>
          <a:xfrm>
            <a:off x="4376885" y="8459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cs typeface="+mn-ea"/>
                <a:sym typeface="+mn-lt"/>
              </a:rPr>
              <a:t>点击输入您的标题</a:t>
            </a:r>
            <a:endParaRPr lang="zh-CN" altLang="en-US" sz="3200" b="1"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7560757" y="1769621"/>
            <a:ext cx="3980239" cy="4053762"/>
            <a:chOff x="7560757" y="1769621"/>
            <a:chExt cx="3980239" cy="4053762"/>
          </a:xfrm>
        </p:grpSpPr>
        <p:sp>
          <p:nvSpPr>
            <p:cNvPr id="7" name="TextBox 39"/>
            <p:cNvSpPr txBox="1"/>
            <p:nvPr/>
          </p:nvSpPr>
          <p:spPr>
            <a:xfrm>
              <a:off x="7560757" y="1769621"/>
              <a:ext cx="3279284" cy="630455"/>
            </a:xfrm>
            <a:prstGeom prst="rect">
              <a:avLst/>
            </a:prstGeom>
            <a:noFill/>
          </p:spPr>
          <p:txBody>
            <a:bodyPr wrap="square" lIns="136790" tIns="68395" rIns="136790" bIns="68395" rtlCol="0">
              <a:spAutoFit/>
            </a:bodyPr>
            <a:lstStyle/>
            <a:p>
              <a:pPr defTabSz="914400">
                <a:defRPr/>
              </a:pPr>
              <a:r>
                <a:rPr lang="zh-CN" altLang="en-US" sz="3200" kern="0" dirty="0">
                  <a:solidFill>
                    <a:schemeClr val="tx1">
                      <a:lumMod val="75000"/>
                    </a:schemeClr>
                  </a:solidFill>
                  <a:cs typeface="+mn-ea"/>
                  <a:sym typeface="+mn-lt"/>
                </a:rPr>
                <a:t>小标题</a:t>
              </a:r>
              <a:endParaRPr lang="zh-CN" altLang="en-US" sz="3200" kern="0" dirty="0">
                <a:solidFill>
                  <a:schemeClr val="tx1">
                    <a:lumMod val="75000"/>
                  </a:schemeClr>
                </a:solidFill>
                <a:cs typeface="+mn-ea"/>
                <a:sym typeface="+mn-lt"/>
              </a:endParaRPr>
            </a:p>
          </p:txBody>
        </p:sp>
        <p:sp>
          <p:nvSpPr>
            <p:cNvPr id="8" name="矩形 7"/>
            <p:cNvSpPr>
              <a:spLocks noChangeArrowheads="1"/>
            </p:cNvSpPr>
            <p:nvPr/>
          </p:nvSpPr>
          <p:spPr bwMode="auto">
            <a:xfrm>
              <a:off x="7560757" y="2528376"/>
              <a:ext cx="3980239" cy="18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36790" tIns="68395" rIns="136790" bIns="68395">
              <a:spAutoFit/>
            </a:bodyPr>
            <a:lstStyle/>
            <a:p>
              <a:pPr>
                <a:lnSpc>
                  <a:spcPct val="150000"/>
                </a:lnSpc>
              </a:pPr>
              <a:r>
                <a:rPr lang="zh-CN" altLang="en-US" sz="1200" spc="100" dirty="0">
                  <a:solidFill>
                    <a:schemeClr val="tx1">
                      <a:lumMod val="85000"/>
                      <a:lumOff val="15000"/>
                    </a:schemeClr>
                  </a:solidFill>
                  <a:cs typeface="+mn-ea"/>
                  <a:sym typeface="+mn-lt"/>
                </a:rPr>
                <a:t>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a:t>
              </a:r>
              <a:endParaRPr lang="en-US" altLang="zh-CN" sz="1200" spc="100" dirty="0">
                <a:solidFill>
                  <a:srgbClr val="FFFFFF">
                    <a:lumMod val="50000"/>
                  </a:srgbClr>
                </a:solidFill>
                <a:cs typeface="+mn-ea"/>
                <a:sym typeface="+mn-lt"/>
              </a:endParaRPr>
            </a:p>
          </p:txBody>
        </p:sp>
        <p:sp>
          <p:nvSpPr>
            <p:cNvPr id="9" name="矩形 8"/>
            <p:cNvSpPr/>
            <p:nvPr/>
          </p:nvSpPr>
          <p:spPr>
            <a:xfrm>
              <a:off x="7581246" y="4577262"/>
              <a:ext cx="3959750" cy="1246121"/>
            </a:xfrm>
            <a:prstGeom prst="rect">
              <a:avLst/>
            </a:prstGeom>
          </p:spPr>
          <p:txBody>
            <a:bodyPr wrap="square" lIns="136790" tIns="68395" rIns="136790" bIns="68395">
              <a:spAutoFit/>
            </a:bodyPr>
            <a:lstStyle/>
            <a:p>
              <a:pPr>
                <a:lnSpc>
                  <a:spcPct val="150000"/>
                </a:lnSpc>
              </a:pPr>
              <a:r>
                <a:rPr lang="zh-CN" altLang="en-US" sz="1200" spc="100" dirty="0">
                  <a:solidFill>
                    <a:schemeClr val="tx1">
                      <a:lumMod val="85000"/>
                      <a:lumOff val="15000"/>
                    </a:schemeClr>
                  </a:solidFill>
                  <a:cs typeface="+mn-ea"/>
                  <a:sym typeface="+mn-lt"/>
                </a:rPr>
                <a:t>输入替换内容输入替换内容输入替换内容输入替换内容输入替换内容输入替换内容输入替换内容输入替换内容输入替换内容输入替换内容输入替换内容输入替换内容输入替换内容输入替换内容</a:t>
              </a:r>
              <a:endParaRPr lang="en-US" altLang="zh-CN" sz="1200" spc="100" dirty="0">
                <a:solidFill>
                  <a:schemeClr val="tx1">
                    <a:lumMod val="85000"/>
                    <a:lumOff val="15000"/>
                  </a:schemeClr>
                </a:solidFill>
                <a:cs typeface="+mn-ea"/>
                <a:sym typeface="+mn-lt"/>
              </a:endParaRPr>
            </a:p>
          </p:txBody>
        </p:sp>
      </p:grpSp>
      <p:grpSp>
        <p:nvGrpSpPr>
          <p:cNvPr id="2" name="组合 1"/>
          <p:cNvGrpSpPr/>
          <p:nvPr/>
        </p:nvGrpSpPr>
        <p:grpSpPr>
          <a:xfrm>
            <a:off x="978941" y="1610520"/>
            <a:ext cx="5956869" cy="4489922"/>
            <a:chOff x="978941" y="1610520"/>
            <a:chExt cx="5956869" cy="4489922"/>
          </a:xfrm>
        </p:grpSpPr>
        <p:cxnSp>
          <p:nvCxnSpPr>
            <p:cNvPr id="4" name="直接连接符 3"/>
            <p:cNvCxnSpPr/>
            <p:nvPr/>
          </p:nvCxnSpPr>
          <p:spPr>
            <a:xfrm>
              <a:off x="3063138" y="2145562"/>
              <a:ext cx="455931" cy="3363349"/>
            </a:xfrm>
            <a:prstGeom prst="line">
              <a:avLst/>
            </a:prstGeom>
            <a:noFill/>
            <a:ln w="6350" cap="flat" cmpd="sng" algn="ctr">
              <a:solidFill>
                <a:schemeClr val="bg1">
                  <a:lumMod val="50000"/>
                </a:schemeClr>
              </a:solidFill>
              <a:prstDash val="solid"/>
            </a:ln>
            <a:effectLst/>
          </p:spPr>
        </p:cxnSp>
        <p:cxnSp>
          <p:nvCxnSpPr>
            <p:cNvPr id="5" name="直接连接符 4"/>
            <p:cNvCxnSpPr/>
            <p:nvPr/>
          </p:nvCxnSpPr>
          <p:spPr>
            <a:xfrm flipV="1">
              <a:off x="1706911" y="4411463"/>
              <a:ext cx="4236890" cy="152406"/>
            </a:xfrm>
            <a:prstGeom prst="line">
              <a:avLst/>
            </a:prstGeom>
            <a:noFill/>
            <a:ln w="6350" cap="flat" cmpd="sng" algn="ctr">
              <a:solidFill>
                <a:schemeClr val="bg1">
                  <a:lumMod val="50000"/>
                </a:schemeClr>
              </a:solidFill>
              <a:prstDash val="solid"/>
            </a:ln>
            <a:effectLst/>
          </p:spPr>
        </p:cxnSp>
        <p:sp>
          <p:nvSpPr>
            <p:cNvPr id="6" name="任意多边形 38"/>
            <p:cNvSpPr/>
            <p:nvPr/>
          </p:nvSpPr>
          <p:spPr>
            <a:xfrm>
              <a:off x="2024959" y="2362912"/>
              <a:ext cx="3918843" cy="2960997"/>
            </a:xfrm>
            <a:custGeom>
              <a:avLst/>
              <a:gdLst>
                <a:gd name="connsiteX0" fmla="*/ 0 w 3381829"/>
                <a:gd name="connsiteY0" fmla="*/ 1814286 h 2554514"/>
                <a:gd name="connsiteX1" fmla="*/ 1059543 w 3381829"/>
                <a:gd name="connsiteY1" fmla="*/ 0 h 2554514"/>
                <a:gd name="connsiteX2" fmla="*/ 3251200 w 3381829"/>
                <a:gd name="connsiteY2" fmla="*/ 246743 h 2554514"/>
                <a:gd name="connsiteX3" fmla="*/ 3381829 w 3381829"/>
                <a:gd name="connsiteY3" fmla="*/ 2148114 h 2554514"/>
                <a:gd name="connsiteX4" fmla="*/ 1335315 w 3381829"/>
                <a:gd name="connsiteY4" fmla="*/ 2554514 h 2554514"/>
                <a:gd name="connsiteX5" fmla="*/ 0 w 3381829"/>
                <a:gd name="connsiteY5" fmla="*/ 1814286 h 2554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1829" h="2554514">
                  <a:moveTo>
                    <a:pt x="0" y="1814286"/>
                  </a:moveTo>
                  <a:lnTo>
                    <a:pt x="1059543" y="0"/>
                  </a:lnTo>
                  <a:lnTo>
                    <a:pt x="3251200" y="246743"/>
                  </a:lnTo>
                  <a:lnTo>
                    <a:pt x="3381829" y="2148114"/>
                  </a:lnTo>
                  <a:lnTo>
                    <a:pt x="1335315" y="2554514"/>
                  </a:lnTo>
                  <a:lnTo>
                    <a:pt x="0" y="1814286"/>
                  </a:lnTo>
                  <a:close/>
                </a:path>
              </a:pathLst>
            </a:custGeom>
            <a:noFill/>
            <a:ln w="6350" cap="flat" cmpd="sng" algn="ctr">
              <a:solidFill>
                <a:srgbClr val="669455"/>
              </a:solidFill>
              <a:prstDash val="solid"/>
            </a:ln>
            <a:effectLst/>
          </p:spPr>
          <p:txBody>
            <a:bodyPr rtlCol="0" anchor="ctr"/>
            <a:lstStyle/>
            <a:p>
              <a:pPr algn="ctr" defTabSz="914400">
                <a:defRPr/>
              </a:pPr>
              <a:endParaRPr lang="zh-CN" altLang="en-US" sz="1400" kern="0">
                <a:solidFill>
                  <a:sysClr val="window" lastClr="FFFFFF"/>
                </a:solidFill>
                <a:cs typeface="+mn-ea"/>
                <a:sym typeface="+mn-lt"/>
              </a:endParaRPr>
            </a:p>
          </p:txBody>
        </p:sp>
        <p:grpSp>
          <p:nvGrpSpPr>
            <p:cNvPr id="10" name="组合 9"/>
            <p:cNvGrpSpPr/>
            <p:nvPr/>
          </p:nvGrpSpPr>
          <p:grpSpPr>
            <a:xfrm>
              <a:off x="978941" y="3862469"/>
              <a:ext cx="1429440" cy="1429586"/>
              <a:chOff x="596358" y="4310867"/>
              <a:chExt cx="1845628" cy="1845816"/>
            </a:xfrm>
          </p:grpSpPr>
          <p:sp>
            <p:nvSpPr>
              <p:cNvPr id="23" name="椭圆 22"/>
              <p:cNvSpPr/>
              <p:nvPr/>
            </p:nvSpPr>
            <p:spPr>
              <a:xfrm>
                <a:off x="596358" y="4310867"/>
                <a:ext cx="1845628" cy="1845816"/>
              </a:xfrm>
              <a:prstGeom prst="ellipse">
                <a:avLst/>
              </a:prstGeom>
              <a:solidFill>
                <a:srgbClr val="669455"/>
              </a:solidFill>
              <a:ln w="7938" cap="flat">
                <a:noFill/>
                <a:prstDash val="solid"/>
                <a:miter lim="800000"/>
              </a:ln>
              <a:effectLst/>
            </p:spPr>
            <p:txBody>
              <a:bodyPr vert="horz" wrap="square" lIns="91419" tIns="45709" rIns="91419" bIns="45709" numCol="1" anchor="t" anchorCtr="0" compatLnSpc="1"/>
              <a:lstStyle/>
              <a:p>
                <a:pPr defTabSz="914400">
                  <a:defRPr/>
                </a:pPr>
                <a:endParaRPr lang="zh-CN" altLang="en-US" sz="1400" kern="0">
                  <a:solidFill>
                    <a:sysClr val="windowText" lastClr="000000"/>
                  </a:solidFill>
                  <a:cs typeface="+mn-ea"/>
                  <a:sym typeface="+mn-lt"/>
                </a:endParaRPr>
              </a:p>
            </p:txBody>
          </p:sp>
          <p:sp>
            <p:nvSpPr>
              <p:cNvPr id="24" name="TextBox 44"/>
              <p:cNvSpPr txBox="1"/>
              <p:nvPr/>
            </p:nvSpPr>
            <p:spPr>
              <a:xfrm>
                <a:off x="782719" y="4935734"/>
                <a:ext cx="1430595" cy="596081"/>
              </a:xfrm>
              <a:prstGeom prst="rect">
                <a:avLst/>
              </a:prstGeom>
              <a:noFill/>
            </p:spPr>
            <p:txBody>
              <a:bodyPr wrap="none" rtlCol="0">
                <a:spAutoFit/>
              </a:bodyPr>
              <a:lstStyle/>
              <a:p>
                <a:pPr algn="ctr" defTabSz="914400">
                  <a:defRPr/>
                </a:pPr>
                <a:r>
                  <a:rPr lang="zh-CN" altLang="en-US" sz="2400" kern="0" dirty="0">
                    <a:solidFill>
                      <a:sysClr val="window" lastClr="FFFFFF"/>
                    </a:solidFill>
                    <a:effectLst>
                      <a:outerShdw blurRad="38100" dist="38100" dir="2700000" algn="tl">
                        <a:srgbClr val="000000">
                          <a:alpha val="43137"/>
                        </a:srgbClr>
                      </a:outerShdw>
                    </a:effectLst>
                    <a:cs typeface="+mn-ea"/>
                    <a:sym typeface="+mn-lt"/>
                  </a:rPr>
                  <a:t>小标题</a:t>
                </a:r>
                <a:endParaRPr lang="zh-CN" altLang="en-US" sz="2400" kern="0" dirty="0">
                  <a:solidFill>
                    <a:sysClr val="window" lastClr="FFFFFF"/>
                  </a:solidFill>
                  <a:effectLst>
                    <a:outerShdw blurRad="38100" dist="38100" dir="2700000" algn="tl">
                      <a:srgbClr val="000000">
                        <a:alpha val="43137"/>
                      </a:srgbClr>
                    </a:outerShdw>
                  </a:effectLst>
                  <a:cs typeface="+mn-ea"/>
                  <a:sym typeface="+mn-lt"/>
                </a:endParaRPr>
              </a:p>
            </p:txBody>
          </p:sp>
        </p:grpSp>
        <p:grpSp>
          <p:nvGrpSpPr>
            <p:cNvPr id="11" name="组合 10"/>
            <p:cNvGrpSpPr/>
            <p:nvPr/>
          </p:nvGrpSpPr>
          <p:grpSpPr>
            <a:xfrm>
              <a:off x="5138120" y="1610520"/>
              <a:ext cx="1707363" cy="1707535"/>
              <a:chOff x="5165666" y="1796946"/>
              <a:chExt cx="2204467" cy="2204690"/>
            </a:xfrm>
          </p:grpSpPr>
          <p:sp>
            <p:nvSpPr>
              <p:cNvPr id="21" name="椭圆 20"/>
              <p:cNvSpPr/>
              <p:nvPr/>
            </p:nvSpPr>
            <p:spPr>
              <a:xfrm>
                <a:off x="5165666" y="1796946"/>
                <a:ext cx="2204467" cy="2204690"/>
              </a:xfrm>
              <a:prstGeom prst="ellipse">
                <a:avLst/>
              </a:prstGeom>
              <a:solidFill>
                <a:srgbClr val="DDE2B7"/>
              </a:solidFill>
              <a:ln w="7938" cap="flat">
                <a:noFill/>
                <a:prstDash val="solid"/>
                <a:miter lim="800000"/>
              </a:ln>
              <a:effectLst/>
            </p:spPr>
            <p:txBody>
              <a:bodyPr vert="horz" wrap="square" lIns="91419" tIns="45709" rIns="91419" bIns="45709" numCol="1" anchor="t" anchorCtr="0" compatLnSpc="1"/>
              <a:lstStyle/>
              <a:p>
                <a:pPr defTabSz="914400">
                  <a:defRPr/>
                </a:pPr>
                <a:endParaRPr lang="zh-CN" altLang="en-US" sz="1400" kern="0">
                  <a:solidFill>
                    <a:sysClr val="windowText" lastClr="000000"/>
                  </a:solidFill>
                  <a:cs typeface="+mn-ea"/>
                  <a:sym typeface="+mn-lt"/>
                </a:endParaRPr>
              </a:p>
            </p:txBody>
          </p:sp>
          <p:sp>
            <p:nvSpPr>
              <p:cNvPr id="22" name="TextBox 49"/>
              <p:cNvSpPr txBox="1"/>
              <p:nvPr/>
            </p:nvSpPr>
            <p:spPr>
              <a:xfrm>
                <a:off x="5519987" y="2556468"/>
                <a:ext cx="1529940" cy="635820"/>
              </a:xfrm>
              <a:prstGeom prst="rect">
                <a:avLst/>
              </a:prstGeom>
              <a:noFill/>
            </p:spPr>
            <p:txBody>
              <a:bodyPr wrap="none" rtlCol="0">
                <a:spAutoFit/>
              </a:bodyPr>
              <a:lstStyle/>
              <a:p>
                <a:pPr algn="ctr" defTabSz="914400">
                  <a:defRPr/>
                </a:pPr>
                <a:r>
                  <a:rPr lang="zh-CN" altLang="en-US" sz="2600" kern="0" dirty="0">
                    <a:solidFill>
                      <a:sysClr val="window" lastClr="FFFFFF"/>
                    </a:solidFill>
                    <a:effectLst>
                      <a:outerShdw blurRad="38100" dist="38100" dir="2700000" algn="tl">
                        <a:srgbClr val="000000">
                          <a:alpha val="43137"/>
                        </a:srgbClr>
                      </a:outerShdw>
                    </a:effectLst>
                    <a:cs typeface="+mn-ea"/>
                    <a:sym typeface="+mn-lt"/>
                  </a:rPr>
                  <a:t>小标题</a:t>
                </a:r>
                <a:endParaRPr lang="zh-CN" altLang="en-US" sz="2600" kern="0" dirty="0">
                  <a:solidFill>
                    <a:sysClr val="window" lastClr="FFFFFF"/>
                  </a:solidFill>
                  <a:effectLst>
                    <a:outerShdw blurRad="38100" dist="38100" dir="2700000" algn="tl">
                      <a:srgbClr val="000000">
                        <a:alpha val="43137"/>
                      </a:srgbClr>
                    </a:outerShdw>
                  </a:effectLst>
                  <a:cs typeface="+mn-ea"/>
                  <a:sym typeface="+mn-lt"/>
                </a:endParaRPr>
              </a:p>
            </p:txBody>
          </p:sp>
        </p:grpSp>
        <p:grpSp>
          <p:nvGrpSpPr>
            <p:cNvPr id="12" name="组合 11"/>
            <p:cNvGrpSpPr/>
            <p:nvPr/>
          </p:nvGrpSpPr>
          <p:grpSpPr>
            <a:xfrm>
              <a:off x="5598145" y="4258108"/>
              <a:ext cx="1337665" cy="1337801"/>
              <a:chOff x="5708358" y="4756533"/>
              <a:chExt cx="1727131" cy="1727306"/>
            </a:xfrm>
          </p:grpSpPr>
          <p:sp>
            <p:nvSpPr>
              <p:cNvPr id="19" name="椭圆 18"/>
              <p:cNvSpPr/>
              <p:nvPr/>
            </p:nvSpPr>
            <p:spPr>
              <a:xfrm>
                <a:off x="5708358" y="4756533"/>
                <a:ext cx="1727131" cy="1727306"/>
              </a:xfrm>
              <a:prstGeom prst="ellipse">
                <a:avLst/>
              </a:prstGeom>
              <a:solidFill>
                <a:srgbClr val="669455"/>
              </a:solidFill>
              <a:ln w="7938" cap="flat">
                <a:noFill/>
                <a:prstDash val="solid"/>
                <a:miter lim="800000"/>
              </a:ln>
              <a:effectLst/>
            </p:spPr>
            <p:txBody>
              <a:bodyPr vert="horz" wrap="square" lIns="91419" tIns="45709" rIns="91419" bIns="45709" numCol="1" anchor="t" anchorCtr="0" compatLnSpc="1"/>
              <a:lstStyle/>
              <a:p>
                <a:pPr defTabSz="914400">
                  <a:defRPr/>
                </a:pPr>
                <a:endParaRPr lang="zh-CN" altLang="en-US" sz="1400" kern="0">
                  <a:solidFill>
                    <a:sysClr val="windowText" lastClr="000000"/>
                  </a:solidFill>
                  <a:cs typeface="+mn-ea"/>
                  <a:sym typeface="+mn-lt"/>
                </a:endParaRPr>
              </a:p>
            </p:txBody>
          </p:sp>
          <p:sp>
            <p:nvSpPr>
              <p:cNvPr id="20" name="TextBox 54"/>
              <p:cNvSpPr txBox="1"/>
              <p:nvPr/>
            </p:nvSpPr>
            <p:spPr>
              <a:xfrm>
                <a:off x="5913884" y="5351029"/>
                <a:ext cx="1331247" cy="556341"/>
              </a:xfrm>
              <a:prstGeom prst="rect">
                <a:avLst/>
              </a:prstGeom>
              <a:noFill/>
            </p:spPr>
            <p:txBody>
              <a:bodyPr wrap="none" rtlCol="0">
                <a:spAutoFit/>
              </a:bodyPr>
              <a:lstStyle/>
              <a:p>
                <a:pPr algn="ctr" defTabSz="914400">
                  <a:defRPr/>
                </a:pPr>
                <a:r>
                  <a:rPr lang="zh-CN" altLang="en-US" sz="2200" kern="0" dirty="0">
                    <a:solidFill>
                      <a:sysClr val="window" lastClr="FFFFFF"/>
                    </a:solidFill>
                    <a:effectLst>
                      <a:outerShdw blurRad="38100" dist="38100" dir="2700000" algn="tl">
                        <a:srgbClr val="000000">
                          <a:alpha val="43137"/>
                        </a:srgbClr>
                      </a:outerShdw>
                    </a:effectLst>
                    <a:cs typeface="+mn-ea"/>
                    <a:sym typeface="+mn-lt"/>
                  </a:rPr>
                  <a:t>小标题</a:t>
                </a:r>
                <a:endParaRPr lang="zh-CN" altLang="en-US" sz="2200" kern="0" dirty="0">
                  <a:solidFill>
                    <a:sysClr val="window" lastClr="FFFFFF"/>
                  </a:solidFill>
                  <a:effectLst>
                    <a:outerShdw blurRad="38100" dist="38100" dir="2700000" algn="tl">
                      <a:srgbClr val="000000">
                        <a:alpha val="43137"/>
                      </a:srgbClr>
                    </a:outerShdw>
                  </a:effectLst>
                  <a:cs typeface="+mn-ea"/>
                  <a:sym typeface="+mn-lt"/>
                </a:endParaRPr>
              </a:p>
            </p:txBody>
          </p:sp>
        </p:grpSp>
        <p:grpSp>
          <p:nvGrpSpPr>
            <p:cNvPr id="13" name="组合 12"/>
            <p:cNvGrpSpPr/>
            <p:nvPr/>
          </p:nvGrpSpPr>
          <p:grpSpPr>
            <a:xfrm>
              <a:off x="2982048" y="4955372"/>
              <a:ext cx="1144956" cy="1145070"/>
              <a:chOff x="2835960" y="5544849"/>
              <a:chExt cx="1478312" cy="1478461"/>
            </a:xfrm>
          </p:grpSpPr>
          <p:sp>
            <p:nvSpPr>
              <p:cNvPr id="17" name="椭圆 16"/>
              <p:cNvSpPr/>
              <p:nvPr/>
            </p:nvSpPr>
            <p:spPr>
              <a:xfrm>
                <a:off x="2835960" y="5544849"/>
                <a:ext cx="1478312" cy="1478461"/>
              </a:xfrm>
              <a:prstGeom prst="ellipse">
                <a:avLst/>
              </a:prstGeom>
              <a:solidFill>
                <a:srgbClr val="DDE2B7"/>
              </a:solidFill>
              <a:ln w="7938" cap="flat">
                <a:noFill/>
                <a:prstDash val="solid"/>
                <a:miter lim="800000"/>
              </a:ln>
              <a:effectLst/>
            </p:spPr>
            <p:txBody>
              <a:bodyPr vert="horz" wrap="square" lIns="91419" tIns="45709" rIns="91419" bIns="45709" numCol="1" anchor="t" anchorCtr="0" compatLnSpc="1"/>
              <a:lstStyle/>
              <a:p>
                <a:pPr defTabSz="914400">
                  <a:defRPr/>
                </a:pPr>
                <a:endParaRPr lang="zh-CN" altLang="en-US" sz="1400" kern="0">
                  <a:solidFill>
                    <a:sysClr val="windowText" lastClr="000000"/>
                  </a:solidFill>
                  <a:cs typeface="+mn-ea"/>
                  <a:sym typeface="+mn-lt"/>
                </a:endParaRPr>
              </a:p>
            </p:txBody>
          </p:sp>
          <p:sp>
            <p:nvSpPr>
              <p:cNvPr id="18" name="TextBox 59"/>
              <p:cNvSpPr txBox="1"/>
              <p:nvPr/>
            </p:nvSpPr>
            <p:spPr>
              <a:xfrm>
                <a:off x="2905736" y="5989224"/>
                <a:ext cx="1331245" cy="556341"/>
              </a:xfrm>
              <a:prstGeom prst="rect">
                <a:avLst/>
              </a:prstGeom>
              <a:noFill/>
            </p:spPr>
            <p:txBody>
              <a:bodyPr wrap="none" rtlCol="0">
                <a:spAutoFit/>
              </a:bodyPr>
              <a:lstStyle/>
              <a:p>
                <a:pPr algn="ctr" defTabSz="914400">
                  <a:defRPr/>
                </a:pPr>
                <a:r>
                  <a:rPr lang="zh-CN" altLang="en-US" sz="2200" kern="0" dirty="0">
                    <a:solidFill>
                      <a:sysClr val="window" lastClr="FFFFFF"/>
                    </a:solidFill>
                    <a:effectLst>
                      <a:outerShdw blurRad="38100" dist="38100" dir="2700000" algn="tl">
                        <a:srgbClr val="000000">
                          <a:alpha val="43137"/>
                        </a:srgbClr>
                      </a:outerShdw>
                    </a:effectLst>
                    <a:cs typeface="+mn-ea"/>
                    <a:sym typeface="+mn-lt"/>
                  </a:rPr>
                  <a:t>小标题</a:t>
                </a:r>
                <a:endParaRPr lang="zh-CN" altLang="en-US" sz="2200" kern="0" dirty="0">
                  <a:solidFill>
                    <a:sysClr val="window" lastClr="FFFFFF"/>
                  </a:solidFill>
                  <a:effectLst>
                    <a:outerShdw blurRad="38100" dist="38100" dir="2700000" algn="tl">
                      <a:srgbClr val="000000">
                        <a:alpha val="43137"/>
                      </a:srgbClr>
                    </a:outerShdw>
                  </a:effectLst>
                  <a:cs typeface="+mn-ea"/>
                  <a:sym typeface="+mn-lt"/>
                </a:endParaRPr>
              </a:p>
            </p:txBody>
          </p:sp>
        </p:grpSp>
        <p:grpSp>
          <p:nvGrpSpPr>
            <p:cNvPr id="14" name="组合 13"/>
            <p:cNvGrpSpPr/>
            <p:nvPr/>
          </p:nvGrpSpPr>
          <p:grpSpPr>
            <a:xfrm>
              <a:off x="2621087" y="1711723"/>
              <a:ext cx="877162" cy="867682"/>
              <a:chOff x="2461462" y="1986998"/>
              <a:chExt cx="1132550" cy="1120310"/>
            </a:xfrm>
          </p:grpSpPr>
          <p:sp>
            <p:nvSpPr>
              <p:cNvPr id="15" name="椭圆 14"/>
              <p:cNvSpPr/>
              <p:nvPr/>
            </p:nvSpPr>
            <p:spPr>
              <a:xfrm>
                <a:off x="2472118" y="1986998"/>
                <a:ext cx="1120195" cy="1120310"/>
              </a:xfrm>
              <a:prstGeom prst="ellipse">
                <a:avLst/>
              </a:prstGeom>
              <a:solidFill>
                <a:srgbClr val="DDE2B7"/>
              </a:solidFill>
              <a:ln w="7938" cap="flat">
                <a:noFill/>
                <a:prstDash val="solid"/>
                <a:miter lim="800000"/>
              </a:ln>
              <a:effectLst/>
            </p:spPr>
            <p:txBody>
              <a:bodyPr vert="horz" wrap="square" lIns="91419" tIns="45709" rIns="91419" bIns="45709" numCol="1" anchor="t" anchorCtr="0" compatLnSpc="1"/>
              <a:lstStyle/>
              <a:p>
                <a:pPr defTabSz="914400">
                  <a:defRPr/>
                </a:pPr>
                <a:endParaRPr lang="zh-CN" altLang="en-US" sz="1400" kern="0">
                  <a:solidFill>
                    <a:sysClr val="windowText" lastClr="000000"/>
                  </a:solidFill>
                  <a:cs typeface="+mn-ea"/>
                  <a:sym typeface="+mn-lt"/>
                </a:endParaRPr>
              </a:p>
            </p:txBody>
          </p:sp>
          <p:sp>
            <p:nvSpPr>
              <p:cNvPr id="16" name="TextBox 64"/>
              <p:cNvSpPr txBox="1"/>
              <p:nvPr/>
            </p:nvSpPr>
            <p:spPr>
              <a:xfrm>
                <a:off x="2461462" y="2297035"/>
                <a:ext cx="1132550" cy="476864"/>
              </a:xfrm>
              <a:prstGeom prst="rect">
                <a:avLst/>
              </a:prstGeom>
              <a:noFill/>
            </p:spPr>
            <p:txBody>
              <a:bodyPr wrap="none" rtlCol="0">
                <a:spAutoFit/>
              </a:bodyPr>
              <a:lstStyle/>
              <a:p>
                <a:pPr algn="ctr" defTabSz="914400">
                  <a:defRPr/>
                </a:pPr>
                <a:r>
                  <a:rPr lang="zh-CN" altLang="en-US" kern="0" dirty="0">
                    <a:solidFill>
                      <a:sysClr val="window" lastClr="FFFFFF"/>
                    </a:solidFill>
                    <a:effectLst>
                      <a:outerShdw blurRad="38100" dist="38100" dir="2700000" algn="tl">
                        <a:srgbClr val="000000">
                          <a:alpha val="43137"/>
                        </a:srgbClr>
                      </a:outerShdw>
                    </a:effectLst>
                    <a:cs typeface="+mn-ea"/>
                    <a:sym typeface="+mn-lt"/>
                  </a:rPr>
                  <a:t>小标题</a:t>
                </a:r>
                <a:endParaRPr lang="zh-CN" altLang="en-US" kern="0" dirty="0">
                  <a:solidFill>
                    <a:sysClr val="window" lastClr="FFFFFF"/>
                  </a:solidFill>
                  <a:effectLst>
                    <a:outerShdw blurRad="38100" dist="38100" dir="2700000" algn="tl">
                      <a:srgbClr val="000000">
                        <a:alpha val="43137"/>
                      </a:srgbClr>
                    </a:outerShdw>
                  </a:effectLst>
                  <a:cs typeface="+mn-ea"/>
                  <a:sym typeface="+mn-lt"/>
                </a:endParaRPr>
              </a:p>
            </p:txBody>
          </p:sp>
        </p:grpSp>
      </p:grpSp>
      <p:sp>
        <p:nvSpPr>
          <p:cNvPr id="25" name="TextBox 8"/>
          <p:cNvSpPr txBox="1"/>
          <p:nvPr/>
        </p:nvSpPr>
        <p:spPr>
          <a:xfrm>
            <a:off x="4224485" y="6935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cs typeface="+mn-ea"/>
                <a:sym typeface="+mn-lt"/>
              </a:rPr>
              <a:t>点击输入您的标题</a:t>
            </a:r>
            <a:endParaRPr lang="zh-CN" altLang="en-US" sz="3200" b="1"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1000"/>
                                        <p:tgtEl>
                                          <p:spTgt spid="26"/>
                                        </p:tgtEl>
                                      </p:cBhvr>
                                    </p:animEffect>
                                    <p:anim calcmode="lin" valueType="num">
                                      <p:cBhvr>
                                        <p:cTn id="13" dur="1000" fill="hold"/>
                                        <p:tgtEl>
                                          <p:spTgt spid="26"/>
                                        </p:tgtEl>
                                        <p:attrNameLst>
                                          <p:attrName>ppt_x</p:attrName>
                                        </p:attrNameLst>
                                      </p:cBhvr>
                                      <p:tavLst>
                                        <p:tav tm="0">
                                          <p:val>
                                            <p:strVal val="#ppt_x"/>
                                          </p:val>
                                        </p:tav>
                                        <p:tav tm="100000">
                                          <p:val>
                                            <p:strVal val="#ppt_x"/>
                                          </p:val>
                                        </p:tav>
                                      </p:tavLst>
                                    </p:anim>
                                    <p:anim calcmode="lin" valueType="num">
                                      <p:cBhvr>
                                        <p:cTn id="1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0" y="-3208"/>
            <a:ext cx="12192000" cy="6912008"/>
            <a:chOff x="0" y="-3208"/>
            <a:chExt cx="12192000" cy="6912008"/>
          </a:xfrm>
        </p:grpSpPr>
        <p:grpSp>
          <p:nvGrpSpPr>
            <p:cNvPr id="28" name="组合 27"/>
            <p:cNvGrpSpPr/>
            <p:nvPr/>
          </p:nvGrpSpPr>
          <p:grpSpPr>
            <a:xfrm>
              <a:off x="6792886" y="0"/>
              <a:ext cx="5399114" cy="6858002"/>
              <a:chOff x="6792886" y="0"/>
              <a:chExt cx="5399114" cy="6858002"/>
            </a:xfrm>
          </p:grpSpPr>
          <p:pic>
            <p:nvPicPr>
              <p:cNvPr id="32" name="图片 31"/>
              <p:cNvPicPr>
                <a:picLocks noChangeAspect="1"/>
              </p:cNvPicPr>
              <p:nvPr/>
            </p:nvPicPr>
            <p:blipFill rotWithShape="1">
              <a:blip r:embed="rId1" cstate="print">
                <a:extLst>
                  <a:ext uri="{28A0092B-C50C-407E-A947-70E740481C1C}">
                    <a14:useLocalDpi xmlns:a14="http://schemas.microsoft.com/office/drawing/2010/main" val="0"/>
                  </a:ext>
                </a:extLst>
              </a:blip>
              <a:srcRect r="47505"/>
              <a:stretch>
                <a:fillRect/>
              </a:stretch>
            </p:blipFill>
            <p:spPr>
              <a:xfrm flipH="1" flipV="1">
                <a:off x="6792886" y="0"/>
                <a:ext cx="5399114" cy="6858000"/>
              </a:xfrm>
              <a:prstGeom prst="rect">
                <a:avLst/>
              </a:prstGeom>
            </p:spPr>
          </p:pic>
          <p:pic>
            <p:nvPicPr>
              <p:cNvPr id="33" name="图片 32"/>
              <p:cNvPicPr>
                <a:picLocks noChangeAspect="1"/>
              </p:cNvPicPr>
              <p:nvPr/>
            </p:nvPicPr>
            <p:blipFill rotWithShape="1">
              <a:blip r:embed="rId2">
                <a:extLst>
                  <a:ext uri="{28A0092B-C50C-407E-A947-70E740481C1C}">
                    <a14:useLocalDpi xmlns:a14="http://schemas.microsoft.com/office/drawing/2010/main" val="0"/>
                  </a:ext>
                </a:extLst>
              </a:blip>
              <a:srcRect r="6996" b="17219"/>
              <a:stretch>
                <a:fillRect/>
              </a:stretch>
            </p:blipFill>
            <p:spPr>
              <a:xfrm rot="16200000" flipH="1">
                <a:off x="9017091" y="3683093"/>
                <a:ext cx="3142577" cy="3207241"/>
              </a:xfrm>
              <a:prstGeom prst="rect">
                <a:avLst/>
              </a:prstGeom>
            </p:spPr>
          </p:pic>
        </p:grpSp>
        <p:grpSp>
          <p:nvGrpSpPr>
            <p:cNvPr id="29" name="组合 28"/>
            <p:cNvGrpSpPr/>
            <p:nvPr/>
          </p:nvGrpSpPr>
          <p:grpSpPr>
            <a:xfrm>
              <a:off x="0" y="-3208"/>
              <a:ext cx="5399114" cy="6912008"/>
              <a:chOff x="0" y="-3208"/>
              <a:chExt cx="5399114" cy="6912008"/>
            </a:xfrm>
          </p:grpSpPr>
          <p:pic>
            <p:nvPicPr>
              <p:cNvPr id="30" name="图片 29"/>
              <p:cNvPicPr>
                <a:picLocks noChangeAspect="1"/>
              </p:cNvPicPr>
              <p:nvPr/>
            </p:nvPicPr>
            <p:blipFill rotWithShape="1">
              <a:blip r:embed="rId3" cstate="print">
                <a:extLst>
                  <a:ext uri="{28A0092B-C50C-407E-A947-70E740481C1C}">
                    <a14:useLocalDpi xmlns:a14="http://schemas.microsoft.com/office/drawing/2010/main" val="0"/>
                  </a:ext>
                </a:extLst>
              </a:blip>
              <a:srcRect r="47505"/>
              <a:stretch>
                <a:fillRect/>
              </a:stretch>
            </p:blipFill>
            <p:spPr>
              <a:xfrm>
                <a:off x="0" y="0"/>
                <a:ext cx="5399114" cy="6908800"/>
              </a:xfrm>
              <a:prstGeom prst="rect">
                <a:avLst/>
              </a:prstGeom>
            </p:spPr>
          </p:pic>
          <p:pic>
            <p:nvPicPr>
              <p:cNvPr id="31" name="图片 30"/>
              <p:cNvPicPr>
                <a:picLocks noChangeAspect="1"/>
              </p:cNvPicPr>
              <p:nvPr/>
            </p:nvPicPr>
            <p:blipFill rotWithShape="1">
              <a:blip r:embed="rId2">
                <a:extLst>
                  <a:ext uri="{28A0092B-C50C-407E-A947-70E740481C1C}">
                    <a14:useLocalDpi xmlns:a14="http://schemas.microsoft.com/office/drawing/2010/main" val="0"/>
                  </a:ext>
                </a:extLst>
              </a:blip>
              <a:srcRect r="6996" b="17219"/>
              <a:stretch>
                <a:fillRect/>
              </a:stretch>
            </p:blipFill>
            <p:spPr>
              <a:xfrm rot="16200000" flipV="1">
                <a:off x="35216" y="-35540"/>
                <a:ext cx="3142577" cy="3207241"/>
              </a:xfrm>
              <a:prstGeom prst="rect">
                <a:avLst/>
              </a:prstGeom>
            </p:spPr>
          </p:pic>
        </p:grpSp>
      </p:grpSp>
      <p:sp>
        <p:nvSpPr>
          <p:cNvPr id="8" name="矩形 7"/>
          <p:cNvSpPr/>
          <p:nvPr/>
        </p:nvSpPr>
        <p:spPr>
          <a:xfrm>
            <a:off x="1282700" y="1612900"/>
            <a:ext cx="9563100" cy="3733800"/>
          </a:xfrm>
          <a:prstGeom prst="rect">
            <a:avLst/>
          </a:prstGeom>
          <a:solidFill>
            <a:schemeClr val="bg1"/>
          </a:solidFill>
          <a:ln w="57150">
            <a:solidFill>
              <a:srgbClr val="F0E2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0" name="矩形 9"/>
          <p:cNvSpPr/>
          <p:nvPr/>
        </p:nvSpPr>
        <p:spPr>
          <a:xfrm>
            <a:off x="4991877" y="2414530"/>
            <a:ext cx="2208245" cy="480053"/>
          </a:xfrm>
          <a:prstGeom prst="rect">
            <a:avLst/>
          </a:prstGeom>
          <a:solidFill>
            <a:srgbClr val="86B17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0" i="0" u="none" strike="noStrike" kern="1200" cap="none" spc="300" normalizeH="0" baseline="0" noProof="0" dirty="0">
                <a:ln>
                  <a:noFill/>
                </a:ln>
                <a:solidFill>
                  <a:prstClr val="white"/>
                </a:solidFill>
                <a:effectLst/>
                <a:uLnTx/>
                <a:uFillTx/>
                <a:cs typeface="+mn-ea"/>
                <a:sym typeface="+mn-lt"/>
              </a:rPr>
              <a:t>Part 02</a:t>
            </a:r>
            <a:endParaRPr kumimoji="0" lang="zh-CN" altLang="en-US" sz="3600" b="0" i="0" u="none" strike="noStrike" kern="1200" cap="none" spc="300" normalizeH="0" baseline="0" noProof="0" dirty="0">
              <a:ln>
                <a:noFill/>
              </a:ln>
              <a:solidFill>
                <a:prstClr val="white"/>
              </a:solidFill>
              <a:effectLst/>
              <a:uLnTx/>
              <a:uFillTx/>
              <a:cs typeface="+mn-ea"/>
              <a:sym typeface="+mn-lt"/>
            </a:endParaRPr>
          </a:p>
        </p:txBody>
      </p:sp>
      <p:sp>
        <p:nvSpPr>
          <p:cNvPr id="11" name="文本框 10"/>
          <p:cNvSpPr txBox="1"/>
          <p:nvPr/>
        </p:nvSpPr>
        <p:spPr>
          <a:xfrm>
            <a:off x="2641600" y="4110033"/>
            <a:ext cx="6908800" cy="613694"/>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100" normalizeH="0" baseline="0" noProof="0" dirty="0">
                <a:ln>
                  <a:noFill/>
                </a:ln>
                <a:solidFill>
                  <a:prstClr val="black"/>
                </a:solidFill>
                <a:effectLst/>
                <a:uLnTx/>
                <a:uFillTx/>
                <a:cs typeface="+mn-ea"/>
                <a:sym typeface="+mn-lt"/>
              </a:rPr>
              <a:t>输入替换内容输入替换内容输入替换内容输入替换内容输入替换内容输入替换内容输入替换内容输入替换内容输入替换内容</a:t>
            </a:r>
            <a:endParaRPr kumimoji="0" lang="zh-CN" altLang="en-US" sz="1200" b="0" i="0" u="none" strike="noStrike" kern="1200" cap="none" spc="100" normalizeH="0" baseline="0" noProof="0" dirty="0">
              <a:ln>
                <a:noFill/>
              </a:ln>
              <a:solidFill>
                <a:prstClr val="black"/>
              </a:solidFill>
              <a:effectLst/>
              <a:uLnTx/>
              <a:uFillTx/>
              <a:cs typeface="+mn-ea"/>
              <a:sym typeface="+mn-lt"/>
            </a:endParaRPr>
          </a:p>
        </p:txBody>
      </p:sp>
      <p:grpSp>
        <p:nvGrpSpPr>
          <p:cNvPr id="12" name="组合 11"/>
          <p:cNvGrpSpPr/>
          <p:nvPr/>
        </p:nvGrpSpPr>
        <p:grpSpPr>
          <a:xfrm>
            <a:off x="4648200" y="3248841"/>
            <a:ext cx="2895600" cy="656181"/>
            <a:chOff x="4648200" y="3438748"/>
            <a:chExt cx="2895600" cy="656181"/>
          </a:xfrm>
        </p:grpSpPr>
        <p:sp>
          <p:nvSpPr>
            <p:cNvPr id="13" name="矩形 12"/>
            <p:cNvSpPr/>
            <p:nvPr/>
          </p:nvSpPr>
          <p:spPr>
            <a:xfrm>
              <a:off x="4648200" y="3438748"/>
              <a:ext cx="2895600" cy="497957"/>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black">
                      <a:lumMod val="75000"/>
                      <a:lumOff val="25000"/>
                    </a:prstClr>
                  </a:solidFill>
                  <a:effectLst/>
                  <a:uLnTx/>
                  <a:uFillTx/>
                  <a:cs typeface="+mn-ea"/>
                  <a:sym typeface="+mn-lt"/>
                </a:rPr>
                <a:t>教育教学分析</a:t>
              </a:r>
              <a:endParaRPr kumimoji="0" lang="zh-CN" altLang="en-US" sz="2400" b="1" i="0" u="none" strike="noStrike" kern="1200" cap="none" spc="0" normalizeH="0" baseline="0" noProof="0" dirty="0">
                <a:ln>
                  <a:noFill/>
                </a:ln>
                <a:solidFill>
                  <a:prstClr val="black">
                    <a:lumMod val="75000"/>
                    <a:lumOff val="25000"/>
                  </a:prstClr>
                </a:solidFill>
                <a:effectLst/>
                <a:uLnTx/>
                <a:uFillTx/>
                <a:cs typeface="+mn-ea"/>
                <a:sym typeface="+mn-lt"/>
              </a:endParaRPr>
            </a:p>
          </p:txBody>
        </p:sp>
        <p:cxnSp>
          <p:nvCxnSpPr>
            <p:cNvPr id="14" name="直接连接符 13"/>
            <p:cNvCxnSpPr/>
            <p:nvPr/>
          </p:nvCxnSpPr>
          <p:spPr>
            <a:xfrm>
              <a:off x="5676900" y="4094929"/>
              <a:ext cx="838200" cy="0"/>
            </a:xfrm>
            <a:prstGeom prst="line">
              <a:avLst/>
            </a:prstGeom>
            <a:ln w="28575">
              <a:solidFill>
                <a:srgbClr val="86B172"/>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006601" y="2458871"/>
            <a:ext cx="4884225" cy="1789714"/>
            <a:chOff x="2006601" y="2458871"/>
            <a:chExt cx="4884225" cy="1789714"/>
          </a:xfrm>
        </p:grpSpPr>
        <p:grpSp>
          <p:nvGrpSpPr>
            <p:cNvPr id="12" name="组合 11"/>
            <p:cNvGrpSpPr/>
            <p:nvPr/>
          </p:nvGrpSpPr>
          <p:grpSpPr>
            <a:xfrm flipH="1">
              <a:off x="4475201" y="3136868"/>
              <a:ext cx="1148240" cy="83099"/>
              <a:chOff x="6710082" y="1986736"/>
              <a:chExt cx="1148240" cy="83099"/>
            </a:xfrm>
          </p:grpSpPr>
          <p:cxnSp>
            <p:nvCxnSpPr>
              <p:cNvPr id="13" name="出自【趣你的PPT】(微信:qunideppt)：最优质的PPT资源库"/>
              <p:cNvCxnSpPr/>
              <p:nvPr/>
            </p:nvCxnSpPr>
            <p:spPr>
              <a:xfrm>
                <a:off x="6710082" y="2026001"/>
                <a:ext cx="1089212"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4" name="出自【趣你的PPT】(微信:qunideppt)：最优质的PPT资源库"/>
              <p:cNvSpPr/>
              <p:nvPr/>
            </p:nvSpPr>
            <p:spPr>
              <a:xfrm>
                <a:off x="7775223" y="1986736"/>
                <a:ext cx="83099" cy="8309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prstClr val="black">
                      <a:lumMod val="75000"/>
                      <a:lumOff val="25000"/>
                    </a:prstClr>
                  </a:solidFill>
                  <a:cs typeface="+mn-ea"/>
                  <a:sym typeface="+mn-lt"/>
                </a:endParaRPr>
              </a:p>
            </p:txBody>
          </p:sp>
        </p:grpSp>
        <p:grpSp>
          <p:nvGrpSpPr>
            <p:cNvPr id="15" name="组合 14"/>
            <p:cNvGrpSpPr/>
            <p:nvPr/>
          </p:nvGrpSpPr>
          <p:grpSpPr>
            <a:xfrm>
              <a:off x="5623441" y="2458871"/>
              <a:ext cx="1267385" cy="1470167"/>
              <a:chOff x="5474030" y="2205319"/>
              <a:chExt cx="1267385" cy="1470167"/>
            </a:xfrm>
          </p:grpSpPr>
          <p:sp>
            <p:nvSpPr>
              <p:cNvPr id="16" name="出自【趣你的PPT】(微信:qunideppt)：最优质的PPT资源库"/>
              <p:cNvSpPr/>
              <p:nvPr/>
            </p:nvSpPr>
            <p:spPr>
              <a:xfrm rot="5400000">
                <a:off x="5372639" y="2306710"/>
                <a:ext cx="1470167" cy="1267385"/>
              </a:xfrm>
              <a:prstGeom prst="triangle">
                <a:avLst/>
              </a:prstGeom>
              <a:solidFill>
                <a:srgbClr val="DDE2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prstClr val="black">
                      <a:lumMod val="75000"/>
                      <a:lumOff val="25000"/>
                    </a:prstClr>
                  </a:solidFill>
                  <a:cs typeface="+mn-ea"/>
                  <a:sym typeface="+mn-lt"/>
                </a:endParaRPr>
              </a:p>
            </p:txBody>
          </p:sp>
          <p:sp>
            <p:nvSpPr>
              <p:cNvPr id="17" name="出自【趣你的PPT】(微信:qunideppt)：最优质的PPT资源库"/>
              <p:cNvSpPr>
                <a:spLocks noEditPoints="1"/>
              </p:cNvSpPr>
              <p:nvPr/>
            </p:nvSpPr>
            <p:spPr bwMode="auto">
              <a:xfrm>
                <a:off x="5688307" y="2691740"/>
                <a:ext cx="365271" cy="445994"/>
              </a:xfrm>
              <a:custGeom>
                <a:avLst/>
                <a:gdLst>
                  <a:gd name="T0" fmla="*/ 36 w 79"/>
                  <a:gd name="T1" fmla="*/ 27 h 97"/>
                  <a:gd name="T2" fmla="*/ 40 w 79"/>
                  <a:gd name="T3" fmla="*/ 1 h 97"/>
                  <a:gd name="T4" fmla="*/ 46 w 79"/>
                  <a:gd name="T5" fmla="*/ 5 h 97"/>
                  <a:gd name="T6" fmla="*/ 41 w 79"/>
                  <a:gd name="T7" fmla="*/ 27 h 97"/>
                  <a:gd name="T8" fmla="*/ 39 w 79"/>
                  <a:gd name="T9" fmla="*/ 27 h 97"/>
                  <a:gd name="T10" fmla="*/ 36 w 79"/>
                  <a:gd name="T11" fmla="*/ 27 h 97"/>
                  <a:gd name="T12" fmla="*/ 38 w 79"/>
                  <a:gd name="T13" fmla="*/ 67 h 97"/>
                  <a:gd name="T14" fmla="*/ 34 w 79"/>
                  <a:gd name="T15" fmla="*/ 58 h 97"/>
                  <a:gd name="T16" fmla="*/ 29 w 79"/>
                  <a:gd name="T17" fmla="*/ 64 h 97"/>
                  <a:gd name="T18" fmla="*/ 38 w 79"/>
                  <a:gd name="T19" fmla="*/ 67 h 97"/>
                  <a:gd name="T20" fmla="*/ 41 w 79"/>
                  <a:gd name="T21" fmla="*/ 67 h 97"/>
                  <a:gd name="T22" fmla="*/ 46 w 79"/>
                  <a:gd name="T23" fmla="*/ 58 h 97"/>
                  <a:gd name="T24" fmla="*/ 50 w 79"/>
                  <a:gd name="T25" fmla="*/ 64 h 97"/>
                  <a:gd name="T26" fmla="*/ 41 w 79"/>
                  <a:gd name="T27" fmla="*/ 67 h 97"/>
                  <a:gd name="T28" fmla="*/ 40 w 79"/>
                  <a:gd name="T29" fmla="*/ 94 h 97"/>
                  <a:gd name="T30" fmla="*/ 25 w 79"/>
                  <a:gd name="T31" fmla="*/ 96 h 97"/>
                  <a:gd name="T32" fmla="*/ 16 w 79"/>
                  <a:gd name="T33" fmla="*/ 89 h 97"/>
                  <a:gd name="T34" fmla="*/ 10 w 79"/>
                  <a:gd name="T35" fmla="*/ 81 h 97"/>
                  <a:gd name="T36" fmla="*/ 5 w 79"/>
                  <a:gd name="T37" fmla="*/ 72 h 97"/>
                  <a:gd name="T38" fmla="*/ 0 w 79"/>
                  <a:gd name="T39" fmla="*/ 55 h 97"/>
                  <a:gd name="T40" fmla="*/ 7 w 79"/>
                  <a:gd name="T41" fmla="*/ 37 h 97"/>
                  <a:gd name="T42" fmla="*/ 22 w 79"/>
                  <a:gd name="T43" fmla="*/ 30 h 97"/>
                  <a:gd name="T44" fmla="*/ 40 w 79"/>
                  <a:gd name="T45" fmla="*/ 31 h 97"/>
                  <a:gd name="T46" fmla="*/ 57 w 79"/>
                  <a:gd name="T47" fmla="*/ 30 h 97"/>
                  <a:gd name="T48" fmla="*/ 72 w 79"/>
                  <a:gd name="T49" fmla="*/ 37 h 97"/>
                  <a:gd name="T50" fmla="*/ 79 w 79"/>
                  <a:gd name="T51" fmla="*/ 55 h 97"/>
                  <a:gd name="T52" fmla="*/ 74 w 79"/>
                  <a:gd name="T53" fmla="*/ 72 h 97"/>
                  <a:gd name="T54" fmla="*/ 69 w 79"/>
                  <a:gd name="T55" fmla="*/ 81 h 97"/>
                  <a:gd name="T56" fmla="*/ 63 w 79"/>
                  <a:gd name="T57" fmla="*/ 89 h 97"/>
                  <a:gd name="T58" fmla="*/ 54 w 79"/>
                  <a:gd name="T59" fmla="*/ 96 h 97"/>
                  <a:gd name="T60" fmla="*/ 40 w 79"/>
                  <a:gd name="T61" fmla="*/ 94 h 97"/>
                  <a:gd name="T62" fmla="*/ 29 w 79"/>
                  <a:gd name="T63" fmla="*/ 86 h 97"/>
                  <a:gd name="T64" fmla="*/ 24 w 79"/>
                  <a:gd name="T65" fmla="*/ 82 h 97"/>
                  <a:gd name="T66" fmla="*/ 19 w 79"/>
                  <a:gd name="T67" fmla="*/ 75 h 97"/>
                  <a:gd name="T68" fmla="*/ 15 w 79"/>
                  <a:gd name="T69" fmla="*/ 68 h 97"/>
                  <a:gd name="T70" fmla="*/ 11 w 79"/>
                  <a:gd name="T71" fmla="*/ 56 h 97"/>
                  <a:gd name="T72" fmla="*/ 16 w 79"/>
                  <a:gd name="T73" fmla="*/ 45 h 97"/>
                  <a:gd name="T74" fmla="*/ 25 w 79"/>
                  <a:gd name="T75" fmla="*/ 40 h 97"/>
                  <a:gd name="T76" fmla="*/ 39 w 79"/>
                  <a:gd name="T77" fmla="*/ 41 h 97"/>
                  <a:gd name="T78" fmla="*/ 40 w 79"/>
                  <a:gd name="T79" fmla="*/ 41 h 97"/>
                  <a:gd name="T80" fmla="*/ 40 w 79"/>
                  <a:gd name="T81" fmla="*/ 41 h 97"/>
                  <a:gd name="T82" fmla="*/ 54 w 79"/>
                  <a:gd name="T83" fmla="*/ 40 h 97"/>
                  <a:gd name="T84" fmla="*/ 63 w 79"/>
                  <a:gd name="T85" fmla="*/ 45 h 97"/>
                  <a:gd name="T86" fmla="*/ 68 w 79"/>
                  <a:gd name="T87" fmla="*/ 56 h 97"/>
                  <a:gd name="T88" fmla="*/ 64 w 79"/>
                  <a:gd name="T89" fmla="*/ 68 h 97"/>
                  <a:gd name="T90" fmla="*/ 60 w 79"/>
                  <a:gd name="T91" fmla="*/ 75 h 97"/>
                  <a:gd name="T92" fmla="*/ 55 w 79"/>
                  <a:gd name="T93" fmla="*/ 82 h 97"/>
                  <a:gd name="T94" fmla="*/ 50 w 79"/>
                  <a:gd name="T95" fmla="*/ 86 h 97"/>
                  <a:gd name="T96" fmla="*/ 41 w 79"/>
                  <a:gd name="T97" fmla="*/ 83 h 97"/>
                  <a:gd name="T98" fmla="*/ 40 w 79"/>
                  <a:gd name="T99" fmla="*/ 83 h 97"/>
                  <a:gd name="T100" fmla="*/ 38 w 79"/>
                  <a:gd name="T101" fmla="*/ 83 h 97"/>
                  <a:gd name="T102" fmla="*/ 29 w 79"/>
                  <a:gd name="T103" fmla="*/ 86 h 97"/>
                  <a:gd name="T104" fmla="*/ 43 w 79"/>
                  <a:gd name="T105" fmla="*/ 15 h 97"/>
                  <a:gd name="T106" fmla="*/ 45 w 79"/>
                  <a:gd name="T107" fmla="*/ 13 h 97"/>
                  <a:gd name="T108" fmla="*/ 65 w 79"/>
                  <a:gd name="T109" fmla="*/ 10 h 97"/>
                  <a:gd name="T110" fmla="*/ 44 w 79"/>
                  <a:gd name="T111" fmla="*/ 20 h 97"/>
                  <a:gd name="T112" fmla="*/ 59 w 79"/>
                  <a:gd name="T113" fmla="*/ 23 h 97"/>
                  <a:gd name="T114" fmla="*/ 78 w 79"/>
                  <a:gd name="T115" fmla="*/ 11 h 97"/>
                  <a:gd name="T116" fmla="*/ 54 w 79"/>
                  <a:gd name="T117" fmla="*/ 3 h 97"/>
                  <a:gd name="T118" fmla="*/ 43 w 79"/>
                  <a:gd name="T119" fmla="*/ 1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9" h="97">
                    <a:moveTo>
                      <a:pt x="36" y="27"/>
                    </a:moveTo>
                    <a:cubicBezTo>
                      <a:pt x="33" y="18"/>
                      <a:pt x="30" y="8"/>
                      <a:pt x="40" y="1"/>
                    </a:cubicBezTo>
                    <a:cubicBezTo>
                      <a:pt x="46" y="5"/>
                      <a:pt x="46" y="5"/>
                      <a:pt x="46" y="5"/>
                    </a:cubicBezTo>
                    <a:cubicBezTo>
                      <a:pt x="38" y="11"/>
                      <a:pt x="39" y="20"/>
                      <a:pt x="41" y="27"/>
                    </a:cubicBezTo>
                    <a:cubicBezTo>
                      <a:pt x="40" y="27"/>
                      <a:pt x="40" y="27"/>
                      <a:pt x="39" y="27"/>
                    </a:cubicBezTo>
                    <a:cubicBezTo>
                      <a:pt x="38" y="27"/>
                      <a:pt x="37" y="27"/>
                      <a:pt x="36" y="27"/>
                    </a:cubicBezTo>
                    <a:close/>
                    <a:moveTo>
                      <a:pt x="38" y="67"/>
                    </a:moveTo>
                    <a:cubicBezTo>
                      <a:pt x="38" y="67"/>
                      <a:pt x="38" y="59"/>
                      <a:pt x="34" y="58"/>
                    </a:cubicBezTo>
                    <a:cubicBezTo>
                      <a:pt x="30" y="58"/>
                      <a:pt x="28" y="62"/>
                      <a:pt x="29" y="64"/>
                    </a:cubicBezTo>
                    <a:cubicBezTo>
                      <a:pt x="30" y="66"/>
                      <a:pt x="38" y="67"/>
                      <a:pt x="38" y="67"/>
                    </a:cubicBezTo>
                    <a:close/>
                    <a:moveTo>
                      <a:pt x="41" y="67"/>
                    </a:moveTo>
                    <a:cubicBezTo>
                      <a:pt x="41" y="67"/>
                      <a:pt x="42" y="59"/>
                      <a:pt x="46" y="58"/>
                    </a:cubicBezTo>
                    <a:cubicBezTo>
                      <a:pt x="50" y="58"/>
                      <a:pt x="52" y="62"/>
                      <a:pt x="50" y="64"/>
                    </a:cubicBezTo>
                    <a:cubicBezTo>
                      <a:pt x="49" y="66"/>
                      <a:pt x="41" y="67"/>
                      <a:pt x="41" y="67"/>
                    </a:cubicBezTo>
                    <a:close/>
                    <a:moveTo>
                      <a:pt x="40" y="94"/>
                    </a:moveTo>
                    <a:cubicBezTo>
                      <a:pt x="33" y="97"/>
                      <a:pt x="29" y="97"/>
                      <a:pt x="25" y="96"/>
                    </a:cubicBezTo>
                    <a:cubicBezTo>
                      <a:pt x="21" y="95"/>
                      <a:pt x="19" y="93"/>
                      <a:pt x="16" y="89"/>
                    </a:cubicBezTo>
                    <a:cubicBezTo>
                      <a:pt x="14" y="86"/>
                      <a:pt x="12" y="83"/>
                      <a:pt x="10" y="81"/>
                    </a:cubicBezTo>
                    <a:cubicBezTo>
                      <a:pt x="8" y="78"/>
                      <a:pt x="7" y="75"/>
                      <a:pt x="5" y="72"/>
                    </a:cubicBezTo>
                    <a:cubicBezTo>
                      <a:pt x="3" y="67"/>
                      <a:pt x="0" y="61"/>
                      <a:pt x="0" y="55"/>
                    </a:cubicBezTo>
                    <a:cubicBezTo>
                      <a:pt x="0" y="48"/>
                      <a:pt x="1" y="42"/>
                      <a:pt x="7" y="37"/>
                    </a:cubicBezTo>
                    <a:cubicBezTo>
                      <a:pt x="11" y="33"/>
                      <a:pt x="16" y="31"/>
                      <a:pt x="22" y="30"/>
                    </a:cubicBezTo>
                    <a:cubicBezTo>
                      <a:pt x="27" y="29"/>
                      <a:pt x="33" y="29"/>
                      <a:pt x="40" y="31"/>
                    </a:cubicBezTo>
                    <a:cubicBezTo>
                      <a:pt x="46" y="29"/>
                      <a:pt x="52" y="29"/>
                      <a:pt x="57" y="30"/>
                    </a:cubicBezTo>
                    <a:cubicBezTo>
                      <a:pt x="63" y="31"/>
                      <a:pt x="68" y="33"/>
                      <a:pt x="72" y="37"/>
                    </a:cubicBezTo>
                    <a:cubicBezTo>
                      <a:pt x="78" y="42"/>
                      <a:pt x="79" y="48"/>
                      <a:pt x="79" y="55"/>
                    </a:cubicBezTo>
                    <a:cubicBezTo>
                      <a:pt x="79" y="61"/>
                      <a:pt x="76" y="67"/>
                      <a:pt x="74" y="72"/>
                    </a:cubicBezTo>
                    <a:cubicBezTo>
                      <a:pt x="72" y="75"/>
                      <a:pt x="71" y="78"/>
                      <a:pt x="69" y="81"/>
                    </a:cubicBezTo>
                    <a:cubicBezTo>
                      <a:pt x="67" y="83"/>
                      <a:pt x="65" y="86"/>
                      <a:pt x="63" y="89"/>
                    </a:cubicBezTo>
                    <a:cubicBezTo>
                      <a:pt x="60" y="93"/>
                      <a:pt x="58" y="95"/>
                      <a:pt x="54" y="96"/>
                    </a:cubicBezTo>
                    <a:cubicBezTo>
                      <a:pt x="50" y="97"/>
                      <a:pt x="46" y="97"/>
                      <a:pt x="40" y="94"/>
                    </a:cubicBezTo>
                    <a:close/>
                    <a:moveTo>
                      <a:pt x="29" y="86"/>
                    </a:moveTo>
                    <a:cubicBezTo>
                      <a:pt x="27" y="86"/>
                      <a:pt x="26" y="84"/>
                      <a:pt x="24" y="82"/>
                    </a:cubicBezTo>
                    <a:cubicBezTo>
                      <a:pt x="22" y="80"/>
                      <a:pt x="21" y="77"/>
                      <a:pt x="19" y="75"/>
                    </a:cubicBezTo>
                    <a:cubicBezTo>
                      <a:pt x="18" y="73"/>
                      <a:pt x="17" y="71"/>
                      <a:pt x="15" y="68"/>
                    </a:cubicBezTo>
                    <a:cubicBezTo>
                      <a:pt x="13" y="64"/>
                      <a:pt x="12" y="60"/>
                      <a:pt x="11" y="56"/>
                    </a:cubicBezTo>
                    <a:cubicBezTo>
                      <a:pt x="11" y="52"/>
                      <a:pt x="12" y="48"/>
                      <a:pt x="16" y="45"/>
                    </a:cubicBezTo>
                    <a:cubicBezTo>
                      <a:pt x="18" y="42"/>
                      <a:pt x="21" y="41"/>
                      <a:pt x="25" y="40"/>
                    </a:cubicBezTo>
                    <a:cubicBezTo>
                      <a:pt x="29" y="40"/>
                      <a:pt x="34" y="40"/>
                      <a:pt x="39" y="41"/>
                    </a:cubicBezTo>
                    <a:cubicBezTo>
                      <a:pt x="40" y="41"/>
                      <a:pt x="40" y="41"/>
                      <a:pt x="40" y="41"/>
                    </a:cubicBezTo>
                    <a:cubicBezTo>
                      <a:pt x="40" y="41"/>
                      <a:pt x="40" y="41"/>
                      <a:pt x="40" y="41"/>
                    </a:cubicBezTo>
                    <a:cubicBezTo>
                      <a:pt x="45" y="40"/>
                      <a:pt x="50" y="40"/>
                      <a:pt x="54" y="40"/>
                    </a:cubicBezTo>
                    <a:cubicBezTo>
                      <a:pt x="58" y="41"/>
                      <a:pt x="61" y="42"/>
                      <a:pt x="63" y="45"/>
                    </a:cubicBezTo>
                    <a:cubicBezTo>
                      <a:pt x="67" y="48"/>
                      <a:pt x="68" y="52"/>
                      <a:pt x="68" y="56"/>
                    </a:cubicBezTo>
                    <a:cubicBezTo>
                      <a:pt x="67" y="60"/>
                      <a:pt x="66" y="64"/>
                      <a:pt x="64" y="68"/>
                    </a:cubicBezTo>
                    <a:cubicBezTo>
                      <a:pt x="62" y="71"/>
                      <a:pt x="61" y="73"/>
                      <a:pt x="60" y="75"/>
                    </a:cubicBezTo>
                    <a:cubicBezTo>
                      <a:pt x="58" y="77"/>
                      <a:pt x="57" y="80"/>
                      <a:pt x="55" y="82"/>
                    </a:cubicBezTo>
                    <a:cubicBezTo>
                      <a:pt x="53" y="84"/>
                      <a:pt x="52" y="86"/>
                      <a:pt x="50" y="86"/>
                    </a:cubicBezTo>
                    <a:cubicBezTo>
                      <a:pt x="48" y="87"/>
                      <a:pt x="45" y="86"/>
                      <a:pt x="41" y="83"/>
                    </a:cubicBezTo>
                    <a:cubicBezTo>
                      <a:pt x="40" y="83"/>
                      <a:pt x="40" y="83"/>
                      <a:pt x="40" y="83"/>
                    </a:cubicBezTo>
                    <a:cubicBezTo>
                      <a:pt x="38" y="83"/>
                      <a:pt x="38" y="83"/>
                      <a:pt x="38" y="83"/>
                    </a:cubicBezTo>
                    <a:cubicBezTo>
                      <a:pt x="34" y="86"/>
                      <a:pt x="31" y="87"/>
                      <a:pt x="29" y="86"/>
                    </a:cubicBezTo>
                    <a:close/>
                    <a:moveTo>
                      <a:pt x="43" y="15"/>
                    </a:moveTo>
                    <a:cubicBezTo>
                      <a:pt x="44" y="14"/>
                      <a:pt x="44" y="14"/>
                      <a:pt x="45" y="13"/>
                    </a:cubicBezTo>
                    <a:cubicBezTo>
                      <a:pt x="52" y="11"/>
                      <a:pt x="65" y="10"/>
                      <a:pt x="65" y="10"/>
                    </a:cubicBezTo>
                    <a:cubicBezTo>
                      <a:pt x="58" y="12"/>
                      <a:pt x="49" y="15"/>
                      <a:pt x="44" y="20"/>
                    </a:cubicBezTo>
                    <a:cubicBezTo>
                      <a:pt x="47" y="22"/>
                      <a:pt x="51" y="25"/>
                      <a:pt x="59" y="23"/>
                    </a:cubicBezTo>
                    <a:cubicBezTo>
                      <a:pt x="68" y="22"/>
                      <a:pt x="78" y="11"/>
                      <a:pt x="78" y="11"/>
                    </a:cubicBezTo>
                    <a:cubicBezTo>
                      <a:pt x="78" y="11"/>
                      <a:pt x="62" y="0"/>
                      <a:pt x="54" y="3"/>
                    </a:cubicBezTo>
                    <a:cubicBezTo>
                      <a:pt x="48" y="5"/>
                      <a:pt x="44" y="11"/>
                      <a:pt x="43" y="15"/>
                    </a:cubicBezTo>
                    <a:close/>
                  </a:path>
                </a:pathLst>
              </a:custGeom>
              <a:solidFill>
                <a:schemeClr val="bg1"/>
              </a:solidFill>
              <a:ln>
                <a:noFill/>
              </a:ln>
            </p:spPr>
            <p:txBody>
              <a:bodyPr lIns="80296" tIns="40148" rIns="80296" bIns="40148"/>
              <a:lstStyle/>
              <a:p>
                <a:pPr>
                  <a:defRPr/>
                </a:pPr>
                <a:endParaRPr lang="zh-CN" altLang="en-US" sz="1400" dirty="0">
                  <a:solidFill>
                    <a:prstClr val="black">
                      <a:lumMod val="75000"/>
                      <a:lumOff val="25000"/>
                    </a:prstClr>
                  </a:solidFill>
                  <a:cs typeface="+mn-ea"/>
                  <a:sym typeface="+mn-lt"/>
                </a:endParaRPr>
              </a:p>
            </p:txBody>
          </p:sp>
        </p:grpSp>
        <p:sp>
          <p:nvSpPr>
            <p:cNvPr id="30" name="矩形 29"/>
            <p:cNvSpPr/>
            <p:nvPr/>
          </p:nvSpPr>
          <p:spPr>
            <a:xfrm>
              <a:off x="2006601" y="2863590"/>
              <a:ext cx="2254324" cy="1384995"/>
            </a:xfrm>
            <a:prstGeom prst="rect">
              <a:avLst/>
            </a:prstGeom>
          </p:spPr>
          <p:txBody>
            <a:bodyPr wrap="square">
              <a:spAutoFit/>
            </a:bodyPr>
            <a:lstStyle/>
            <a:p>
              <a:pPr defTabSz="866140">
                <a:lnSpc>
                  <a:spcPct val="150000"/>
                </a:lnSpc>
                <a:defRPr/>
              </a:pPr>
              <a:r>
                <a:rPr lang="zh-CN" altLang="en-US" sz="1400" dirty="0">
                  <a:solidFill>
                    <a:schemeClr val="tx1">
                      <a:lumMod val="75000"/>
                    </a:schemeClr>
                  </a:solidFill>
                  <a:cs typeface="+mn-ea"/>
                  <a:sym typeface="+mn-lt"/>
                </a:rPr>
                <a:t>输入替换内容输入替换内容输入替换内容输入替换内容</a:t>
              </a:r>
              <a:endParaRPr lang="zh-CN" altLang="en-US" sz="1400" dirty="0">
                <a:solidFill>
                  <a:schemeClr val="tx1">
                    <a:lumMod val="75000"/>
                  </a:schemeClr>
                </a:solidFill>
                <a:cs typeface="+mn-ea"/>
                <a:sym typeface="+mn-lt"/>
              </a:endParaRPr>
            </a:p>
            <a:p>
              <a:pPr>
                <a:lnSpc>
                  <a:spcPct val="150000"/>
                </a:lnSpc>
              </a:pPr>
              <a:endParaRPr lang="zh-CN" altLang="en-US" sz="1400" dirty="0">
                <a:solidFill>
                  <a:schemeClr val="tx1">
                    <a:lumMod val="85000"/>
                    <a:lumOff val="15000"/>
                  </a:schemeClr>
                </a:solidFill>
                <a:cs typeface="+mn-ea"/>
                <a:sym typeface="+mn-lt"/>
              </a:endParaRPr>
            </a:p>
          </p:txBody>
        </p:sp>
      </p:grpSp>
      <p:grpSp>
        <p:nvGrpSpPr>
          <p:cNvPr id="6" name="组合 5"/>
          <p:cNvGrpSpPr/>
          <p:nvPr/>
        </p:nvGrpSpPr>
        <p:grpSpPr>
          <a:xfrm>
            <a:off x="2006601" y="4287674"/>
            <a:ext cx="4890410" cy="1813094"/>
            <a:chOff x="2006601" y="4287674"/>
            <a:chExt cx="4890410" cy="1813094"/>
          </a:xfrm>
        </p:grpSpPr>
        <p:grpSp>
          <p:nvGrpSpPr>
            <p:cNvPr id="24" name="组合 23"/>
            <p:cNvGrpSpPr/>
            <p:nvPr/>
          </p:nvGrpSpPr>
          <p:grpSpPr>
            <a:xfrm flipH="1">
              <a:off x="4487571" y="4981207"/>
              <a:ext cx="1148240" cy="83099"/>
              <a:chOff x="6710082" y="1986736"/>
              <a:chExt cx="1148240" cy="83099"/>
            </a:xfrm>
          </p:grpSpPr>
          <p:cxnSp>
            <p:nvCxnSpPr>
              <p:cNvPr id="25" name="出自【趣你的PPT】(微信:qunideppt)：最优质的PPT资源库"/>
              <p:cNvCxnSpPr/>
              <p:nvPr/>
            </p:nvCxnSpPr>
            <p:spPr>
              <a:xfrm>
                <a:off x="6710082" y="2026001"/>
                <a:ext cx="1089212"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6" name="出自【趣你的PPT】(微信:qunideppt)：最优质的PPT资源库"/>
              <p:cNvSpPr/>
              <p:nvPr/>
            </p:nvSpPr>
            <p:spPr>
              <a:xfrm>
                <a:off x="7775223" y="1986736"/>
                <a:ext cx="83099" cy="8309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prstClr val="black">
                      <a:lumMod val="75000"/>
                      <a:lumOff val="25000"/>
                    </a:prstClr>
                  </a:solidFill>
                  <a:cs typeface="+mn-ea"/>
                  <a:sym typeface="+mn-lt"/>
                </a:endParaRPr>
              </a:p>
            </p:txBody>
          </p:sp>
        </p:grpSp>
        <p:grpSp>
          <p:nvGrpSpPr>
            <p:cNvPr id="27" name="组合 26"/>
            <p:cNvGrpSpPr/>
            <p:nvPr/>
          </p:nvGrpSpPr>
          <p:grpSpPr>
            <a:xfrm>
              <a:off x="5629626" y="4287674"/>
              <a:ext cx="1267385" cy="1470167"/>
              <a:chOff x="5480215" y="4034122"/>
              <a:chExt cx="1267385" cy="1470167"/>
            </a:xfrm>
          </p:grpSpPr>
          <p:sp>
            <p:nvSpPr>
              <p:cNvPr id="28" name="出自【趣你的PPT】(微信:qunideppt)：最优质的PPT资源库"/>
              <p:cNvSpPr/>
              <p:nvPr/>
            </p:nvSpPr>
            <p:spPr>
              <a:xfrm rot="5400000">
                <a:off x="5378824" y="4135513"/>
                <a:ext cx="1470167" cy="1267385"/>
              </a:xfrm>
              <a:prstGeom prst="triangle">
                <a:avLst/>
              </a:prstGeom>
              <a:solidFill>
                <a:srgbClr val="DDE2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prstClr val="black">
                      <a:lumMod val="75000"/>
                      <a:lumOff val="25000"/>
                    </a:prstClr>
                  </a:solidFill>
                  <a:cs typeface="+mn-ea"/>
                  <a:sym typeface="+mn-lt"/>
                </a:endParaRPr>
              </a:p>
            </p:txBody>
          </p:sp>
          <p:sp>
            <p:nvSpPr>
              <p:cNvPr id="29" name="出自【趣你的PPT】(微信:qunideppt)：最优质的PPT资源库"/>
              <p:cNvSpPr>
                <a:spLocks noEditPoints="1"/>
              </p:cNvSpPr>
              <p:nvPr/>
            </p:nvSpPr>
            <p:spPr bwMode="auto">
              <a:xfrm>
                <a:off x="5638842" y="4557510"/>
                <a:ext cx="505572" cy="418820"/>
              </a:xfrm>
              <a:custGeom>
                <a:avLst/>
                <a:gdLst>
                  <a:gd name="T0" fmla="*/ 122 w 300"/>
                  <a:gd name="T1" fmla="*/ 0 h 247"/>
                  <a:gd name="T2" fmla="*/ 208 w 300"/>
                  <a:gd name="T3" fmla="*/ 36 h 247"/>
                  <a:gd name="T4" fmla="*/ 244 w 300"/>
                  <a:gd name="T5" fmla="*/ 122 h 247"/>
                  <a:gd name="T6" fmla="*/ 208 w 300"/>
                  <a:gd name="T7" fmla="*/ 208 h 247"/>
                  <a:gd name="T8" fmla="*/ 122 w 300"/>
                  <a:gd name="T9" fmla="*/ 244 h 247"/>
                  <a:gd name="T10" fmla="*/ 35 w 300"/>
                  <a:gd name="T11" fmla="*/ 208 h 247"/>
                  <a:gd name="T12" fmla="*/ 0 w 300"/>
                  <a:gd name="T13" fmla="*/ 122 h 247"/>
                  <a:gd name="T14" fmla="*/ 35 w 300"/>
                  <a:gd name="T15" fmla="*/ 36 h 247"/>
                  <a:gd name="T16" fmla="*/ 122 w 300"/>
                  <a:gd name="T17" fmla="*/ 0 h 247"/>
                  <a:gd name="T18" fmla="*/ 175 w 300"/>
                  <a:gd name="T19" fmla="*/ 245 h 247"/>
                  <a:gd name="T20" fmla="*/ 300 w 300"/>
                  <a:gd name="T21" fmla="*/ 158 h 247"/>
                  <a:gd name="T22" fmla="*/ 298 w 300"/>
                  <a:gd name="T23" fmla="*/ 126 h 247"/>
                  <a:gd name="T24" fmla="*/ 175 w 300"/>
                  <a:gd name="T25" fmla="*/ 245 h 247"/>
                  <a:gd name="T26" fmla="*/ 130 w 300"/>
                  <a:gd name="T27" fmla="*/ 80 h 247"/>
                  <a:gd name="T28" fmla="*/ 151 w 300"/>
                  <a:gd name="T29" fmla="*/ 91 h 247"/>
                  <a:gd name="T30" fmla="*/ 181 w 300"/>
                  <a:gd name="T31" fmla="*/ 71 h 247"/>
                  <a:gd name="T32" fmla="*/ 177 w 300"/>
                  <a:gd name="T33" fmla="*/ 66 h 247"/>
                  <a:gd name="T34" fmla="*/ 130 w 300"/>
                  <a:gd name="T35" fmla="*/ 44 h 247"/>
                  <a:gd name="T36" fmla="*/ 130 w 300"/>
                  <a:gd name="T37" fmla="*/ 80 h 247"/>
                  <a:gd name="T38" fmla="*/ 162 w 300"/>
                  <a:gd name="T39" fmla="*/ 108 h 247"/>
                  <a:gd name="T40" fmla="*/ 164 w 300"/>
                  <a:gd name="T41" fmla="*/ 122 h 247"/>
                  <a:gd name="T42" fmla="*/ 161 w 300"/>
                  <a:gd name="T43" fmla="*/ 138 h 247"/>
                  <a:gd name="T44" fmla="*/ 192 w 300"/>
                  <a:gd name="T45" fmla="*/ 157 h 247"/>
                  <a:gd name="T46" fmla="*/ 200 w 300"/>
                  <a:gd name="T47" fmla="*/ 122 h 247"/>
                  <a:gd name="T48" fmla="*/ 192 w 300"/>
                  <a:gd name="T49" fmla="*/ 87 h 247"/>
                  <a:gd name="T50" fmla="*/ 162 w 300"/>
                  <a:gd name="T51" fmla="*/ 108 h 247"/>
                  <a:gd name="T52" fmla="*/ 149 w 300"/>
                  <a:gd name="T53" fmla="*/ 154 h 247"/>
                  <a:gd name="T54" fmla="*/ 130 w 300"/>
                  <a:gd name="T55" fmla="*/ 164 h 247"/>
                  <a:gd name="T56" fmla="*/ 130 w 300"/>
                  <a:gd name="T57" fmla="*/ 200 h 247"/>
                  <a:gd name="T58" fmla="*/ 177 w 300"/>
                  <a:gd name="T59" fmla="*/ 178 h 247"/>
                  <a:gd name="T60" fmla="*/ 181 w 300"/>
                  <a:gd name="T61" fmla="*/ 174 h 247"/>
                  <a:gd name="T62" fmla="*/ 149 w 300"/>
                  <a:gd name="T63" fmla="*/ 154 h 247"/>
                  <a:gd name="T64" fmla="*/ 110 w 300"/>
                  <a:gd name="T65" fmla="*/ 163 h 247"/>
                  <a:gd name="T66" fmla="*/ 94 w 300"/>
                  <a:gd name="T67" fmla="*/ 155 h 247"/>
                  <a:gd name="T68" fmla="*/ 64 w 300"/>
                  <a:gd name="T69" fmla="*/ 176 h 247"/>
                  <a:gd name="T70" fmla="*/ 66 w 300"/>
                  <a:gd name="T71" fmla="*/ 178 h 247"/>
                  <a:gd name="T72" fmla="*/ 110 w 300"/>
                  <a:gd name="T73" fmla="*/ 200 h 247"/>
                  <a:gd name="T74" fmla="*/ 110 w 300"/>
                  <a:gd name="T75" fmla="*/ 163 h 247"/>
                  <a:gd name="T76" fmla="*/ 82 w 300"/>
                  <a:gd name="T77" fmla="*/ 139 h 247"/>
                  <a:gd name="T78" fmla="*/ 79 w 300"/>
                  <a:gd name="T79" fmla="*/ 122 h 247"/>
                  <a:gd name="T80" fmla="*/ 80 w 300"/>
                  <a:gd name="T81" fmla="*/ 111 h 247"/>
                  <a:gd name="T82" fmla="*/ 49 w 300"/>
                  <a:gd name="T83" fmla="*/ 92 h 247"/>
                  <a:gd name="T84" fmla="*/ 43 w 300"/>
                  <a:gd name="T85" fmla="*/ 122 h 247"/>
                  <a:gd name="T86" fmla="*/ 52 w 300"/>
                  <a:gd name="T87" fmla="*/ 159 h 247"/>
                  <a:gd name="T88" fmla="*/ 82 w 300"/>
                  <a:gd name="T89" fmla="*/ 139 h 247"/>
                  <a:gd name="T90" fmla="*/ 90 w 300"/>
                  <a:gd name="T91" fmla="*/ 94 h 247"/>
                  <a:gd name="T92" fmla="*/ 91 w 300"/>
                  <a:gd name="T93" fmla="*/ 92 h 247"/>
                  <a:gd name="T94" fmla="*/ 110 w 300"/>
                  <a:gd name="T95" fmla="*/ 81 h 247"/>
                  <a:gd name="T96" fmla="*/ 110 w 300"/>
                  <a:gd name="T97" fmla="*/ 44 h 247"/>
                  <a:gd name="T98" fmla="*/ 66 w 300"/>
                  <a:gd name="T99" fmla="*/ 66 h 247"/>
                  <a:gd name="T100" fmla="*/ 59 w 300"/>
                  <a:gd name="T101" fmla="*/ 74 h 247"/>
                  <a:gd name="T102" fmla="*/ 90 w 300"/>
                  <a:gd name="T103" fmla="*/ 94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00" h="247">
                    <a:moveTo>
                      <a:pt x="122" y="0"/>
                    </a:moveTo>
                    <a:cubicBezTo>
                      <a:pt x="155" y="0"/>
                      <a:pt x="186" y="14"/>
                      <a:pt x="208" y="36"/>
                    </a:cubicBezTo>
                    <a:cubicBezTo>
                      <a:pt x="230" y="58"/>
                      <a:pt x="244" y="88"/>
                      <a:pt x="244" y="122"/>
                    </a:cubicBezTo>
                    <a:cubicBezTo>
                      <a:pt x="244" y="156"/>
                      <a:pt x="230" y="186"/>
                      <a:pt x="208" y="208"/>
                    </a:cubicBezTo>
                    <a:cubicBezTo>
                      <a:pt x="186" y="230"/>
                      <a:pt x="155" y="244"/>
                      <a:pt x="122" y="244"/>
                    </a:cubicBezTo>
                    <a:cubicBezTo>
                      <a:pt x="88" y="244"/>
                      <a:pt x="57" y="230"/>
                      <a:pt x="35" y="208"/>
                    </a:cubicBezTo>
                    <a:cubicBezTo>
                      <a:pt x="13" y="186"/>
                      <a:pt x="0" y="156"/>
                      <a:pt x="0" y="122"/>
                    </a:cubicBezTo>
                    <a:cubicBezTo>
                      <a:pt x="0" y="88"/>
                      <a:pt x="13" y="58"/>
                      <a:pt x="35" y="36"/>
                    </a:cubicBezTo>
                    <a:cubicBezTo>
                      <a:pt x="57" y="14"/>
                      <a:pt x="88" y="0"/>
                      <a:pt x="122" y="0"/>
                    </a:cubicBezTo>
                    <a:close/>
                    <a:moveTo>
                      <a:pt x="175" y="245"/>
                    </a:moveTo>
                    <a:cubicBezTo>
                      <a:pt x="292" y="247"/>
                      <a:pt x="257" y="150"/>
                      <a:pt x="300" y="158"/>
                    </a:cubicBezTo>
                    <a:cubicBezTo>
                      <a:pt x="298" y="126"/>
                      <a:pt x="298" y="126"/>
                      <a:pt x="298" y="126"/>
                    </a:cubicBezTo>
                    <a:cubicBezTo>
                      <a:pt x="230" y="122"/>
                      <a:pt x="286" y="229"/>
                      <a:pt x="175" y="245"/>
                    </a:cubicBezTo>
                    <a:close/>
                    <a:moveTo>
                      <a:pt x="130" y="80"/>
                    </a:moveTo>
                    <a:cubicBezTo>
                      <a:pt x="139" y="82"/>
                      <a:pt x="146" y="86"/>
                      <a:pt x="151" y="91"/>
                    </a:cubicBezTo>
                    <a:cubicBezTo>
                      <a:pt x="181" y="71"/>
                      <a:pt x="181" y="71"/>
                      <a:pt x="181" y="71"/>
                    </a:cubicBezTo>
                    <a:cubicBezTo>
                      <a:pt x="180" y="69"/>
                      <a:pt x="179" y="68"/>
                      <a:pt x="177" y="66"/>
                    </a:cubicBezTo>
                    <a:cubicBezTo>
                      <a:pt x="165" y="54"/>
                      <a:pt x="149" y="46"/>
                      <a:pt x="130" y="44"/>
                    </a:cubicBezTo>
                    <a:cubicBezTo>
                      <a:pt x="130" y="80"/>
                      <a:pt x="130" y="80"/>
                      <a:pt x="130" y="80"/>
                    </a:cubicBezTo>
                    <a:close/>
                    <a:moveTo>
                      <a:pt x="162" y="108"/>
                    </a:moveTo>
                    <a:cubicBezTo>
                      <a:pt x="164" y="112"/>
                      <a:pt x="164" y="117"/>
                      <a:pt x="164" y="122"/>
                    </a:cubicBezTo>
                    <a:cubicBezTo>
                      <a:pt x="164" y="128"/>
                      <a:pt x="163" y="133"/>
                      <a:pt x="161" y="138"/>
                    </a:cubicBezTo>
                    <a:cubicBezTo>
                      <a:pt x="192" y="157"/>
                      <a:pt x="192" y="157"/>
                      <a:pt x="192" y="157"/>
                    </a:cubicBezTo>
                    <a:cubicBezTo>
                      <a:pt x="197" y="147"/>
                      <a:pt x="200" y="135"/>
                      <a:pt x="200" y="122"/>
                    </a:cubicBezTo>
                    <a:cubicBezTo>
                      <a:pt x="200" y="110"/>
                      <a:pt x="197" y="98"/>
                      <a:pt x="192" y="87"/>
                    </a:cubicBezTo>
                    <a:cubicBezTo>
                      <a:pt x="162" y="108"/>
                      <a:pt x="162" y="108"/>
                      <a:pt x="162" y="108"/>
                    </a:cubicBezTo>
                    <a:close/>
                    <a:moveTo>
                      <a:pt x="149" y="154"/>
                    </a:moveTo>
                    <a:cubicBezTo>
                      <a:pt x="144" y="159"/>
                      <a:pt x="138" y="162"/>
                      <a:pt x="130" y="164"/>
                    </a:cubicBezTo>
                    <a:cubicBezTo>
                      <a:pt x="130" y="200"/>
                      <a:pt x="130" y="200"/>
                      <a:pt x="130" y="200"/>
                    </a:cubicBezTo>
                    <a:cubicBezTo>
                      <a:pt x="149" y="198"/>
                      <a:pt x="165" y="190"/>
                      <a:pt x="177" y="178"/>
                    </a:cubicBezTo>
                    <a:cubicBezTo>
                      <a:pt x="178" y="176"/>
                      <a:pt x="180" y="175"/>
                      <a:pt x="181" y="174"/>
                    </a:cubicBezTo>
                    <a:cubicBezTo>
                      <a:pt x="149" y="154"/>
                      <a:pt x="149" y="154"/>
                      <a:pt x="149" y="154"/>
                    </a:cubicBezTo>
                    <a:close/>
                    <a:moveTo>
                      <a:pt x="110" y="163"/>
                    </a:moveTo>
                    <a:cubicBezTo>
                      <a:pt x="104" y="162"/>
                      <a:pt x="99" y="159"/>
                      <a:pt x="94" y="155"/>
                    </a:cubicBezTo>
                    <a:cubicBezTo>
                      <a:pt x="64" y="176"/>
                      <a:pt x="64" y="176"/>
                      <a:pt x="64" y="176"/>
                    </a:cubicBezTo>
                    <a:cubicBezTo>
                      <a:pt x="65" y="176"/>
                      <a:pt x="65" y="177"/>
                      <a:pt x="66" y="178"/>
                    </a:cubicBezTo>
                    <a:cubicBezTo>
                      <a:pt x="78" y="189"/>
                      <a:pt x="93" y="197"/>
                      <a:pt x="110" y="200"/>
                    </a:cubicBezTo>
                    <a:cubicBezTo>
                      <a:pt x="110" y="163"/>
                      <a:pt x="110" y="163"/>
                      <a:pt x="110" y="163"/>
                    </a:cubicBezTo>
                    <a:close/>
                    <a:moveTo>
                      <a:pt x="82" y="139"/>
                    </a:moveTo>
                    <a:cubicBezTo>
                      <a:pt x="80" y="134"/>
                      <a:pt x="79" y="128"/>
                      <a:pt x="79" y="122"/>
                    </a:cubicBezTo>
                    <a:cubicBezTo>
                      <a:pt x="79" y="118"/>
                      <a:pt x="79" y="115"/>
                      <a:pt x="80" y="111"/>
                    </a:cubicBezTo>
                    <a:cubicBezTo>
                      <a:pt x="49" y="92"/>
                      <a:pt x="49" y="92"/>
                      <a:pt x="49" y="92"/>
                    </a:cubicBezTo>
                    <a:cubicBezTo>
                      <a:pt x="45" y="101"/>
                      <a:pt x="43" y="111"/>
                      <a:pt x="43" y="122"/>
                    </a:cubicBezTo>
                    <a:cubicBezTo>
                      <a:pt x="43" y="135"/>
                      <a:pt x="46" y="148"/>
                      <a:pt x="52" y="159"/>
                    </a:cubicBezTo>
                    <a:cubicBezTo>
                      <a:pt x="82" y="139"/>
                      <a:pt x="82" y="139"/>
                      <a:pt x="82" y="139"/>
                    </a:cubicBezTo>
                    <a:close/>
                    <a:moveTo>
                      <a:pt x="90" y="94"/>
                    </a:moveTo>
                    <a:cubicBezTo>
                      <a:pt x="90" y="93"/>
                      <a:pt x="91" y="92"/>
                      <a:pt x="91" y="92"/>
                    </a:cubicBezTo>
                    <a:cubicBezTo>
                      <a:pt x="97" y="86"/>
                      <a:pt x="103" y="83"/>
                      <a:pt x="110" y="81"/>
                    </a:cubicBezTo>
                    <a:cubicBezTo>
                      <a:pt x="110" y="44"/>
                      <a:pt x="110" y="44"/>
                      <a:pt x="110" y="44"/>
                    </a:cubicBezTo>
                    <a:cubicBezTo>
                      <a:pt x="93" y="46"/>
                      <a:pt x="78" y="55"/>
                      <a:pt x="66" y="66"/>
                    </a:cubicBezTo>
                    <a:cubicBezTo>
                      <a:pt x="63" y="69"/>
                      <a:pt x="61" y="72"/>
                      <a:pt x="59" y="74"/>
                    </a:cubicBezTo>
                    <a:lnTo>
                      <a:pt x="90" y="94"/>
                    </a:lnTo>
                    <a:close/>
                  </a:path>
                </a:pathLst>
              </a:custGeom>
              <a:solidFill>
                <a:schemeClr val="bg1"/>
              </a:solidFill>
              <a:ln>
                <a:noFill/>
              </a:ln>
            </p:spPr>
            <p:txBody>
              <a:bodyPr lIns="80296" tIns="40148" rIns="80296" bIns="40148"/>
              <a:lstStyle/>
              <a:p>
                <a:pPr>
                  <a:defRPr/>
                </a:pPr>
                <a:endParaRPr lang="zh-CN" altLang="en-US" sz="1400" dirty="0">
                  <a:solidFill>
                    <a:prstClr val="black">
                      <a:lumMod val="75000"/>
                      <a:lumOff val="25000"/>
                    </a:prstClr>
                  </a:solidFill>
                  <a:cs typeface="+mn-ea"/>
                  <a:sym typeface="+mn-lt"/>
                </a:endParaRPr>
              </a:p>
            </p:txBody>
          </p:sp>
        </p:grpSp>
        <p:sp>
          <p:nvSpPr>
            <p:cNvPr id="31" name="矩形 30"/>
            <p:cNvSpPr/>
            <p:nvPr/>
          </p:nvSpPr>
          <p:spPr>
            <a:xfrm>
              <a:off x="2006601" y="4715773"/>
              <a:ext cx="2254324" cy="1384995"/>
            </a:xfrm>
            <a:prstGeom prst="rect">
              <a:avLst/>
            </a:prstGeom>
          </p:spPr>
          <p:txBody>
            <a:bodyPr wrap="square">
              <a:spAutoFit/>
            </a:bodyPr>
            <a:lstStyle/>
            <a:p>
              <a:pPr defTabSz="866140">
                <a:lnSpc>
                  <a:spcPct val="150000"/>
                </a:lnSpc>
                <a:defRPr/>
              </a:pPr>
              <a:r>
                <a:rPr lang="zh-CN" altLang="en-US" sz="1400" dirty="0">
                  <a:solidFill>
                    <a:schemeClr val="tx1">
                      <a:lumMod val="75000"/>
                    </a:schemeClr>
                  </a:solidFill>
                  <a:cs typeface="+mn-ea"/>
                  <a:sym typeface="+mn-lt"/>
                </a:rPr>
                <a:t>输入替换内容输入替换内容输入替换内容输入替换内容</a:t>
              </a:r>
              <a:endParaRPr lang="zh-CN" altLang="en-US" sz="1400" dirty="0">
                <a:solidFill>
                  <a:schemeClr val="tx1">
                    <a:lumMod val="75000"/>
                  </a:schemeClr>
                </a:solidFill>
                <a:cs typeface="+mn-ea"/>
                <a:sym typeface="+mn-lt"/>
              </a:endParaRPr>
            </a:p>
            <a:p>
              <a:pPr>
                <a:lnSpc>
                  <a:spcPct val="150000"/>
                </a:lnSpc>
              </a:pPr>
              <a:endParaRPr lang="zh-CN" altLang="en-US" sz="1400" dirty="0">
                <a:solidFill>
                  <a:schemeClr val="tx1">
                    <a:lumMod val="85000"/>
                    <a:lumOff val="15000"/>
                  </a:schemeClr>
                </a:solidFill>
                <a:cs typeface="+mn-ea"/>
                <a:sym typeface="+mn-lt"/>
              </a:endParaRPr>
            </a:p>
          </p:txBody>
        </p:sp>
      </p:grpSp>
      <p:grpSp>
        <p:nvGrpSpPr>
          <p:cNvPr id="2" name="组合 1"/>
          <p:cNvGrpSpPr/>
          <p:nvPr/>
        </p:nvGrpSpPr>
        <p:grpSpPr>
          <a:xfrm>
            <a:off x="5629626" y="1544470"/>
            <a:ext cx="4797074" cy="1813094"/>
            <a:chOff x="5629626" y="1544470"/>
            <a:chExt cx="4797074" cy="1813094"/>
          </a:xfrm>
        </p:grpSpPr>
        <p:grpSp>
          <p:nvGrpSpPr>
            <p:cNvPr id="5" name="组合 4"/>
            <p:cNvGrpSpPr/>
            <p:nvPr/>
          </p:nvGrpSpPr>
          <p:grpSpPr>
            <a:xfrm>
              <a:off x="6903196" y="2238003"/>
              <a:ext cx="1148240" cy="83099"/>
              <a:chOff x="6710082" y="1986736"/>
              <a:chExt cx="1148240" cy="83099"/>
            </a:xfrm>
          </p:grpSpPr>
          <p:cxnSp>
            <p:nvCxnSpPr>
              <p:cNvPr id="7" name="出自【趣你的PPT】(微信:qunideppt)：最优质的PPT资源库"/>
              <p:cNvCxnSpPr/>
              <p:nvPr/>
            </p:nvCxnSpPr>
            <p:spPr>
              <a:xfrm>
                <a:off x="6710082" y="2026001"/>
                <a:ext cx="1089212"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出自【趣你的PPT】(微信:qunideppt)：最优质的PPT资源库"/>
              <p:cNvSpPr/>
              <p:nvPr/>
            </p:nvSpPr>
            <p:spPr>
              <a:xfrm>
                <a:off x="7775223" y="1986736"/>
                <a:ext cx="83099" cy="8309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prstClr val="black">
                      <a:lumMod val="75000"/>
                      <a:lumOff val="25000"/>
                    </a:prstClr>
                  </a:solidFill>
                  <a:cs typeface="+mn-ea"/>
                  <a:sym typeface="+mn-lt"/>
                </a:endParaRPr>
              </a:p>
            </p:txBody>
          </p:sp>
        </p:grpSp>
        <p:grpSp>
          <p:nvGrpSpPr>
            <p:cNvPr id="9" name="组合 8"/>
            <p:cNvGrpSpPr/>
            <p:nvPr/>
          </p:nvGrpSpPr>
          <p:grpSpPr>
            <a:xfrm>
              <a:off x="5629626" y="1544470"/>
              <a:ext cx="1267385" cy="1470167"/>
              <a:chOff x="5480215" y="1290918"/>
              <a:chExt cx="1267385" cy="1470167"/>
            </a:xfrm>
          </p:grpSpPr>
          <p:sp>
            <p:nvSpPr>
              <p:cNvPr id="10" name="出自【趣你的PPT】(微信:qunideppt)：最优质的PPT资源库"/>
              <p:cNvSpPr/>
              <p:nvPr/>
            </p:nvSpPr>
            <p:spPr>
              <a:xfrm rot="16200000">
                <a:off x="5378824" y="1392309"/>
                <a:ext cx="1470167" cy="1267385"/>
              </a:xfrm>
              <a:prstGeom prst="triangle">
                <a:avLst/>
              </a:prstGeom>
              <a:solidFill>
                <a:srgbClr val="669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prstClr val="black">
                      <a:lumMod val="75000"/>
                      <a:lumOff val="25000"/>
                    </a:prstClr>
                  </a:solidFill>
                  <a:cs typeface="+mn-ea"/>
                  <a:sym typeface="+mn-lt"/>
                </a:endParaRPr>
              </a:p>
            </p:txBody>
          </p:sp>
          <p:sp>
            <p:nvSpPr>
              <p:cNvPr id="11" name="出自【趣你的PPT】(微信:qunideppt)：最优质的PPT资源库"/>
              <p:cNvSpPr>
                <a:spLocks noEditPoints="1"/>
              </p:cNvSpPr>
              <p:nvPr/>
            </p:nvSpPr>
            <p:spPr bwMode="auto">
              <a:xfrm>
                <a:off x="6120092" y="1846683"/>
                <a:ext cx="423007" cy="400954"/>
              </a:xfrm>
              <a:custGeom>
                <a:avLst/>
                <a:gdLst>
                  <a:gd name="T0" fmla="*/ 89 w 93"/>
                  <a:gd name="T1" fmla="*/ 0 h 88"/>
                  <a:gd name="T2" fmla="*/ 93 w 93"/>
                  <a:gd name="T3" fmla="*/ 5 h 88"/>
                  <a:gd name="T4" fmla="*/ 93 w 93"/>
                  <a:gd name="T5" fmla="*/ 74 h 88"/>
                  <a:gd name="T6" fmla="*/ 81 w 93"/>
                  <a:gd name="T7" fmla="*/ 74 h 88"/>
                  <a:gd name="T8" fmla="*/ 82 w 93"/>
                  <a:gd name="T9" fmla="*/ 65 h 88"/>
                  <a:gd name="T10" fmla="*/ 84 w 93"/>
                  <a:gd name="T11" fmla="*/ 10 h 88"/>
                  <a:gd name="T12" fmla="*/ 10 w 93"/>
                  <a:gd name="T13" fmla="*/ 65 h 88"/>
                  <a:gd name="T14" fmla="*/ 48 w 93"/>
                  <a:gd name="T15" fmla="*/ 72 h 88"/>
                  <a:gd name="T16" fmla="*/ 5 w 93"/>
                  <a:gd name="T17" fmla="*/ 74 h 88"/>
                  <a:gd name="T18" fmla="*/ 0 w 93"/>
                  <a:gd name="T19" fmla="*/ 69 h 88"/>
                  <a:gd name="T20" fmla="*/ 0 w 93"/>
                  <a:gd name="T21" fmla="*/ 0 h 88"/>
                  <a:gd name="T22" fmla="*/ 64 w 93"/>
                  <a:gd name="T23" fmla="*/ 51 h 88"/>
                  <a:gd name="T24" fmla="*/ 55 w 93"/>
                  <a:gd name="T25" fmla="*/ 71 h 88"/>
                  <a:gd name="T26" fmla="*/ 57 w 93"/>
                  <a:gd name="T27" fmla="*/ 82 h 88"/>
                  <a:gd name="T28" fmla="*/ 64 w 93"/>
                  <a:gd name="T29" fmla="*/ 78 h 88"/>
                  <a:gd name="T30" fmla="*/ 72 w 93"/>
                  <a:gd name="T31" fmla="*/ 84 h 88"/>
                  <a:gd name="T32" fmla="*/ 74 w 93"/>
                  <a:gd name="T33" fmla="*/ 71 h 88"/>
                  <a:gd name="T34" fmla="*/ 64 w 93"/>
                  <a:gd name="T35" fmla="*/ 51 h 88"/>
                  <a:gd name="T36" fmla="*/ 64 w 93"/>
                  <a:gd name="T37" fmla="*/ 69 h 88"/>
                  <a:gd name="T38" fmla="*/ 64 w 93"/>
                  <a:gd name="T39" fmla="*/ 72 h 88"/>
                  <a:gd name="T40" fmla="*/ 62 w 93"/>
                  <a:gd name="T41" fmla="*/ 55 h 88"/>
                  <a:gd name="T42" fmla="*/ 71 w 93"/>
                  <a:gd name="T43" fmla="*/ 64 h 88"/>
                  <a:gd name="T44" fmla="*/ 62 w 93"/>
                  <a:gd name="T45" fmla="*/ 55 h 88"/>
                  <a:gd name="T46" fmla="*/ 18 w 93"/>
                  <a:gd name="T47" fmla="*/ 46 h 88"/>
                  <a:gd name="T48" fmla="*/ 77 w 93"/>
                  <a:gd name="T49" fmla="*/ 41 h 88"/>
                  <a:gd name="T50" fmla="*/ 47 w 93"/>
                  <a:gd name="T51" fmla="*/ 29 h 88"/>
                  <a:gd name="T52" fmla="*/ 77 w 93"/>
                  <a:gd name="T53" fmla="*/ 34 h 88"/>
                  <a:gd name="T54" fmla="*/ 47 w 93"/>
                  <a:gd name="T55" fmla="*/ 29 h 88"/>
                  <a:gd name="T56" fmla="*/ 47 w 93"/>
                  <a:gd name="T57" fmla="*/ 22 h 88"/>
                  <a:gd name="T58" fmla="*/ 77 w 93"/>
                  <a:gd name="T59" fmla="*/ 17 h 88"/>
                  <a:gd name="T60" fmla="*/ 18 w 93"/>
                  <a:gd name="T61" fmla="*/ 17 h 88"/>
                  <a:gd name="T62" fmla="*/ 40 w 93"/>
                  <a:gd name="T63" fmla="*/ 35 h 88"/>
                  <a:gd name="T64" fmla="*/ 18 w 93"/>
                  <a:gd name="T65" fmla="*/ 1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3" h="88">
                    <a:moveTo>
                      <a:pt x="5" y="0"/>
                    </a:moveTo>
                    <a:cubicBezTo>
                      <a:pt x="89" y="0"/>
                      <a:pt x="89" y="0"/>
                      <a:pt x="89" y="0"/>
                    </a:cubicBezTo>
                    <a:cubicBezTo>
                      <a:pt x="93" y="0"/>
                      <a:pt x="93" y="0"/>
                      <a:pt x="93" y="0"/>
                    </a:cubicBezTo>
                    <a:cubicBezTo>
                      <a:pt x="93" y="5"/>
                      <a:pt x="93" y="5"/>
                      <a:pt x="93" y="5"/>
                    </a:cubicBezTo>
                    <a:cubicBezTo>
                      <a:pt x="93" y="69"/>
                      <a:pt x="93" y="69"/>
                      <a:pt x="93" y="69"/>
                    </a:cubicBezTo>
                    <a:cubicBezTo>
                      <a:pt x="93" y="74"/>
                      <a:pt x="93" y="74"/>
                      <a:pt x="93" y="74"/>
                    </a:cubicBezTo>
                    <a:cubicBezTo>
                      <a:pt x="89" y="74"/>
                      <a:pt x="89" y="74"/>
                      <a:pt x="89" y="74"/>
                    </a:cubicBezTo>
                    <a:cubicBezTo>
                      <a:pt x="81" y="74"/>
                      <a:pt x="81" y="74"/>
                      <a:pt x="81" y="74"/>
                    </a:cubicBezTo>
                    <a:cubicBezTo>
                      <a:pt x="80" y="72"/>
                      <a:pt x="80" y="72"/>
                      <a:pt x="80" y="72"/>
                    </a:cubicBezTo>
                    <a:cubicBezTo>
                      <a:pt x="81" y="69"/>
                      <a:pt x="82" y="67"/>
                      <a:pt x="82" y="65"/>
                    </a:cubicBezTo>
                    <a:cubicBezTo>
                      <a:pt x="84" y="65"/>
                      <a:pt x="84" y="65"/>
                      <a:pt x="84" y="65"/>
                    </a:cubicBezTo>
                    <a:cubicBezTo>
                      <a:pt x="84" y="10"/>
                      <a:pt x="84" y="10"/>
                      <a:pt x="84" y="10"/>
                    </a:cubicBezTo>
                    <a:cubicBezTo>
                      <a:pt x="10" y="10"/>
                      <a:pt x="10" y="10"/>
                      <a:pt x="10" y="10"/>
                    </a:cubicBezTo>
                    <a:cubicBezTo>
                      <a:pt x="10" y="65"/>
                      <a:pt x="10" y="65"/>
                      <a:pt x="10" y="65"/>
                    </a:cubicBezTo>
                    <a:cubicBezTo>
                      <a:pt x="46" y="65"/>
                      <a:pt x="46" y="65"/>
                      <a:pt x="46" y="65"/>
                    </a:cubicBezTo>
                    <a:cubicBezTo>
                      <a:pt x="46" y="67"/>
                      <a:pt x="47" y="69"/>
                      <a:pt x="48" y="72"/>
                    </a:cubicBezTo>
                    <a:cubicBezTo>
                      <a:pt x="47" y="74"/>
                      <a:pt x="47" y="74"/>
                      <a:pt x="47" y="74"/>
                    </a:cubicBezTo>
                    <a:cubicBezTo>
                      <a:pt x="5" y="74"/>
                      <a:pt x="5" y="74"/>
                      <a:pt x="5" y="74"/>
                    </a:cubicBezTo>
                    <a:cubicBezTo>
                      <a:pt x="0" y="74"/>
                      <a:pt x="0" y="74"/>
                      <a:pt x="0" y="74"/>
                    </a:cubicBezTo>
                    <a:cubicBezTo>
                      <a:pt x="0" y="69"/>
                      <a:pt x="0" y="69"/>
                      <a:pt x="0" y="69"/>
                    </a:cubicBezTo>
                    <a:cubicBezTo>
                      <a:pt x="0" y="5"/>
                      <a:pt x="0" y="5"/>
                      <a:pt x="0" y="5"/>
                    </a:cubicBezTo>
                    <a:cubicBezTo>
                      <a:pt x="0" y="0"/>
                      <a:pt x="0" y="0"/>
                      <a:pt x="0" y="0"/>
                    </a:cubicBezTo>
                    <a:cubicBezTo>
                      <a:pt x="5" y="0"/>
                      <a:pt x="5" y="0"/>
                      <a:pt x="5" y="0"/>
                    </a:cubicBezTo>
                    <a:close/>
                    <a:moveTo>
                      <a:pt x="64" y="51"/>
                    </a:moveTo>
                    <a:cubicBezTo>
                      <a:pt x="57" y="51"/>
                      <a:pt x="52" y="56"/>
                      <a:pt x="52" y="63"/>
                    </a:cubicBezTo>
                    <a:cubicBezTo>
                      <a:pt x="52" y="66"/>
                      <a:pt x="53" y="69"/>
                      <a:pt x="55" y="71"/>
                    </a:cubicBezTo>
                    <a:cubicBezTo>
                      <a:pt x="50" y="82"/>
                      <a:pt x="50" y="82"/>
                      <a:pt x="50" y="82"/>
                    </a:cubicBezTo>
                    <a:cubicBezTo>
                      <a:pt x="57" y="82"/>
                      <a:pt x="57" y="82"/>
                      <a:pt x="57" y="82"/>
                    </a:cubicBezTo>
                    <a:cubicBezTo>
                      <a:pt x="61" y="86"/>
                      <a:pt x="61" y="86"/>
                      <a:pt x="61" y="86"/>
                    </a:cubicBezTo>
                    <a:cubicBezTo>
                      <a:pt x="64" y="78"/>
                      <a:pt x="64" y="78"/>
                      <a:pt x="64" y="78"/>
                    </a:cubicBezTo>
                    <a:cubicBezTo>
                      <a:pt x="68" y="88"/>
                      <a:pt x="68" y="88"/>
                      <a:pt x="68" y="88"/>
                    </a:cubicBezTo>
                    <a:cubicBezTo>
                      <a:pt x="72" y="84"/>
                      <a:pt x="72" y="84"/>
                      <a:pt x="72" y="84"/>
                    </a:cubicBezTo>
                    <a:cubicBezTo>
                      <a:pt x="78" y="84"/>
                      <a:pt x="78" y="84"/>
                      <a:pt x="78" y="84"/>
                    </a:cubicBezTo>
                    <a:cubicBezTo>
                      <a:pt x="74" y="71"/>
                      <a:pt x="74" y="71"/>
                      <a:pt x="74" y="71"/>
                    </a:cubicBezTo>
                    <a:cubicBezTo>
                      <a:pt x="75" y="69"/>
                      <a:pt x="76" y="66"/>
                      <a:pt x="76" y="63"/>
                    </a:cubicBezTo>
                    <a:cubicBezTo>
                      <a:pt x="76" y="56"/>
                      <a:pt x="71" y="51"/>
                      <a:pt x="64" y="51"/>
                    </a:cubicBezTo>
                    <a:close/>
                    <a:moveTo>
                      <a:pt x="71" y="67"/>
                    </a:moveTo>
                    <a:cubicBezTo>
                      <a:pt x="69" y="68"/>
                      <a:pt x="67" y="69"/>
                      <a:pt x="64" y="69"/>
                    </a:cubicBezTo>
                    <a:cubicBezTo>
                      <a:pt x="62" y="69"/>
                      <a:pt x="59" y="68"/>
                      <a:pt x="57" y="67"/>
                    </a:cubicBezTo>
                    <a:cubicBezTo>
                      <a:pt x="58" y="69"/>
                      <a:pt x="61" y="72"/>
                      <a:pt x="64" y="72"/>
                    </a:cubicBezTo>
                    <a:cubicBezTo>
                      <a:pt x="67" y="72"/>
                      <a:pt x="70" y="70"/>
                      <a:pt x="71" y="67"/>
                    </a:cubicBezTo>
                    <a:close/>
                    <a:moveTo>
                      <a:pt x="62" y="55"/>
                    </a:moveTo>
                    <a:cubicBezTo>
                      <a:pt x="64" y="55"/>
                      <a:pt x="66" y="56"/>
                      <a:pt x="68" y="58"/>
                    </a:cubicBezTo>
                    <a:cubicBezTo>
                      <a:pt x="70" y="60"/>
                      <a:pt x="71" y="62"/>
                      <a:pt x="71" y="64"/>
                    </a:cubicBezTo>
                    <a:cubicBezTo>
                      <a:pt x="73" y="62"/>
                      <a:pt x="72" y="58"/>
                      <a:pt x="70" y="56"/>
                    </a:cubicBezTo>
                    <a:cubicBezTo>
                      <a:pt x="68" y="54"/>
                      <a:pt x="65" y="54"/>
                      <a:pt x="62" y="55"/>
                    </a:cubicBezTo>
                    <a:close/>
                    <a:moveTo>
                      <a:pt x="18" y="41"/>
                    </a:moveTo>
                    <a:cubicBezTo>
                      <a:pt x="18" y="46"/>
                      <a:pt x="18" y="46"/>
                      <a:pt x="18" y="46"/>
                    </a:cubicBezTo>
                    <a:cubicBezTo>
                      <a:pt x="77" y="46"/>
                      <a:pt x="77" y="46"/>
                      <a:pt x="77" y="46"/>
                    </a:cubicBezTo>
                    <a:cubicBezTo>
                      <a:pt x="77" y="41"/>
                      <a:pt x="77" y="41"/>
                      <a:pt x="77" y="41"/>
                    </a:cubicBezTo>
                    <a:cubicBezTo>
                      <a:pt x="18" y="41"/>
                      <a:pt x="18" y="41"/>
                      <a:pt x="18" y="41"/>
                    </a:cubicBezTo>
                    <a:close/>
                    <a:moveTo>
                      <a:pt x="47" y="29"/>
                    </a:moveTo>
                    <a:cubicBezTo>
                      <a:pt x="47" y="34"/>
                      <a:pt x="47" y="34"/>
                      <a:pt x="47" y="34"/>
                    </a:cubicBezTo>
                    <a:cubicBezTo>
                      <a:pt x="77" y="34"/>
                      <a:pt x="77" y="34"/>
                      <a:pt x="77" y="34"/>
                    </a:cubicBezTo>
                    <a:cubicBezTo>
                      <a:pt x="77" y="29"/>
                      <a:pt x="77" y="29"/>
                      <a:pt x="77" y="29"/>
                    </a:cubicBezTo>
                    <a:cubicBezTo>
                      <a:pt x="47" y="29"/>
                      <a:pt x="47" y="29"/>
                      <a:pt x="47" y="29"/>
                    </a:cubicBezTo>
                    <a:close/>
                    <a:moveTo>
                      <a:pt x="47" y="17"/>
                    </a:moveTo>
                    <a:cubicBezTo>
                      <a:pt x="47" y="22"/>
                      <a:pt x="47" y="22"/>
                      <a:pt x="47" y="22"/>
                    </a:cubicBezTo>
                    <a:cubicBezTo>
                      <a:pt x="77" y="22"/>
                      <a:pt x="77" y="22"/>
                      <a:pt x="77" y="22"/>
                    </a:cubicBezTo>
                    <a:cubicBezTo>
                      <a:pt x="77" y="17"/>
                      <a:pt x="77" y="17"/>
                      <a:pt x="77" y="17"/>
                    </a:cubicBezTo>
                    <a:cubicBezTo>
                      <a:pt x="47" y="17"/>
                      <a:pt x="47" y="17"/>
                      <a:pt x="47" y="17"/>
                    </a:cubicBezTo>
                    <a:close/>
                    <a:moveTo>
                      <a:pt x="18" y="17"/>
                    </a:moveTo>
                    <a:cubicBezTo>
                      <a:pt x="18" y="35"/>
                      <a:pt x="18" y="35"/>
                      <a:pt x="18" y="35"/>
                    </a:cubicBezTo>
                    <a:cubicBezTo>
                      <a:pt x="40" y="35"/>
                      <a:pt x="40" y="35"/>
                      <a:pt x="40" y="35"/>
                    </a:cubicBezTo>
                    <a:cubicBezTo>
                      <a:pt x="40" y="17"/>
                      <a:pt x="40" y="17"/>
                      <a:pt x="40" y="17"/>
                    </a:cubicBezTo>
                    <a:lnTo>
                      <a:pt x="18" y="17"/>
                    </a:lnTo>
                    <a:close/>
                  </a:path>
                </a:pathLst>
              </a:custGeom>
              <a:solidFill>
                <a:schemeClr val="bg1"/>
              </a:solidFill>
              <a:ln>
                <a:noFill/>
              </a:ln>
            </p:spPr>
            <p:txBody>
              <a:bodyPr lIns="80296" tIns="40148" rIns="80296" bIns="40148"/>
              <a:lstStyle/>
              <a:p>
                <a:pPr>
                  <a:defRPr/>
                </a:pPr>
                <a:endParaRPr lang="zh-CN" altLang="en-US" sz="1400" dirty="0">
                  <a:solidFill>
                    <a:prstClr val="black">
                      <a:lumMod val="75000"/>
                      <a:lumOff val="25000"/>
                    </a:prstClr>
                  </a:solidFill>
                  <a:cs typeface="+mn-ea"/>
                  <a:sym typeface="+mn-lt"/>
                </a:endParaRPr>
              </a:p>
            </p:txBody>
          </p:sp>
        </p:grpSp>
        <p:sp>
          <p:nvSpPr>
            <p:cNvPr id="32" name="矩形 31"/>
            <p:cNvSpPr/>
            <p:nvPr/>
          </p:nvSpPr>
          <p:spPr>
            <a:xfrm>
              <a:off x="8152641" y="1972569"/>
              <a:ext cx="2274059" cy="1384995"/>
            </a:xfrm>
            <a:prstGeom prst="rect">
              <a:avLst/>
            </a:prstGeom>
          </p:spPr>
          <p:txBody>
            <a:bodyPr wrap="square">
              <a:spAutoFit/>
            </a:bodyPr>
            <a:lstStyle/>
            <a:p>
              <a:pPr defTabSz="866140">
                <a:lnSpc>
                  <a:spcPct val="150000"/>
                </a:lnSpc>
                <a:defRPr/>
              </a:pPr>
              <a:r>
                <a:rPr lang="zh-CN" altLang="en-US" sz="1400" dirty="0">
                  <a:solidFill>
                    <a:schemeClr val="tx1">
                      <a:lumMod val="75000"/>
                    </a:schemeClr>
                  </a:solidFill>
                  <a:cs typeface="+mn-ea"/>
                  <a:sym typeface="+mn-lt"/>
                </a:rPr>
                <a:t>输入替换内容输入替换内容输入替换内容输入替换内容</a:t>
              </a:r>
              <a:endParaRPr lang="zh-CN" altLang="en-US" sz="1400" dirty="0">
                <a:solidFill>
                  <a:schemeClr val="tx1">
                    <a:lumMod val="75000"/>
                  </a:schemeClr>
                </a:solidFill>
                <a:cs typeface="+mn-ea"/>
                <a:sym typeface="+mn-lt"/>
              </a:endParaRPr>
            </a:p>
            <a:p>
              <a:pPr>
                <a:lnSpc>
                  <a:spcPct val="150000"/>
                </a:lnSpc>
              </a:pPr>
              <a:endParaRPr lang="zh-CN" altLang="en-US" sz="1400" dirty="0">
                <a:solidFill>
                  <a:schemeClr val="tx1">
                    <a:lumMod val="85000"/>
                    <a:lumOff val="15000"/>
                  </a:schemeClr>
                </a:solidFill>
                <a:cs typeface="+mn-ea"/>
                <a:sym typeface="+mn-lt"/>
              </a:endParaRPr>
            </a:p>
          </p:txBody>
        </p:sp>
      </p:grpSp>
      <p:grpSp>
        <p:nvGrpSpPr>
          <p:cNvPr id="4" name="组合 3"/>
          <p:cNvGrpSpPr/>
          <p:nvPr/>
        </p:nvGrpSpPr>
        <p:grpSpPr>
          <a:xfrm>
            <a:off x="5635811" y="3373273"/>
            <a:ext cx="4790889" cy="1836474"/>
            <a:chOff x="5635811" y="3373273"/>
            <a:chExt cx="4790889" cy="1836474"/>
          </a:xfrm>
        </p:grpSpPr>
        <p:grpSp>
          <p:nvGrpSpPr>
            <p:cNvPr id="18" name="组合 17"/>
            <p:cNvGrpSpPr/>
            <p:nvPr/>
          </p:nvGrpSpPr>
          <p:grpSpPr>
            <a:xfrm>
              <a:off x="6873682" y="4062304"/>
              <a:ext cx="1148240" cy="83099"/>
              <a:chOff x="6710082" y="1986736"/>
              <a:chExt cx="1148240" cy="83099"/>
            </a:xfrm>
          </p:grpSpPr>
          <p:cxnSp>
            <p:nvCxnSpPr>
              <p:cNvPr id="19" name="出自【趣你的PPT】(微信:qunideppt)：最优质的PPT资源库"/>
              <p:cNvCxnSpPr/>
              <p:nvPr/>
            </p:nvCxnSpPr>
            <p:spPr>
              <a:xfrm>
                <a:off x="6710082" y="2026001"/>
                <a:ext cx="1089212"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出自【趣你的PPT】(微信:qunideppt)：最优质的PPT资源库"/>
              <p:cNvSpPr/>
              <p:nvPr/>
            </p:nvSpPr>
            <p:spPr>
              <a:xfrm>
                <a:off x="7775223" y="1986736"/>
                <a:ext cx="83099" cy="8309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prstClr val="black">
                      <a:lumMod val="75000"/>
                      <a:lumOff val="25000"/>
                    </a:prstClr>
                  </a:solidFill>
                  <a:cs typeface="+mn-ea"/>
                  <a:sym typeface="+mn-lt"/>
                </a:endParaRPr>
              </a:p>
            </p:txBody>
          </p:sp>
        </p:grpSp>
        <p:grpSp>
          <p:nvGrpSpPr>
            <p:cNvPr id="21" name="组合 20"/>
            <p:cNvGrpSpPr/>
            <p:nvPr/>
          </p:nvGrpSpPr>
          <p:grpSpPr>
            <a:xfrm>
              <a:off x="5635811" y="3373273"/>
              <a:ext cx="1267385" cy="1470167"/>
              <a:chOff x="5486400" y="3119721"/>
              <a:chExt cx="1267385" cy="1470167"/>
            </a:xfrm>
          </p:grpSpPr>
          <p:sp>
            <p:nvSpPr>
              <p:cNvPr id="22" name="出自【趣你的PPT】(微信:qunideppt)：最优质的PPT资源库"/>
              <p:cNvSpPr/>
              <p:nvPr/>
            </p:nvSpPr>
            <p:spPr>
              <a:xfrm rot="16200000">
                <a:off x="5385009" y="3221112"/>
                <a:ext cx="1470167" cy="1267385"/>
              </a:xfrm>
              <a:prstGeom prst="triangle">
                <a:avLst/>
              </a:prstGeom>
              <a:solidFill>
                <a:srgbClr val="669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prstClr val="black">
                      <a:lumMod val="75000"/>
                      <a:lumOff val="25000"/>
                    </a:prstClr>
                  </a:solidFill>
                  <a:cs typeface="+mn-ea"/>
                  <a:sym typeface="+mn-lt"/>
                </a:endParaRPr>
              </a:p>
            </p:txBody>
          </p:sp>
          <p:sp>
            <p:nvSpPr>
              <p:cNvPr id="23" name="出自【趣你的PPT】(微信:qunideppt)：最优质的PPT资源库"/>
              <p:cNvSpPr>
                <a:spLocks noEditPoints="1"/>
              </p:cNvSpPr>
              <p:nvPr/>
            </p:nvSpPr>
            <p:spPr bwMode="auto">
              <a:xfrm>
                <a:off x="6173778" y="3618057"/>
                <a:ext cx="315633" cy="381390"/>
              </a:xfrm>
              <a:custGeom>
                <a:avLst/>
                <a:gdLst>
                  <a:gd name="T0" fmla="*/ 18 w 213"/>
                  <a:gd name="T1" fmla="*/ 54 h 256"/>
                  <a:gd name="T2" fmla="*/ 42 w 213"/>
                  <a:gd name="T3" fmla="*/ 30 h 256"/>
                  <a:gd name="T4" fmla="*/ 80 w 213"/>
                  <a:gd name="T5" fmla="*/ 26 h 256"/>
                  <a:gd name="T6" fmla="*/ 112 w 213"/>
                  <a:gd name="T7" fmla="*/ 0 h 256"/>
                  <a:gd name="T8" fmla="*/ 135 w 213"/>
                  <a:gd name="T9" fmla="*/ 10 h 256"/>
                  <a:gd name="T10" fmla="*/ 153 w 213"/>
                  <a:gd name="T11" fmla="*/ 21 h 256"/>
                  <a:gd name="T12" fmla="*/ 204 w 213"/>
                  <a:gd name="T13" fmla="*/ 76 h 256"/>
                  <a:gd name="T14" fmla="*/ 35 w 213"/>
                  <a:gd name="T15" fmla="*/ 256 h 256"/>
                  <a:gd name="T16" fmla="*/ 89 w 213"/>
                  <a:gd name="T17" fmla="*/ 153 h 256"/>
                  <a:gd name="T18" fmla="*/ 88 w 213"/>
                  <a:gd name="T19" fmla="*/ 139 h 256"/>
                  <a:gd name="T20" fmla="*/ 77 w 213"/>
                  <a:gd name="T21" fmla="*/ 164 h 256"/>
                  <a:gd name="T22" fmla="*/ 84 w 213"/>
                  <a:gd name="T23" fmla="*/ 149 h 256"/>
                  <a:gd name="T24" fmla="*/ 83 w 213"/>
                  <a:gd name="T25" fmla="*/ 151 h 256"/>
                  <a:gd name="T26" fmla="*/ 106 w 213"/>
                  <a:gd name="T27" fmla="*/ 164 h 256"/>
                  <a:gd name="T28" fmla="*/ 113 w 213"/>
                  <a:gd name="T29" fmla="*/ 143 h 256"/>
                  <a:gd name="T30" fmla="*/ 99 w 213"/>
                  <a:gd name="T31" fmla="*/ 160 h 256"/>
                  <a:gd name="T32" fmla="*/ 106 w 213"/>
                  <a:gd name="T33" fmla="*/ 141 h 256"/>
                  <a:gd name="T34" fmla="*/ 106 w 213"/>
                  <a:gd name="T35" fmla="*/ 161 h 256"/>
                  <a:gd name="T36" fmla="*/ 134 w 213"/>
                  <a:gd name="T37" fmla="*/ 153 h 256"/>
                  <a:gd name="T38" fmla="*/ 134 w 213"/>
                  <a:gd name="T39" fmla="*/ 139 h 256"/>
                  <a:gd name="T40" fmla="*/ 122 w 213"/>
                  <a:gd name="T41" fmla="*/ 164 h 256"/>
                  <a:gd name="T42" fmla="*/ 130 w 213"/>
                  <a:gd name="T43" fmla="*/ 149 h 256"/>
                  <a:gd name="T44" fmla="*/ 128 w 213"/>
                  <a:gd name="T45" fmla="*/ 151 h 256"/>
                  <a:gd name="T46" fmla="*/ 90 w 213"/>
                  <a:gd name="T47" fmla="*/ 173 h 256"/>
                  <a:gd name="T48" fmla="*/ 77 w 213"/>
                  <a:gd name="T49" fmla="*/ 190 h 256"/>
                  <a:gd name="T50" fmla="*/ 90 w 213"/>
                  <a:gd name="T51" fmla="*/ 191 h 256"/>
                  <a:gd name="T52" fmla="*/ 84 w 213"/>
                  <a:gd name="T53" fmla="*/ 191 h 256"/>
                  <a:gd name="T54" fmla="*/ 83 w 213"/>
                  <a:gd name="T55" fmla="*/ 173 h 256"/>
                  <a:gd name="T56" fmla="*/ 84 w 213"/>
                  <a:gd name="T57" fmla="*/ 178 h 256"/>
                  <a:gd name="T58" fmla="*/ 97 w 213"/>
                  <a:gd name="T59" fmla="*/ 195 h 256"/>
                  <a:gd name="T60" fmla="*/ 104 w 213"/>
                  <a:gd name="T61" fmla="*/ 173 h 256"/>
                  <a:gd name="T62" fmla="*/ 91 w 213"/>
                  <a:gd name="T63" fmla="*/ 190 h 256"/>
                  <a:gd name="T64" fmla="*/ 97 w 213"/>
                  <a:gd name="T65" fmla="*/ 172 h 256"/>
                  <a:gd name="T66" fmla="*/ 97 w 213"/>
                  <a:gd name="T67" fmla="*/ 192 h 256"/>
                  <a:gd name="T68" fmla="*/ 118 w 213"/>
                  <a:gd name="T69" fmla="*/ 188 h 256"/>
                  <a:gd name="T70" fmla="*/ 119 w 213"/>
                  <a:gd name="T71" fmla="*/ 176 h 256"/>
                  <a:gd name="T72" fmla="*/ 112 w 213"/>
                  <a:gd name="T73" fmla="*/ 169 h 256"/>
                  <a:gd name="T74" fmla="*/ 111 w 213"/>
                  <a:gd name="T75" fmla="*/ 195 h 256"/>
                  <a:gd name="T76" fmla="*/ 113 w 213"/>
                  <a:gd name="T77" fmla="*/ 187 h 256"/>
                  <a:gd name="T78" fmla="*/ 114 w 213"/>
                  <a:gd name="T79" fmla="*/ 195 h 256"/>
                  <a:gd name="T80" fmla="*/ 113 w 213"/>
                  <a:gd name="T81" fmla="*/ 173 h 256"/>
                  <a:gd name="T82" fmla="*/ 113 w 213"/>
                  <a:gd name="T83" fmla="*/ 178 h 256"/>
                  <a:gd name="T84" fmla="*/ 130 w 213"/>
                  <a:gd name="T85" fmla="*/ 169 h 256"/>
                  <a:gd name="T86" fmla="*/ 120 w 213"/>
                  <a:gd name="T87" fmla="*/ 169 h 256"/>
                  <a:gd name="T88" fmla="*/ 125 w 213"/>
                  <a:gd name="T89" fmla="*/ 181 h 256"/>
                  <a:gd name="T90" fmla="*/ 29 w 213"/>
                  <a:gd name="T91" fmla="*/ 76 h 256"/>
                  <a:gd name="T92" fmla="*/ 174 w 213"/>
                  <a:gd name="T93" fmla="*/ 51 h 256"/>
                  <a:gd name="T94" fmla="*/ 139 w 213"/>
                  <a:gd name="T95" fmla="*/ 45 h 256"/>
                  <a:gd name="T96" fmla="*/ 124 w 213"/>
                  <a:gd name="T97" fmla="*/ 34 h 256"/>
                  <a:gd name="T98" fmla="*/ 120 w 213"/>
                  <a:gd name="T99" fmla="*/ 24 h 256"/>
                  <a:gd name="T100" fmla="*/ 103 w 213"/>
                  <a:gd name="T101" fmla="*/ 24 h 256"/>
                  <a:gd name="T102" fmla="*/ 101 w 213"/>
                  <a:gd name="T103" fmla="*/ 38 h 256"/>
                  <a:gd name="T104" fmla="*/ 96 w 213"/>
                  <a:gd name="T105" fmla="*/ 52 h 256"/>
                  <a:gd name="T106" fmla="*/ 90 w 213"/>
                  <a:gd name="T107" fmla="*/ 55 h 256"/>
                  <a:gd name="T108" fmla="*/ 69 w 213"/>
                  <a:gd name="T109" fmla="*/ 44 h 256"/>
                  <a:gd name="T110" fmla="*/ 56 w 213"/>
                  <a:gd name="T111" fmla="*/ 45 h 256"/>
                  <a:gd name="T112" fmla="*/ 44 w 213"/>
                  <a:gd name="T113" fmla="*/ 62 h 256"/>
                  <a:gd name="T114" fmla="*/ 179 w 213"/>
                  <a:gd name="T115" fmla="*/ 131 h 256"/>
                  <a:gd name="T116" fmla="*/ 167 w 213"/>
                  <a:gd name="T117" fmla="*/ 20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3" h="256">
                    <a:moveTo>
                      <a:pt x="0" y="76"/>
                    </a:moveTo>
                    <a:cubicBezTo>
                      <a:pt x="8" y="76"/>
                      <a:pt x="8" y="76"/>
                      <a:pt x="8" y="76"/>
                    </a:cubicBezTo>
                    <a:cubicBezTo>
                      <a:pt x="9" y="68"/>
                      <a:pt x="13" y="60"/>
                      <a:pt x="18" y="54"/>
                    </a:cubicBezTo>
                    <a:cubicBezTo>
                      <a:pt x="22" y="49"/>
                      <a:pt x="28" y="46"/>
                      <a:pt x="34" y="43"/>
                    </a:cubicBezTo>
                    <a:cubicBezTo>
                      <a:pt x="35" y="38"/>
                      <a:pt x="38" y="34"/>
                      <a:pt x="42" y="30"/>
                    </a:cubicBezTo>
                    <a:cubicBezTo>
                      <a:pt x="42" y="30"/>
                      <a:pt x="42" y="30"/>
                      <a:pt x="42" y="30"/>
                    </a:cubicBezTo>
                    <a:cubicBezTo>
                      <a:pt x="42" y="30"/>
                      <a:pt x="42" y="30"/>
                      <a:pt x="42" y="30"/>
                    </a:cubicBezTo>
                    <a:cubicBezTo>
                      <a:pt x="47" y="24"/>
                      <a:pt x="55" y="21"/>
                      <a:pt x="63" y="21"/>
                    </a:cubicBezTo>
                    <a:cubicBezTo>
                      <a:pt x="69" y="21"/>
                      <a:pt x="75" y="23"/>
                      <a:pt x="80" y="26"/>
                    </a:cubicBezTo>
                    <a:cubicBezTo>
                      <a:pt x="81" y="20"/>
                      <a:pt x="84" y="14"/>
                      <a:pt x="89" y="10"/>
                    </a:cubicBezTo>
                    <a:cubicBezTo>
                      <a:pt x="89" y="10"/>
                      <a:pt x="89" y="10"/>
                      <a:pt x="89" y="10"/>
                    </a:cubicBezTo>
                    <a:cubicBezTo>
                      <a:pt x="95" y="4"/>
                      <a:pt x="103" y="0"/>
                      <a:pt x="112" y="0"/>
                    </a:cubicBezTo>
                    <a:cubicBezTo>
                      <a:pt x="121" y="0"/>
                      <a:pt x="129" y="4"/>
                      <a:pt x="135" y="10"/>
                    </a:cubicBezTo>
                    <a:cubicBezTo>
                      <a:pt x="135" y="10"/>
                      <a:pt x="135" y="10"/>
                      <a:pt x="135" y="10"/>
                    </a:cubicBezTo>
                    <a:cubicBezTo>
                      <a:pt x="135" y="10"/>
                      <a:pt x="135" y="10"/>
                      <a:pt x="135" y="10"/>
                    </a:cubicBezTo>
                    <a:cubicBezTo>
                      <a:pt x="135" y="10"/>
                      <a:pt x="135" y="10"/>
                      <a:pt x="135" y="10"/>
                    </a:cubicBezTo>
                    <a:cubicBezTo>
                      <a:pt x="138" y="13"/>
                      <a:pt x="141" y="17"/>
                      <a:pt x="143" y="22"/>
                    </a:cubicBezTo>
                    <a:cubicBezTo>
                      <a:pt x="146" y="21"/>
                      <a:pt x="149" y="21"/>
                      <a:pt x="153" y="21"/>
                    </a:cubicBezTo>
                    <a:cubicBezTo>
                      <a:pt x="167" y="21"/>
                      <a:pt x="180" y="27"/>
                      <a:pt x="189" y="36"/>
                    </a:cubicBezTo>
                    <a:cubicBezTo>
                      <a:pt x="198" y="45"/>
                      <a:pt x="204" y="58"/>
                      <a:pt x="204" y="72"/>
                    </a:cubicBezTo>
                    <a:cubicBezTo>
                      <a:pt x="204" y="73"/>
                      <a:pt x="204" y="75"/>
                      <a:pt x="204" y="76"/>
                    </a:cubicBezTo>
                    <a:cubicBezTo>
                      <a:pt x="213" y="76"/>
                      <a:pt x="213" y="76"/>
                      <a:pt x="213" y="76"/>
                    </a:cubicBezTo>
                    <a:cubicBezTo>
                      <a:pt x="182" y="256"/>
                      <a:pt x="182" y="256"/>
                      <a:pt x="182" y="256"/>
                    </a:cubicBezTo>
                    <a:cubicBezTo>
                      <a:pt x="35" y="256"/>
                      <a:pt x="35" y="256"/>
                      <a:pt x="35" y="256"/>
                    </a:cubicBezTo>
                    <a:cubicBezTo>
                      <a:pt x="0" y="76"/>
                      <a:pt x="0" y="76"/>
                      <a:pt x="0" y="76"/>
                    </a:cubicBezTo>
                    <a:close/>
                    <a:moveTo>
                      <a:pt x="83" y="154"/>
                    </a:moveTo>
                    <a:cubicBezTo>
                      <a:pt x="86" y="154"/>
                      <a:pt x="88" y="154"/>
                      <a:pt x="89" y="153"/>
                    </a:cubicBezTo>
                    <a:cubicBezTo>
                      <a:pt x="90" y="153"/>
                      <a:pt x="90" y="151"/>
                      <a:pt x="90" y="150"/>
                    </a:cubicBezTo>
                    <a:cubicBezTo>
                      <a:pt x="90" y="142"/>
                      <a:pt x="90" y="142"/>
                      <a:pt x="90" y="142"/>
                    </a:cubicBezTo>
                    <a:cubicBezTo>
                      <a:pt x="90" y="141"/>
                      <a:pt x="90" y="139"/>
                      <a:pt x="88" y="139"/>
                    </a:cubicBezTo>
                    <a:cubicBezTo>
                      <a:pt x="87" y="138"/>
                      <a:pt x="85" y="138"/>
                      <a:pt x="83" y="138"/>
                    </a:cubicBezTo>
                    <a:cubicBezTo>
                      <a:pt x="77" y="138"/>
                      <a:pt x="77" y="138"/>
                      <a:pt x="77" y="138"/>
                    </a:cubicBezTo>
                    <a:cubicBezTo>
                      <a:pt x="77" y="164"/>
                      <a:pt x="77" y="164"/>
                      <a:pt x="77" y="164"/>
                    </a:cubicBezTo>
                    <a:cubicBezTo>
                      <a:pt x="83" y="164"/>
                      <a:pt x="83" y="164"/>
                      <a:pt x="83" y="164"/>
                    </a:cubicBezTo>
                    <a:cubicBezTo>
                      <a:pt x="83" y="154"/>
                      <a:pt x="83" y="154"/>
                      <a:pt x="83" y="154"/>
                    </a:cubicBezTo>
                    <a:close/>
                    <a:moveTo>
                      <a:pt x="84" y="149"/>
                    </a:moveTo>
                    <a:cubicBezTo>
                      <a:pt x="84" y="143"/>
                      <a:pt x="84" y="143"/>
                      <a:pt x="84" y="143"/>
                    </a:cubicBezTo>
                    <a:cubicBezTo>
                      <a:pt x="84" y="142"/>
                      <a:pt x="84" y="142"/>
                      <a:pt x="83" y="142"/>
                    </a:cubicBezTo>
                    <a:cubicBezTo>
                      <a:pt x="83" y="151"/>
                      <a:pt x="83" y="151"/>
                      <a:pt x="83" y="151"/>
                    </a:cubicBezTo>
                    <a:cubicBezTo>
                      <a:pt x="84" y="151"/>
                      <a:pt x="84" y="150"/>
                      <a:pt x="84" y="149"/>
                    </a:cubicBezTo>
                    <a:close/>
                    <a:moveTo>
                      <a:pt x="99" y="160"/>
                    </a:moveTo>
                    <a:cubicBezTo>
                      <a:pt x="99" y="163"/>
                      <a:pt x="102" y="164"/>
                      <a:pt x="106" y="164"/>
                    </a:cubicBezTo>
                    <a:cubicBezTo>
                      <a:pt x="108" y="164"/>
                      <a:pt x="110" y="164"/>
                      <a:pt x="111" y="163"/>
                    </a:cubicBezTo>
                    <a:cubicBezTo>
                      <a:pt x="112" y="162"/>
                      <a:pt x="113" y="161"/>
                      <a:pt x="113" y="160"/>
                    </a:cubicBezTo>
                    <a:cubicBezTo>
                      <a:pt x="113" y="143"/>
                      <a:pt x="113" y="143"/>
                      <a:pt x="113" y="143"/>
                    </a:cubicBezTo>
                    <a:cubicBezTo>
                      <a:pt x="113" y="139"/>
                      <a:pt x="110" y="138"/>
                      <a:pt x="106" y="138"/>
                    </a:cubicBezTo>
                    <a:cubicBezTo>
                      <a:pt x="102" y="138"/>
                      <a:pt x="99" y="139"/>
                      <a:pt x="99" y="143"/>
                    </a:cubicBezTo>
                    <a:cubicBezTo>
                      <a:pt x="99" y="160"/>
                      <a:pt x="99" y="160"/>
                      <a:pt x="99" y="160"/>
                    </a:cubicBezTo>
                    <a:close/>
                    <a:moveTo>
                      <a:pt x="107" y="160"/>
                    </a:moveTo>
                    <a:cubicBezTo>
                      <a:pt x="107" y="142"/>
                      <a:pt x="107" y="142"/>
                      <a:pt x="107" y="142"/>
                    </a:cubicBezTo>
                    <a:cubicBezTo>
                      <a:pt x="107" y="141"/>
                      <a:pt x="107" y="141"/>
                      <a:pt x="106" y="141"/>
                    </a:cubicBezTo>
                    <a:cubicBezTo>
                      <a:pt x="105" y="141"/>
                      <a:pt x="105" y="141"/>
                      <a:pt x="105" y="142"/>
                    </a:cubicBezTo>
                    <a:cubicBezTo>
                      <a:pt x="105" y="160"/>
                      <a:pt x="105" y="160"/>
                      <a:pt x="105" y="160"/>
                    </a:cubicBezTo>
                    <a:cubicBezTo>
                      <a:pt x="105" y="160"/>
                      <a:pt x="105" y="161"/>
                      <a:pt x="106" y="161"/>
                    </a:cubicBezTo>
                    <a:cubicBezTo>
                      <a:pt x="107" y="161"/>
                      <a:pt x="107" y="160"/>
                      <a:pt x="107" y="160"/>
                    </a:cubicBezTo>
                    <a:close/>
                    <a:moveTo>
                      <a:pt x="128" y="154"/>
                    </a:moveTo>
                    <a:cubicBezTo>
                      <a:pt x="131" y="154"/>
                      <a:pt x="133" y="154"/>
                      <a:pt x="134" y="153"/>
                    </a:cubicBezTo>
                    <a:cubicBezTo>
                      <a:pt x="135" y="153"/>
                      <a:pt x="135" y="151"/>
                      <a:pt x="135" y="150"/>
                    </a:cubicBezTo>
                    <a:cubicBezTo>
                      <a:pt x="135" y="142"/>
                      <a:pt x="135" y="142"/>
                      <a:pt x="135" y="142"/>
                    </a:cubicBezTo>
                    <a:cubicBezTo>
                      <a:pt x="135" y="141"/>
                      <a:pt x="135" y="139"/>
                      <a:pt x="134" y="139"/>
                    </a:cubicBezTo>
                    <a:cubicBezTo>
                      <a:pt x="132" y="138"/>
                      <a:pt x="131" y="138"/>
                      <a:pt x="128" y="138"/>
                    </a:cubicBezTo>
                    <a:cubicBezTo>
                      <a:pt x="122" y="138"/>
                      <a:pt x="122" y="138"/>
                      <a:pt x="122" y="138"/>
                    </a:cubicBezTo>
                    <a:cubicBezTo>
                      <a:pt x="122" y="164"/>
                      <a:pt x="122" y="164"/>
                      <a:pt x="122" y="164"/>
                    </a:cubicBezTo>
                    <a:cubicBezTo>
                      <a:pt x="128" y="164"/>
                      <a:pt x="128" y="164"/>
                      <a:pt x="128" y="164"/>
                    </a:cubicBezTo>
                    <a:cubicBezTo>
                      <a:pt x="128" y="154"/>
                      <a:pt x="128" y="154"/>
                      <a:pt x="128" y="154"/>
                    </a:cubicBezTo>
                    <a:close/>
                    <a:moveTo>
                      <a:pt x="130" y="149"/>
                    </a:moveTo>
                    <a:cubicBezTo>
                      <a:pt x="130" y="143"/>
                      <a:pt x="130" y="143"/>
                      <a:pt x="130" y="143"/>
                    </a:cubicBezTo>
                    <a:cubicBezTo>
                      <a:pt x="130" y="142"/>
                      <a:pt x="129" y="142"/>
                      <a:pt x="128" y="142"/>
                    </a:cubicBezTo>
                    <a:cubicBezTo>
                      <a:pt x="128" y="151"/>
                      <a:pt x="128" y="151"/>
                      <a:pt x="128" y="151"/>
                    </a:cubicBezTo>
                    <a:cubicBezTo>
                      <a:pt x="129" y="151"/>
                      <a:pt x="130" y="150"/>
                      <a:pt x="130" y="149"/>
                    </a:cubicBezTo>
                    <a:close/>
                    <a:moveTo>
                      <a:pt x="90" y="178"/>
                    </a:moveTo>
                    <a:cubicBezTo>
                      <a:pt x="90" y="173"/>
                      <a:pt x="90" y="173"/>
                      <a:pt x="90" y="173"/>
                    </a:cubicBezTo>
                    <a:cubicBezTo>
                      <a:pt x="90" y="170"/>
                      <a:pt x="88" y="168"/>
                      <a:pt x="84" y="168"/>
                    </a:cubicBezTo>
                    <a:cubicBezTo>
                      <a:pt x="79" y="168"/>
                      <a:pt x="77" y="170"/>
                      <a:pt x="77" y="173"/>
                    </a:cubicBezTo>
                    <a:cubicBezTo>
                      <a:pt x="77" y="190"/>
                      <a:pt x="77" y="190"/>
                      <a:pt x="77" y="190"/>
                    </a:cubicBezTo>
                    <a:cubicBezTo>
                      <a:pt x="77" y="194"/>
                      <a:pt x="79" y="195"/>
                      <a:pt x="84" y="195"/>
                    </a:cubicBezTo>
                    <a:cubicBezTo>
                      <a:pt x="85" y="195"/>
                      <a:pt x="87" y="195"/>
                      <a:pt x="88" y="194"/>
                    </a:cubicBezTo>
                    <a:cubicBezTo>
                      <a:pt x="89" y="193"/>
                      <a:pt x="90" y="192"/>
                      <a:pt x="90" y="191"/>
                    </a:cubicBezTo>
                    <a:cubicBezTo>
                      <a:pt x="90" y="184"/>
                      <a:pt x="90" y="184"/>
                      <a:pt x="90" y="184"/>
                    </a:cubicBezTo>
                    <a:cubicBezTo>
                      <a:pt x="84" y="184"/>
                      <a:pt x="84" y="184"/>
                      <a:pt x="84" y="184"/>
                    </a:cubicBezTo>
                    <a:cubicBezTo>
                      <a:pt x="84" y="191"/>
                      <a:pt x="84" y="191"/>
                      <a:pt x="84" y="191"/>
                    </a:cubicBezTo>
                    <a:cubicBezTo>
                      <a:pt x="84" y="191"/>
                      <a:pt x="84" y="192"/>
                      <a:pt x="84" y="192"/>
                    </a:cubicBezTo>
                    <a:cubicBezTo>
                      <a:pt x="83" y="192"/>
                      <a:pt x="83" y="191"/>
                      <a:pt x="83" y="191"/>
                    </a:cubicBezTo>
                    <a:cubicBezTo>
                      <a:pt x="83" y="173"/>
                      <a:pt x="83" y="173"/>
                      <a:pt x="83" y="173"/>
                    </a:cubicBezTo>
                    <a:cubicBezTo>
                      <a:pt x="83" y="172"/>
                      <a:pt x="83" y="172"/>
                      <a:pt x="84" y="172"/>
                    </a:cubicBezTo>
                    <a:cubicBezTo>
                      <a:pt x="84" y="172"/>
                      <a:pt x="84" y="172"/>
                      <a:pt x="84" y="173"/>
                    </a:cubicBezTo>
                    <a:cubicBezTo>
                      <a:pt x="84" y="178"/>
                      <a:pt x="84" y="178"/>
                      <a:pt x="84" y="178"/>
                    </a:cubicBezTo>
                    <a:cubicBezTo>
                      <a:pt x="90" y="178"/>
                      <a:pt x="90" y="178"/>
                      <a:pt x="90" y="178"/>
                    </a:cubicBezTo>
                    <a:close/>
                    <a:moveTo>
                      <a:pt x="91" y="190"/>
                    </a:moveTo>
                    <a:cubicBezTo>
                      <a:pt x="91" y="194"/>
                      <a:pt x="93" y="195"/>
                      <a:pt x="97" y="195"/>
                    </a:cubicBezTo>
                    <a:cubicBezTo>
                      <a:pt x="99" y="195"/>
                      <a:pt x="101" y="195"/>
                      <a:pt x="102" y="194"/>
                    </a:cubicBezTo>
                    <a:cubicBezTo>
                      <a:pt x="103" y="193"/>
                      <a:pt x="104" y="192"/>
                      <a:pt x="104" y="190"/>
                    </a:cubicBezTo>
                    <a:cubicBezTo>
                      <a:pt x="104" y="173"/>
                      <a:pt x="104" y="173"/>
                      <a:pt x="104" y="173"/>
                    </a:cubicBezTo>
                    <a:cubicBezTo>
                      <a:pt x="104" y="170"/>
                      <a:pt x="102" y="168"/>
                      <a:pt x="97" y="168"/>
                    </a:cubicBezTo>
                    <a:cubicBezTo>
                      <a:pt x="93" y="168"/>
                      <a:pt x="91" y="170"/>
                      <a:pt x="91" y="173"/>
                    </a:cubicBezTo>
                    <a:cubicBezTo>
                      <a:pt x="91" y="190"/>
                      <a:pt x="91" y="190"/>
                      <a:pt x="91" y="190"/>
                    </a:cubicBezTo>
                    <a:close/>
                    <a:moveTo>
                      <a:pt x="98" y="191"/>
                    </a:moveTo>
                    <a:cubicBezTo>
                      <a:pt x="98" y="173"/>
                      <a:pt x="98" y="173"/>
                      <a:pt x="98" y="173"/>
                    </a:cubicBezTo>
                    <a:cubicBezTo>
                      <a:pt x="98" y="172"/>
                      <a:pt x="98" y="172"/>
                      <a:pt x="97" y="172"/>
                    </a:cubicBezTo>
                    <a:cubicBezTo>
                      <a:pt x="97" y="172"/>
                      <a:pt x="96" y="172"/>
                      <a:pt x="96" y="173"/>
                    </a:cubicBezTo>
                    <a:cubicBezTo>
                      <a:pt x="96" y="191"/>
                      <a:pt x="96" y="191"/>
                      <a:pt x="96" y="191"/>
                    </a:cubicBezTo>
                    <a:cubicBezTo>
                      <a:pt x="96" y="191"/>
                      <a:pt x="97" y="192"/>
                      <a:pt x="97" y="192"/>
                    </a:cubicBezTo>
                    <a:cubicBezTo>
                      <a:pt x="98" y="192"/>
                      <a:pt x="98" y="191"/>
                      <a:pt x="98" y="191"/>
                    </a:cubicBezTo>
                    <a:close/>
                    <a:moveTo>
                      <a:pt x="120" y="195"/>
                    </a:moveTo>
                    <a:cubicBezTo>
                      <a:pt x="119" y="194"/>
                      <a:pt x="118" y="192"/>
                      <a:pt x="118" y="188"/>
                    </a:cubicBezTo>
                    <a:cubicBezTo>
                      <a:pt x="119" y="185"/>
                      <a:pt x="119" y="185"/>
                      <a:pt x="119" y="185"/>
                    </a:cubicBezTo>
                    <a:cubicBezTo>
                      <a:pt x="119" y="183"/>
                      <a:pt x="117" y="181"/>
                      <a:pt x="115" y="181"/>
                    </a:cubicBezTo>
                    <a:cubicBezTo>
                      <a:pt x="117" y="180"/>
                      <a:pt x="119" y="178"/>
                      <a:pt x="119" y="176"/>
                    </a:cubicBezTo>
                    <a:cubicBezTo>
                      <a:pt x="119" y="173"/>
                      <a:pt x="119" y="173"/>
                      <a:pt x="119" y="173"/>
                    </a:cubicBezTo>
                    <a:cubicBezTo>
                      <a:pt x="119" y="172"/>
                      <a:pt x="118" y="170"/>
                      <a:pt x="117" y="170"/>
                    </a:cubicBezTo>
                    <a:cubicBezTo>
                      <a:pt x="116" y="169"/>
                      <a:pt x="114" y="169"/>
                      <a:pt x="112" y="169"/>
                    </a:cubicBezTo>
                    <a:cubicBezTo>
                      <a:pt x="105" y="169"/>
                      <a:pt x="105" y="169"/>
                      <a:pt x="105" y="169"/>
                    </a:cubicBezTo>
                    <a:cubicBezTo>
                      <a:pt x="105" y="195"/>
                      <a:pt x="105" y="195"/>
                      <a:pt x="105" y="195"/>
                    </a:cubicBezTo>
                    <a:cubicBezTo>
                      <a:pt x="111" y="195"/>
                      <a:pt x="111" y="195"/>
                      <a:pt x="111" y="195"/>
                    </a:cubicBezTo>
                    <a:cubicBezTo>
                      <a:pt x="111" y="182"/>
                      <a:pt x="111" y="182"/>
                      <a:pt x="111" y="182"/>
                    </a:cubicBezTo>
                    <a:cubicBezTo>
                      <a:pt x="112" y="182"/>
                      <a:pt x="113" y="183"/>
                      <a:pt x="113" y="184"/>
                    </a:cubicBezTo>
                    <a:cubicBezTo>
                      <a:pt x="113" y="184"/>
                      <a:pt x="113" y="185"/>
                      <a:pt x="113" y="187"/>
                    </a:cubicBezTo>
                    <a:cubicBezTo>
                      <a:pt x="113" y="189"/>
                      <a:pt x="113" y="189"/>
                      <a:pt x="113" y="189"/>
                    </a:cubicBezTo>
                    <a:cubicBezTo>
                      <a:pt x="113" y="189"/>
                      <a:pt x="113" y="189"/>
                      <a:pt x="113" y="189"/>
                    </a:cubicBezTo>
                    <a:cubicBezTo>
                      <a:pt x="113" y="192"/>
                      <a:pt x="113" y="194"/>
                      <a:pt x="114" y="195"/>
                    </a:cubicBezTo>
                    <a:cubicBezTo>
                      <a:pt x="120" y="195"/>
                      <a:pt x="120" y="195"/>
                      <a:pt x="120" y="195"/>
                    </a:cubicBezTo>
                    <a:close/>
                    <a:moveTo>
                      <a:pt x="113" y="178"/>
                    </a:moveTo>
                    <a:cubicBezTo>
                      <a:pt x="113" y="173"/>
                      <a:pt x="113" y="173"/>
                      <a:pt x="113" y="173"/>
                    </a:cubicBezTo>
                    <a:cubicBezTo>
                      <a:pt x="113" y="172"/>
                      <a:pt x="112" y="172"/>
                      <a:pt x="111" y="172"/>
                    </a:cubicBezTo>
                    <a:cubicBezTo>
                      <a:pt x="111" y="179"/>
                      <a:pt x="111" y="179"/>
                      <a:pt x="111" y="179"/>
                    </a:cubicBezTo>
                    <a:cubicBezTo>
                      <a:pt x="112" y="179"/>
                      <a:pt x="113" y="179"/>
                      <a:pt x="113" y="178"/>
                    </a:cubicBezTo>
                    <a:close/>
                    <a:moveTo>
                      <a:pt x="135" y="195"/>
                    </a:moveTo>
                    <a:cubicBezTo>
                      <a:pt x="135" y="169"/>
                      <a:pt x="135" y="169"/>
                      <a:pt x="135" y="169"/>
                    </a:cubicBezTo>
                    <a:cubicBezTo>
                      <a:pt x="130" y="169"/>
                      <a:pt x="130" y="169"/>
                      <a:pt x="130" y="169"/>
                    </a:cubicBezTo>
                    <a:cubicBezTo>
                      <a:pt x="130" y="181"/>
                      <a:pt x="130" y="181"/>
                      <a:pt x="130" y="181"/>
                    </a:cubicBezTo>
                    <a:cubicBezTo>
                      <a:pt x="127" y="169"/>
                      <a:pt x="127" y="169"/>
                      <a:pt x="127" y="169"/>
                    </a:cubicBezTo>
                    <a:cubicBezTo>
                      <a:pt x="120" y="169"/>
                      <a:pt x="120" y="169"/>
                      <a:pt x="120" y="169"/>
                    </a:cubicBezTo>
                    <a:cubicBezTo>
                      <a:pt x="120" y="195"/>
                      <a:pt x="120" y="195"/>
                      <a:pt x="120" y="195"/>
                    </a:cubicBezTo>
                    <a:cubicBezTo>
                      <a:pt x="125" y="195"/>
                      <a:pt x="125" y="195"/>
                      <a:pt x="125" y="195"/>
                    </a:cubicBezTo>
                    <a:cubicBezTo>
                      <a:pt x="125" y="181"/>
                      <a:pt x="125" y="181"/>
                      <a:pt x="125" y="181"/>
                    </a:cubicBezTo>
                    <a:cubicBezTo>
                      <a:pt x="129" y="195"/>
                      <a:pt x="129" y="195"/>
                      <a:pt x="129" y="195"/>
                    </a:cubicBezTo>
                    <a:cubicBezTo>
                      <a:pt x="135" y="195"/>
                      <a:pt x="135" y="195"/>
                      <a:pt x="135" y="195"/>
                    </a:cubicBezTo>
                    <a:close/>
                    <a:moveTo>
                      <a:pt x="29" y="76"/>
                    </a:moveTo>
                    <a:cubicBezTo>
                      <a:pt x="183" y="76"/>
                      <a:pt x="183" y="76"/>
                      <a:pt x="183" y="76"/>
                    </a:cubicBezTo>
                    <a:cubicBezTo>
                      <a:pt x="183" y="75"/>
                      <a:pt x="183" y="73"/>
                      <a:pt x="183" y="72"/>
                    </a:cubicBezTo>
                    <a:cubicBezTo>
                      <a:pt x="183" y="64"/>
                      <a:pt x="180" y="56"/>
                      <a:pt x="174" y="51"/>
                    </a:cubicBezTo>
                    <a:cubicBezTo>
                      <a:pt x="169" y="45"/>
                      <a:pt x="161" y="42"/>
                      <a:pt x="153" y="42"/>
                    </a:cubicBezTo>
                    <a:cubicBezTo>
                      <a:pt x="150" y="42"/>
                      <a:pt x="148" y="42"/>
                      <a:pt x="145" y="43"/>
                    </a:cubicBezTo>
                    <a:cubicBezTo>
                      <a:pt x="143" y="43"/>
                      <a:pt x="141" y="44"/>
                      <a:pt x="139" y="45"/>
                    </a:cubicBezTo>
                    <a:cubicBezTo>
                      <a:pt x="137" y="46"/>
                      <a:pt x="135" y="47"/>
                      <a:pt x="132" y="46"/>
                    </a:cubicBezTo>
                    <a:cubicBezTo>
                      <a:pt x="127" y="45"/>
                      <a:pt x="123" y="40"/>
                      <a:pt x="124" y="34"/>
                    </a:cubicBezTo>
                    <a:cubicBezTo>
                      <a:pt x="124" y="34"/>
                      <a:pt x="124" y="34"/>
                      <a:pt x="124" y="34"/>
                    </a:cubicBezTo>
                    <a:cubicBezTo>
                      <a:pt x="124" y="33"/>
                      <a:pt x="124" y="33"/>
                      <a:pt x="124" y="33"/>
                    </a:cubicBezTo>
                    <a:cubicBezTo>
                      <a:pt x="124" y="29"/>
                      <a:pt x="122" y="26"/>
                      <a:pt x="120" y="24"/>
                    </a:cubicBezTo>
                    <a:cubicBezTo>
                      <a:pt x="120" y="24"/>
                      <a:pt x="120" y="24"/>
                      <a:pt x="120" y="24"/>
                    </a:cubicBezTo>
                    <a:cubicBezTo>
                      <a:pt x="118" y="22"/>
                      <a:pt x="115" y="21"/>
                      <a:pt x="112" y="21"/>
                    </a:cubicBezTo>
                    <a:cubicBezTo>
                      <a:pt x="109" y="21"/>
                      <a:pt x="106" y="22"/>
                      <a:pt x="104" y="24"/>
                    </a:cubicBezTo>
                    <a:cubicBezTo>
                      <a:pt x="103" y="24"/>
                      <a:pt x="103" y="24"/>
                      <a:pt x="103" y="24"/>
                    </a:cubicBezTo>
                    <a:cubicBezTo>
                      <a:pt x="101" y="26"/>
                      <a:pt x="100" y="29"/>
                      <a:pt x="100" y="33"/>
                    </a:cubicBezTo>
                    <a:cubicBezTo>
                      <a:pt x="100" y="34"/>
                      <a:pt x="100" y="34"/>
                      <a:pt x="100" y="35"/>
                    </a:cubicBezTo>
                    <a:cubicBezTo>
                      <a:pt x="101" y="36"/>
                      <a:pt x="101" y="37"/>
                      <a:pt x="101" y="38"/>
                    </a:cubicBezTo>
                    <a:cubicBezTo>
                      <a:pt x="101" y="38"/>
                      <a:pt x="101" y="38"/>
                      <a:pt x="101" y="38"/>
                    </a:cubicBezTo>
                    <a:cubicBezTo>
                      <a:pt x="101" y="38"/>
                      <a:pt x="101" y="38"/>
                      <a:pt x="101" y="38"/>
                    </a:cubicBezTo>
                    <a:cubicBezTo>
                      <a:pt x="103" y="43"/>
                      <a:pt x="101" y="49"/>
                      <a:pt x="96" y="52"/>
                    </a:cubicBezTo>
                    <a:cubicBezTo>
                      <a:pt x="95" y="52"/>
                      <a:pt x="94" y="53"/>
                      <a:pt x="92" y="53"/>
                    </a:cubicBezTo>
                    <a:cubicBezTo>
                      <a:pt x="91" y="54"/>
                      <a:pt x="91" y="55"/>
                      <a:pt x="90" y="55"/>
                    </a:cubicBezTo>
                    <a:cubicBezTo>
                      <a:pt x="90" y="55"/>
                      <a:pt x="90" y="55"/>
                      <a:pt x="90" y="55"/>
                    </a:cubicBezTo>
                    <a:cubicBezTo>
                      <a:pt x="88" y="56"/>
                      <a:pt x="87" y="57"/>
                      <a:pt x="85" y="58"/>
                    </a:cubicBezTo>
                    <a:cubicBezTo>
                      <a:pt x="79" y="59"/>
                      <a:pt x="74" y="55"/>
                      <a:pt x="73" y="49"/>
                    </a:cubicBezTo>
                    <a:cubicBezTo>
                      <a:pt x="72" y="47"/>
                      <a:pt x="71" y="45"/>
                      <a:pt x="69" y="44"/>
                    </a:cubicBezTo>
                    <a:cubicBezTo>
                      <a:pt x="68" y="43"/>
                      <a:pt x="66" y="42"/>
                      <a:pt x="63" y="42"/>
                    </a:cubicBezTo>
                    <a:cubicBezTo>
                      <a:pt x="61" y="42"/>
                      <a:pt x="58" y="43"/>
                      <a:pt x="56" y="45"/>
                    </a:cubicBezTo>
                    <a:cubicBezTo>
                      <a:pt x="56" y="45"/>
                      <a:pt x="56" y="45"/>
                      <a:pt x="56" y="45"/>
                    </a:cubicBezTo>
                    <a:cubicBezTo>
                      <a:pt x="55" y="46"/>
                      <a:pt x="54" y="49"/>
                      <a:pt x="54" y="51"/>
                    </a:cubicBezTo>
                    <a:cubicBezTo>
                      <a:pt x="54" y="51"/>
                      <a:pt x="54" y="51"/>
                      <a:pt x="54" y="51"/>
                    </a:cubicBezTo>
                    <a:cubicBezTo>
                      <a:pt x="54" y="57"/>
                      <a:pt x="50" y="62"/>
                      <a:pt x="44" y="62"/>
                    </a:cubicBezTo>
                    <a:cubicBezTo>
                      <a:pt x="40" y="63"/>
                      <a:pt x="36" y="65"/>
                      <a:pt x="33" y="68"/>
                    </a:cubicBezTo>
                    <a:cubicBezTo>
                      <a:pt x="31" y="70"/>
                      <a:pt x="30" y="73"/>
                      <a:pt x="29" y="76"/>
                    </a:cubicBezTo>
                    <a:close/>
                    <a:moveTo>
                      <a:pt x="179" y="131"/>
                    </a:moveTo>
                    <a:cubicBezTo>
                      <a:pt x="35" y="131"/>
                      <a:pt x="35" y="131"/>
                      <a:pt x="35" y="131"/>
                    </a:cubicBezTo>
                    <a:cubicBezTo>
                      <a:pt x="48" y="200"/>
                      <a:pt x="48" y="200"/>
                      <a:pt x="48" y="200"/>
                    </a:cubicBezTo>
                    <a:cubicBezTo>
                      <a:pt x="167" y="200"/>
                      <a:pt x="167" y="200"/>
                      <a:pt x="167" y="200"/>
                    </a:cubicBezTo>
                    <a:lnTo>
                      <a:pt x="179" y="131"/>
                    </a:lnTo>
                    <a:close/>
                  </a:path>
                </a:pathLst>
              </a:custGeom>
              <a:solidFill>
                <a:schemeClr val="bg1"/>
              </a:solidFill>
              <a:ln>
                <a:noFill/>
              </a:ln>
            </p:spPr>
            <p:txBody>
              <a:bodyPr lIns="80296" tIns="40148" rIns="80296" bIns="40148"/>
              <a:lstStyle/>
              <a:p>
                <a:pPr>
                  <a:defRPr/>
                </a:pPr>
                <a:endParaRPr lang="zh-CN" altLang="en-US" sz="1400" dirty="0">
                  <a:solidFill>
                    <a:prstClr val="black">
                      <a:lumMod val="75000"/>
                      <a:lumOff val="25000"/>
                    </a:prstClr>
                  </a:solidFill>
                  <a:cs typeface="+mn-ea"/>
                  <a:sym typeface="+mn-lt"/>
                </a:endParaRPr>
              </a:p>
            </p:txBody>
          </p:sp>
        </p:grpSp>
        <p:sp>
          <p:nvSpPr>
            <p:cNvPr id="33" name="矩形 32"/>
            <p:cNvSpPr/>
            <p:nvPr/>
          </p:nvSpPr>
          <p:spPr>
            <a:xfrm>
              <a:off x="8152641" y="3824752"/>
              <a:ext cx="2274059" cy="1384995"/>
            </a:xfrm>
            <a:prstGeom prst="rect">
              <a:avLst/>
            </a:prstGeom>
          </p:spPr>
          <p:txBody>
            <a:bodyPr wrap="square">
              <a:spAutoFit/>
            </a:bodyPr>
            <a:lstStyle/>
            <a:p>
              <a:pPr defTabSz="866140">
                <a:lnSpc>
                  <a:spcPct val="150000"/>
                </a:lnSpc>
                <a:defRPr/>
              </a:pPr>
              <a:r>
                <a:rPr lang="zh-CN" altLang="en-US" sz="1400" dirty="0">
                  <a:solidFill>
                    <a:schemeClr val="tx1">
                      <a:lumMod val="75000"/>
                    </a:schemeClr>
                  </a:solidFill>
                  <a:cs typeface="+mn-ea"/>
                  <a:sym typeface="+mn-lt"/>
                </a:rPr>
                <a:t>输入替换内容输入替换内容输入替换内容输入替换内容</a:t>
              </a:r>
              <a:endParaRPr lang="zh-CN" altLang="en-US" sz="1400" dirty="0">
                <a:solidFill>
                  <a:schemeClr val="tx1">
                    <a:lumMod val="75000"/>
                  </a:schemeClr>
                </a:solidFill>
                <a:cs typeface="+mn-ea"/>
                <a:sym typeface="+mn-lt"/>
              </a:endParaRPr>
            </a:p>
            <a:p>
              <a:pPr>
                <a:lnSpc>
                  <a:spcPct val="150000"/>
                </a:lnSpc>
              </a:pPr>
              <a:endParaRPr lang="zh-CN" altLang="en-US" sz="1400" dirty="0">
                <a:solidFill>
                  <a:schemeClr val="tx1">
                    <a:lumMod val="85000"/>
                    <a:lumOff val="15000"/>
                  </a:schemeClr>
                </a:solidFill>
                <a:cs typeface="+mn-ea"/>
                <a:sym typeface="+mn-lt"/>
              </a:endParaRPr>
            </a:p>
          </p:txBody>
        </p:sp>
      </p:grpSp>
      <p:sp>
        <p:nvSpPr>
          <p:cNvPr id="35" name="TextBox 8"/>
          <p:cNvSpPr txBox="1"/>
          <p:nvPr/>
        </p:nvSpPr>
        <p:spPr>
          <a:xfrm>
            <a:off x="4224485" y="6935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cs typeface="+mn-ea"/>
                <a:sym typeface="+mn-lt"/>
              </a:rPr>
              <a:t>点击输入您的标题</a:t>
            </a:r>
            <a:endParaRPr lang="zh-CN" altLang="en-US" sz="3200" b="1"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1000">
        <p:random/>
      </p:transition>
    </mc:Choice>
    <mc:Fallback>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right)">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right)">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ISLIDE.DIAGRAM" val="147cbc5e-caa6-499a-9ad6-ff617d5941d4"/>
</p:tagLst>
</file>

<file path=ppt/theme/theme1.xml><?xml version="1.0" encoding="utf-8"?>
<a:theme xmlns:a="http://schemas.openxmlformats.org/drawingml/2006/main" name="清新叶子">
  <a:themeElements>
    <a:clrScheme name="自定义 117">
      <a:dk1>
        <a:sysClr val="windowText" lastClr="000000"/>
      </a:dk1>
      <a:lt1>
        <a:sysClr val="window" lastClr="FFFFFF"/>
      </a:lt1>
      <a:dk2>
        <a:srgbClr val="5A6378"/>
      </a:dk2>
      <a:lt2>
        <a:srgbClr val="7F7F7F"/>
      </a:lt2>
      <a:accent1>
        <a:srgbClr val="62AE98"/>
      </a:accent1>
      <a:accent2>
        <a:srgbClr val="DD7F7F"/>
      </a:accent2>
      <a:accent3>
        <a:srgbClr val="62AE98"/>
      </a:accent3>
      <a:accent4>
        <a:srgbClr val="DD7F7F"/>
      </a:accent4>
      <a:accent5>
        <a:srgbClr val="62AE98"/>
      </a:accent5>
      <a:accent6>
        <a:srgbClr val="DD7F7F"/>
      </a:accent6>
      <a:hlink>
        <a:srgbClr val="168BBA"/>
      </a:hlink>
      <a:folHlink>
        <a:srgbClr val="680000"/>
      </a:folHlink>
    </a:clrScheme>
    <a:fontScheme name="cg1rfjv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3322</Words>
  <Application>WPS 演示</Application>
  <PresentationFormat>自定义</PresentationFormat>
  <Paragraphs>381</Paragraphs>
  <Slides>24</Slides>
  <Notes>19</Notes>
  <HiddenSlides>0</HiddenSlides>
  <MMClips>0</MMClips>
  <ScaleCrop>false</ScaleCrop>
  <HeadingPairs>
    <vt:vector size="6" baseType="variant">
      <vt:variant>
        <vt:lpstr>已用的字体</vt:lpstr>
      </vt:variant>
      <vt:variant>
        <vt:i4>19</vt:i4>
      </vt:variant>
      <vt:variant>
        <vt:lpstr>主题</vt:lpstr>
      </vt:variant>
      <vt:variant>
        <vt:i4>2</vt:i4>
      </vt:variant>
      <vt:variant>
        <vt:lpstr>幻灯片标题</vt:lpstr>
      </vt:variant>
      <vt:variant>
        <vt:i4>24</vt:i4>
      </vt:variant>
    </vt:vector>
  </HeadingPairs>
  <TitlesOfParts>
    <vt:vector size="45" baseType="lpstr">
      <vt:lpstr>Arial</vt:lpstr>
      <vt:lpstr>宋体</vt:lpstr>
      <vt:lpstr>Wingdings</vt:lpstr>
      <vt:lpstr>微软雅黑</vt:lpstr>
      <vt:lpstr>Arial Unicode MS</vt:lpstr>
      <vt:lpstr>等线</vt:lpstr>
      <vt:lpstr>Calibri</vt:lpstr>
      <vt:lpstr>Simply City Light</vt:lpstr>
      <vt:lpstr>Segoe Print</vt:lpstr>
      <vt:lpstr>SimSun-ExtB</vt:lpstr>
      <vt:lpstr>Arial</vt:lpstr>
      <vt:lpstr>Arial Narrow</vt:lpstr>
      <vt:lpstr>华文行楷</vt:lpstr>
      <vt:lpstr>思源黑体 Medium</vt:lpstr>
      <vt:lpstr>黑体</vt:lpstr>
      <vt:lpstr>Franklin Gothic Book</vt:lpstr>
      <vt:lpstr>方正正黑简体</vt:lpstr>
      <vt:lpstr>等线</vt:lpstr>
      <vt:lpstr>等线</vt:lpstr>
      <vt:lpstr>清新叶子</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绿色清新叶子</dc:title>
  <dc:creator>第一PPT</dc:creator>
  <cp:keywords>www.1ppt.com</cp:keywords>
  <dc:description>www.1ppt.com</dc:description>
  <cp:lastModifiedBy>铭</cp:lastModifiedBy>
  <cp:revision>95</cp:revision>
  <dcterms:created xsi:type="dcterms:W3CDTF">2018-04-10T08:10:00Z</dcterms:created>
  <dcterms:modified xsi:type="dcterms:W3CDTF">2022-01-25T03:31:33Z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D78AF47F6FE24A4FA7E7E9231857B04F</vt:lpwstr>
  </property>
  <property fmtid="{D5CDD505-2E9C-101B-9397-08002B2CF9AE}" pid="3" name="KSOProductBuildVer">
    <vt:lpwstr>2052-11.1.0.11045</vt:lpwstr>
  </property>
</Properties>
</file>