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64" r:id="rId4"/>
    <p:sldMasterId id="2147483676" r:id="rId5"/>
    <p:sldMasterId id="2147483678" r:id="rId6"/>
    <p:sldMasterId id="2147483690" r:id="rId7"/>
  </p:sldMasterIdLst>
  <p:notesMasterIdLst>
    <p:notesMasterId r:id="rId9"/>
  </p:notesMasterIdLst>
  <p:sldIdLst>
    <p:sldId id="363" r:id="rId8"/>
    <p:sldId id="364" r:id="rId10"/>
    <p:sldId id="365" r:id="rId11"/>
    <p:sldId id="378" r:id="rId12"/>
    <p:sldId id="373" r:id="rId13"/>
    <p:sldId id="379" r:id="rId14"/>
    <p:sldId id="369" r:id="rId15"/>
    <p:sldId id="370" r:id="rId16"/>
    <p:sldId id="371" r:id="rId17"/>
    <p:sldId id="37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3D8570"/>
    <a:srgbClr val="99B4BF"/>
    <a:srgbClr val="799B89"/>
    <a:srgbClr val="AABFB4"/>
    <a:srgbClr val="7B8D89"/>
    <a:srgbClr val="A6A6A6"/>
    <a:srgbClr val="EA4A4A"/>
    <a:srgbClr val="D32F2F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6154" autoAdjust="0"/>
  </p:normalViewPr>
  <p:slideViewPr>
    <p:cSldViewPr snapToGrid="0" showGuides="1">
      <p:cViewPr varScale="1">
        <p:scale>
          <a:sx n="108" d="100"/>
          <a:sy n="108" d="100"/>
        </p:scale>
        <p:origin x="618" y="114"/>
      </p:cViewPr>
      <p:guideLst>
        <p:guide orient="horz" pos="2160"/>
        <p:guide pos="279"/>
        <p:guide pos="740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1780D-E0CE-4A69-A688-15757CFABD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54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70"/>
            </a:lvl1pPr>
            <a:lvl2pPr marL="413385" indent="0" algn="ctr">
              <a:buNone/>
              <a:defRPr sz="1805"/>
            </a:lvl2pPr>
            <a:lvl3pPr marL="826135" indent="0" algn="ctr">
              <a:buNone/>
              <a:defRPr sz="1625"/>
            </a:lvl3pPr>
            <a:lvl4pPr marL="1239520" indent="0" algn="ctr">
              <a:buNone/>
              <a:defRPr sz="1445"/>
            </a:lvl4pPr>
            <a:lvl5pPr marL="1652270" indent="0" algn="ctr">
              <a:buNone/>
              <a:defRPr sz="1445"/>
            </a:lvl5pPr>
            <a:lvl6pPr marL="2065655" indent="0" algn="ctr">
              <a:buNone/>
              <a:defRPr sz="1445"/>
            </a:lvl6pPr>
            <a:lvl7pPr marL="2478405" indent="0" algn="ctr">
              <a:buNone/>
              <a:defRPr sz="1445"/>
            </a:lvl7pPr>
            <a:lvl8pPr marL="2891790" indent="0" algn="ctr">
              <a:buNone/>
              <a:defRPr sz="1445"/>
            </a:lvl8pPr>
            <a:lvl9pPr marL="3304540" indent="0" algn="ctr">
              <a:buNone/>
              <a:defRPr sz="144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50384" y="1927412"/>
            <a:ext cx="3172883" cy="4257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65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499" y="6356756"/>
            <a:ext cx="2742787" cy="3642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911" y="6356756"/>
            <a:ext cx="4114179" cy="3642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728" y="6356756"/>
            <a:ext cx="2742787" cy="3642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50384" y="1927412"/>
            <a:ext cx="3172883" cy="4257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65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54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70">
                <a:solidFill>
                  <a:schemeClr val="tx1">
                    <a:tint val="75000"/>
                  </a:schemeClr>
                </a:solidFill>
              </a:defRPr>
            </a:lvl1pPr>
            <a:lvl2pPr marL="413385" indent="0">
              <a:buNone/>
              <a:defRPr sz="1805">
                <a:solidFill>
                  <a:schemeClr val="tx1">
                    <a:tint val="75000"/>
                  </a:schemeClr>
                </a:solidFill>
              </a:defRPr>
            </a:lvl2pPr>
            <a:lvl3pPr marL="82613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3pPr>
            <a:lvl4pPr marL="123952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4pPr>
            <a:lvl5pPr marL="165227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5pPr>
            <a:lvl6pPr marL="2065655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6pPr>
            <a:lvl7pPr marL="2478405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7pPr>
            <a:lvl8pPr marL="289179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8pPr>
            <a:lvl9pPr marL="330454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70" b="1"/>
            </a:lvl1pPr>
            <a:lvl2pPr marL="413385" indent="0">
              <a:buNone/>
              <a:defRPr sz="1805" b="1"/>
            </a:lvl2pPr>
            <a:lvl3pPr marL="826135" indent="0">
              <a:buNone/>
              <a:defRPr sz="1625" b="1"/>
            </a:lvl3pPr>
            <a:lvl4pPr marL="1239520" indent="0">
              <a:buNone/>
              <a:defRPr sz="1445" b="1"/>
            </a:lvl4pPr>
            <a:lvl5pPr marL="1652270" indent="0">
              <a:buNone/>
              <a:defRPr sz="1445" b="1"/>
            </a:lvl5pPr>
            <a:lvl6pPr marL="2065655" indent="0">
              <a:buNone/>
              <a:defRPr sz="1445" b="1"/>
            </a:lvl6pPr>
            <a:lvl7pPr marL="2478405" indent="0">
              <a:buNone/>
              <a:defRPr sz="1445" b="1"/>
            </a:lvl7pPr>
            <a:lvl8pPr marL="2891790" indent="0">
              <a:buNone/>
              <a:defRPr sz="1445" b="1"/>
            </a:lvl8pPr>
            <a:lvl9pPr marL="3304540" indent="0">
              <a:buNone/>
              <a:defRPr sz="144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70" b="1"/>
            </a:lvl1pPr>
            <a:lvl2pPr marL="413385" indent="0">
              <a:buNone/>
              <a:defRPr sz="1805" b="1"/>
            </a:lvl2pPr>
            <a:lvl3pPr marL="826135" indent="0">
              <a:buNone/>
              <a:defRPr sz="1625" b="1"/>
            </a:lvl3pPr>
            <a:lvl4pPr marL="1239520" indent="0">
              <a:buNone/>
              <a:defRPr sz="1445" b="1"/>
            </a:lvl4pPr>
            <a:lvl5pPr marL="1652270" indent="0">
              <a:buNone/>
              <a:defRPr sz="1445" b="1"/>
            </a:lvl5pPr>
            <a:lvl6pPr marL="2065655" indent="0">
              <a:buNone/>
              <a:defRPr sz="1445" b="1"/>
            </a:lvl6pPr>
            <a:lvl7pPr marL="2478405" indent="0">
              <a:buNone/>
              <a:defRPr sz="1445" b="1"/>
            </a:lvl7pPr>
            <a:lvl8pPr marL="2891790" indent="0">
              <a:buNone/>
              <a:defRPr sz="1445" b="1"/>
            </a:lvl8pPr>
            <a:lvl9pPr marL="3304540" indent="0">
              <a:buNone/>
              <a:defRPr sz="144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55600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890"/>
            </a:lvl1pPr>
            <a:lvl2pPr>
              <a:defRPr sz="2530"/>
            </a:lvl2pPr>
            <a:lvl3pPr>
              <a:defRPr sz="2170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5"/>
            </a:lvl1pPr>
            <a:lvl2pPr marL="413385" indent="0">
              <a:buNone/>
              <a:defRPr sz="1265"/>
            </a:lvl2pPr>
            <a:lvl3pPr marL="826135" indent="0">
              <a:buNone/>
              <a:defRPr sz="1085"/>
            </a:lvl3pPr>
            <a:lvl4pPr marL="1239520" indent="0">
              <a:buNone/>
              <a:defRPr sz="905"/>
            </a:lvl4pPr>
            <a:lvl5pPr marL="1652270" indent="0">
              <a:buNone/>
              <a:defRPr sz="905"/>
            </a:lvl5pPr>
            <a:lvl6pPr marL="2065655" indent="0">
              <a:buNone/>
              <a:defRPr sz="905"/>
            </a:lvl6pPr>
            <a:lvl7pPr marL="2478405" indent="0">
              <a:buNone/>
              <a:defRPr sz="905"/>
            </a:lvl7pPr>
            <a:lvl8pPr marL="2891790" indent="0">
              <a:buNone/>
              <a:defRPr sz="905"/>
            </a:lvl8pPr>
            <a:lvl9pPr marL="3304540" indent="0">
              <a:buNone/>
              <a:defRPr sz="9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890"/>
            </a:lvl1pPr>
            <a:lvl2pPr marL="413385" indent="0">
              <a:buNone/>
              <a:defRPr sz="2530"/>
            </a:lvl2pPr>
            <a:lvl3pPr marL="826135" indent="0">
              <a:buNone/>
              <a:defRPr sz="2170"/>
            </a:lvl3pPr>
            <a:lvl4pPr marL="1239520" indent="0">
              <a:buNone/>
              <a:defRPr sz="1805"/>
            </a:lvl4pPr>
            <a:lvl5pPr marL="1652270" indent="0">
              <a:buNone/>
              <a:defRPr sz="1805"/>
            </a:lvl5pPr>
            <a:lvl6pPr marL="2065655" indent="0">
              <a:buNone/>
              <a:defRPr sz="1805"/>
            </a:lvl6pPr>
            <a:lvl7pPr marL="2478405" indent="0">
              <a:buNone/>
              <a:defRPr sz="1805"/>
            </a:lvl7pPr>
            <a:lvl8pPr marL="2891790" indent="0">
              <a:buNone/>
              <a:defRPr sz="1805"/>
            </a:lvl8pPr>
            <a:lvl9pPr marL="3304540" indent="0">
              <a:buNone/>
              <a:defRPr sz="180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5"/>
            </a:lvl1pPr>
            <a:lvl2pPr marL="413385" indent="0">
              <a:buNone/>
              <a:defRPr sz="1265"/>
            </a:lvl2pPr>
            <a:lvl3pPr marL="826135" indent="0">
              <a:buNone/>
              <a:defRPr sz="1085"/>
            </a:lvl3pPr>
            <a:lvl4pPr marL="1239520" indent="0">
              <a:buNone/>
              <a:defRPr sz="905"/>
            </a:lvl4pPr>
            <a:lvl5pPr marL="1652270" indent="0">
              <a:buNone/>
              <a:defRPr sz="905"/>
            </a:lvl5pPr>
            <a:lvl6pPr marL="2065655" indent="0">
              <a:buNone/>
              <a:defRPr sz="905"/>
            </a:lvl6pPr>
            <a:lvl7pPr marL="2478405" indent="0">
              <a:buNone/>
              <a:defRPr sz="905"/>
            </a:lvl7pPr>
            <a:lvl8pPr marL="2891790" indent="0">
              <a:buNone/>
              <a:defRPr sz="905"/>
            </a:lvl8pPr>
            <a:lvl9pPr marL="3304540" indent="0">
              <a:buNone/>
              <a:defRPr sz="9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theme" Target="../theme/theme6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511629" y="-262382"/>
            <a:ext cx="13360400" cy="7466909"/>
            <a:chOff x="-511629" y="-262382"/>
            <a:chExt cx="13360400" cy="7466909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842"/>
            <a:stretch>
              <a:fillRect/>
            </a:stretch>
          </p:blipFill>
          <p:spPr>
            <a:xfrm>
              <a:off x="-96839" y="-24709"/>
              <a:ext cx="12303353" cy="699156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435116" y="-3209127"/>
              <a:ext cx="7466909" cy="133604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826135" rtl="0" eaLnBrk="1" latinLnBrk="0" hangingPunct="1">
        <a:lnSpc>
          <a:spcPct val="90000"/>
        </a:lnSpc>
        <a:spcBef>
          <a:spcPct val="0"/>
        </a:spcBef>
        <a:buNone/>
        <a:defRPr sz="39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6375" indent="-206375" algn="l" defTabSz="826135" rtl="0" eaLnBrk="1" latinLnBrk="0" hangingPunct="1">
        <a:lnSpc>
          <a:spcPct val="90000"/>
        </a:lnSpc>
        <a:spcBef>
          <a:spcPts val="9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1pPr>
      <a:lvl2pPr marL="61976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70" kern="1200">
          <a:solidFill>
            <a:schemeClr val="tx1"/>
          </a:solidFill>
          <a:latin typeface="+mn-lt"/>
          <a:ea typeface="+mn-ea"/>
          <a:cs typeface="+mn-cs"/>
        </a:defRPr>
      </a:lvl2pPr>
      <a:lvl3pPr marL="103251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5" kern="1200">
          <a:solidFill>
            <a:schemeClr val="tx1"/>
          </a:solidFill>
          <a:latin typeface="+mn-lt"/>
          <a:ea typeface="+mn-ea"/>
          <a:cs typeface="+mn-cs"/>
        </a:defRPr>
      </a:lvl3pPr>
      <a:lvl4pPr marL="144589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85864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27203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68478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309816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51091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1pPr>
      <a:lvl2pPr marL="41338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2pPr>
      <a:lvl3pPr marL="82613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23952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65227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06565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47840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289179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30454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86694" tIns="43347" rIns="86694" bIns="4334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86694" tIns="43347" rIns="86694" bIns="4334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2BF82D2-7A68-459D-A996-9BDDA2518FA4}" type="datetimeFigureOut">
              <a:rPr lang="zh-CN" altLang="en-US" smtClean="0">
                <a:solidFill>
                  <a:srgbClr val="393939">
                    <a:tint val="75000"/>
                  </a:srgbClr>
                </a:solidFill>
              </a:rPr>
            </a:fld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E01EE5D-26FB-46D5-A381-ECFB35BF1D34}" type="slidenum">
              <a:rPr lang="zh-CN" altLang="en-US" smtClean="0">
                <a:solidFill>
                  <a:srgbClr val="393939">
                    <a:tint val="75000"/>
                  </a:srgbClr>
                </a:solidFill>
              </a:rPr>
            </a:fld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5549"/>
            <a:ext cx="12192001" cy="69235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8379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8427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403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773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FFFF"/>
            </a:gs>
            <a:gs pos="100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  <p:sp>
        <p:nvSpPr>
          <p:cNvPr id="7" name="箭头: 五边形 6"/>
          <p:cNvSpPr/>
          <p:nvPr userDrawn="1"/>
        </p:nvSpPr>
        <p:spPr bwMode="auto">
          <a:xfrm>
            <a:off x="0" y="331914"/>
            <a:ext cx="955040" cy="511367"/>
          </a:xfrm>
          <a:prstGeom prst="homePlate">
            <a:avLst>
              <a:gd name="adj" fmla="val 36000"/>
            </a:avLst>
          </a:prstGeom>
          <a:solidFill>
            <a:srgbClr val="A57331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 bwMode="auto">
          <a:xfrm>
            <a:off x="1" y="331914"/>
            <a:ext cx="174172" cy="511367"/>
          </a:xfrm>
          <a:prstGeom prst="rect">
            <a:avLst/>
          </a:prstGeom>
          <a:solidFill>
            <a:srgbClr val="85503C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F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1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895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38442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68490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466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837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FFFF"/>
            </a:gs>
            <a:gs pos="100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CFE5-95DF-455C-839C-8976732A2B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B862-539C-478D-866A-B8EF22731302}" type="slidenum">
              <a:rPr lang="zh-CN" altLang="en-US" smtClean="0"/>
            </a:fld>
            <a:endParaRPr lang="zh-CN" altLang="en-US"/>
          </a:p>
        </p:txBody>
      </p:sp>
      <p:sp>
        <p:nvSpPr>
          <p:cNvPr id="7" name="箭头: 五边形 6"/>
          <p:cNvSpPr/>
          <p:nvPr userDrawn="1"/>
        </p:nvSpPr>
        <p:spPr bwMode="auto">
          <a:xfrm>
            <a:off x="0" y="331914"/>
            <a:ext cx="955040" cy="511367"/>
          </a:xfrm>
          <a:prstGeom prst="homePlate">
            <a:avLst>
              <a:gd name="adj" fmla="val 36000"/>
            </a:avLst>
          </a:prstGeom>
          <a:solidFill>
            <a:srgbClr val="A57331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 bwMode="auto">
          <a:xfrm>
            <a:off x="1" y="331914"/>
            <a:ext cx="174172" cy="511367"/>
          </a:xfrm>
          <a:prstGeom prst="rect">
            <a:avLst/>
          </a:prstGeom>
          <a:solidFill>
            <a:srgbClr val="85503C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6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r="1815"/>
          <a:stretch>
            <a:fillRect/>
          </a:stretch>
        </p:blipFill>
        <p:spPr>
          <a:xfrm>
            <a:off x="-68809" y="-108070"/>
            <a:ext cx="12243556" cy="70650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84"/>
          <a:stretch>
            <a:fillRect/>
          </a:stretch>
        </p:blipFill>
        <p:spPr>
          <a:xfrm>
            <a:off x="1556681" y="3593315"/>
            <a:ext cx="9474152" cy="22494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1" t="2637" r="1618" b="7685"/>
          <a:stretch>
            <a:fillRect/>
          </a:stretch>
        </p:blipFill>
        <p:spPr>
          <a:xfrm>
            <a:off x="959754" y="402770"/>
            <a:ext cx="10922003" cy="59218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1" t="-221" r="-341" b="14749"/>
          <a:stretch>
            <a:fillRect/>
          </a:stretch>
        </p:blipFill>
        <p:spPr>
          <a:xfrm flipH="1">
            <a:off x="-70607" y="1385609"/>
            <a:ext cx="3730688" cy="4055699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722717" y="1499910"/>
            <a:ext cx="1107996" cy="86177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defTabSz="913765">
              <a:defRPr/>
            </a:pPr>
            <a:r>
              <a:rPr lang="zh-CN" altLang="en-US" sz="6000" dirty="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简</a:t>
            </a:r>
            <a:endParaRPr lang="zh-CN" altLang="en-US" sz="600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47734" y="2449743"/>
            <a:ext cx="1107996" cy="86177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defTabSz="913765">
              <a:defRPr/>
            </a:pPr>
            <a:r>
              <a:rPr lang="zh-CN" altLang="en-US" sz="6000" dirty="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历</a:t>
            </a:r>
            <a:endParaRPr lang="zh-CN" altLang="en-US" sz="600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511761" y="2396587"/>
            <a:ext cx="1163776" cy="0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756559" y="1404118"/>
            <a:ext cx="0" cy="992471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396636" y="2396588"/>
            <a:ext cx="0" cy="1196727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6" r="27266" b="18390"/>
          <a:stretch>
            <a:fillRect/>
          </a:stretch>
        </p:blipFill>
        <p:spPr>
          <a:xfrm>
            <a:off x="5843282" y="2464913"/>
            <a:ext cx="457290" cy="120641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705" y="2217058"/>
            <a:ext cx="1650197" cy="368378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1" t="79789" r="8791" b="-1535"/>
          <a:stretch>
            <a:fillRect/>
          </a:stretch>
        </p:blipFill>
        <p:spPr>
          <a:xfrm>
            <a:off x="6201550" y="3437719"/>
            <a:ext cx="419357" cy="548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r="924"/>
          <a:stretch>
            <a:fillRect/>
          </a:stretch>
        </p:blipFill>
        <p:spPr>
          <a:xfrm>
            <a:off x="-89657" y="-57758"/>
            <a:ext cx="12281657" cy="69157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84"/>
          <a:stretch>
            <a:fillRect/>
          </a:stretch>
        </p:blipFill>
        <p:spPr>
          <a:xfrm>
            <a:off x="1518581" y="3553397"/>
            <a:ext cx="9474152" cy="22494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1" t="2637" r="1618" b="7685"/>
          <a:stretch>
            <a:fillRect/>
          </a:stretch>
        </p:blipFill>
        <p:spPr>
          <a:xfrm>
            <a:off x="921654" y="362852"/>
            <a:ext cx="10922003" cy="59218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1" t="-221" r="-341" b="14749"/>
          <a:stretch>
            <a:fillRect/>
          </a:stretch>
        </p:blipFill>
        <p:spPr>
          <a:xfrm flipH="1">
            <a:off x="-89657" y="1387419"/>
            <a:ext cx="3797445" cy="4128272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874138" y="867879"/>
            <a:ext cx="861774" cy="14560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 defTabSz="913765">
              <a:defRPr/>
            </a:pPr>
            <a:r>
              <a:rPr lang="zh-CN" altLang="en-US" sz="440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谢谢</a:t>
            </a:r>
            <a:endParaRPr lang="zh-CN" altLang="en-US" sz="440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82619" y="2337255"/>
            <a:ext cx="861774" cy="122084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defTabSz="913765">
              <a:defRPr/>
            </a:pPr>
            <a:r>
              <a:rPr lang="zh-CN" altLang="en-US" sz="440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观看</a:t>
            </a:r>
            <a:endParaRPr lang="zh-CN" altLang="en-US" sz="440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91373" y="2327641"/>
            <a:ext cx="1247039" cy="0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719941" y="1335172"/>
            <a:ext cx="0" cy="992471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213390" y="2327642"/>
            <a:ext cx="0" cy="1196727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605" y="2177140"/>
            <a:ext cx="1650197" cy="368378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3" name="TextBox 5"/>
          <p:cNvSpPr txBox="1"/>
          <p:nvPr/>
        </p:nvSpPr>
        <p:spPr>
          <a:xfrm>
            <a:off x="6281698" y="2366570"/>
            <a:ext cx="669414" cy="21536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defTabSz="685800"/>
            <a:r>
              <a:rPr lang="en-US" altLang="zh-CN" sz="1050" b="0" dirty="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方正汉简简体" panose="03000509000000000000" pitchFamily="65" charset="-122"/>
              </a:rPr>
              <a:t>Phone:182xxxx7265</a:t>
            </a:r>
            <a:endParaRPr lang="en-US" altLang="zh-CN" sz="1050" b="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方正汉简简体" panose="03000509000000000000" pitchFamily="65" charset="-122"/>
            </a:endParaRPr>
          </a:p>
          <a:p>
            <a:pPr defTabSz="685800"/>
            <a:r>
              <a:rPr lang="en-US" altLang="zh-CN" sz="1050" b="0" dirty="0" err="1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方正汉简简体" panose="03000509000000000000" pitchFamily="65" charset="-122"/>
              </a:rPr>
              <a:t>QQmail:xxxxxxx@qq.com</a:t>
            </a:r>
            <a:endParaRPr lang="en-US" altLang="zh-CN" sz="1050" b="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6784794" y="2339666"/>
            <a:ext cx="1" cy="10667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575449" y="2339666"/>
            <a:ext cx="0" cy="15881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椭圆 50"/>
          <p:cNvSpPr/>
          <p:nvPr/>
        </p:nvSpPr>
        <p:spPr>
          <a:xfrm>
            <a:off x="4528914" y="764334"/>
            <a:ext cx="5458671" cy="5458671"/>
          </a:xfrm>
          <a:prstGeom prst="ellipse">
            <a:avLst/>
          </a:prstGeom>
          <a:noFill/>
          <a:ln w="25400" cap="flat" cmpd="sng" algn="ctr">
            <a:solidFill>
              <a:srgbClr val="3D857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692352" y="2532070"/>
            <a:ext cx="3164328" cy="2797042"/>
            <a:chOff x="4454319" y="1880385"/>
            <a:chExt cx="2373246" cy="2097781"/>
          </a:xfrm>
        </p:grpSpPr>
        <p:sp>
          <p:nvSpPr>
            <p:cNvPr id="53" name="Rectangle 3"/>
            <p:cNvSpPr>
              <a:spLocks noChangeArrowheads="1"/>
            </p:cNvSpPr>
            <p:nvPr/>
          </p:nvSpPr>
          <p:spPr bwMode="auto">
            <a:xfrm>
              <a:off x="4656899" y="3413245"/>
              <a:ext cx="1968086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13765">
                <a:defRPr/>
              </a:pPr>
              <a:r>
                <a:rPr lang="zh-CN" altLang="en-US" b="1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毕业院校</a:t>
              </a:r>
              <a:r>
                <a:rPr lang="zh-CN" altLang="en-US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：工艺美术学院 </a:t>
              </a:r>
              <a:endParaRPr lang="zh-CN" altLang="en-US" dirty="0">
                <a:solidFill>
                  <a:srgbClr val="7B8D89"/>
                </a:solidFill>
                <a:latin typeface="造字工房悦黑体验版常规体" pitchFamily="2" charset="-122"/>
                <a:ea typeface="造字工房悦黑体验版常规体" pitchFamily="2" charset="-122"/>
                <a:cs typeface="Arial" panose="020B0604020202020204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4539687" y="1880385"/>
              <a:ext cx="2269844" cy="207750"/>
              <a:chOff x="5979237" y="2374910"/>
              <a:chExt cx="3026459" cy="276998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5979237" y="2374910"/>
                <a:ext cx="1051549" cy="27685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zh-CN" b="1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姓名</a:t>
                </a:r>
                <a:r>
                  <a:rPr lang="zh-CN" altLang="en-US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PC6</a:t>
                </a:r>
                <a:endPara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7779398" y="2374910"/>
                <a:ext cx="1226298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en-US" b="1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民族</a:t>
                </a:r>
                <a:r>
                  <a:rPr lang="zh-CN" altLang="en-US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：汉族 </a:t>
                </a:r>
                <a:endPara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4454319" y="2270215"/>
              <a:ext cx="2373246" cy="207750"/>
              <a:chOff x="5889457" y="2851137"/>
              <a:chExt cx="3164327" cy="276998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5889457" y="2851137"/>
                <a:ext cx="1226298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籍贯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：湖南 </a:t>
                </a:r>
                <a:endPara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7779397" y="2851137"/>
                <a:ext cx="1274387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年龄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岁 </a:t>
                </a:r>
                <a:endPara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4475959" y="3049859"/>
              <a:ext cx="2329965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13765">
                <a:defRPr/>
              </a:pPr>
              <a:r>
                <a:rPr lang="zh-CN" altLang="en-US" b="1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出生年月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： 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2018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年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12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月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03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日 </a:t>
              </a:r>
              <a:endParaRPr lang="zh-CN" altLang="en-US" dirty="0">
                <a:solidFill>
                  <a:srgbClr val="7B8D89"/>
                </a:solidFill>
                <a:latin typeface="造字工房悦黑体验版常规体" pitchFamily="2" charset="-122"/>
                <a:ea typeface="造字工房悦黑体验版常规体" pitchFamily="2" charset="-122"/>
                <a:cs typeface="Arial" panose="020B0604020202020204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456150" y="2670928"/>
              <a:ext cx="2355786" cy="207750"/>
              <a:chOff x="5871060" y="3327364"/>
              <a:chExt cx="3141047" cy="276998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5871060" y="3327364"/>
                <a:ext cx="1166986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面貌</a:t>
                </a:r>
                <a:r>
                  <a:rPr lang="zh-CN" altLang="en-US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：团员</a:t>
                </a:r>
                <a:endParaRPr lang="zh-CN" altLang="en-US" sz="2800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7779398" y="3327364"/>
                <a:ext cx="1232709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学历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：大专</a:t>
                </a: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en-US" b="1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4602199" y="3770417"/>
              <a:ext cx="2077492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13765">
                <a:defRPr/>
              </a:pPr>
              <a:r>
                <a:rPr lang="zh-CN" altLang="en-US" b="1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联系电话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123456789123</a:t>
              </a:r>
              <a:endParaRPr lang="en-US" altLang="zh-CN" dirty="0">
                <a:solidFill>
                  <a:srgbClr val="7B8D89"/>
                </a:solidFill>
                <a:latin typeface="造字工房悦黑体验版常规体" pitchFamily="2" charset="-122"/>
                <a:ea typeface="造字工房悦黑体验版常规体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29314" y="1661323"/>
            <a:ext cx="1889940" cy="577369"/>
            <a:chOff x="5609181" y="468056"/>
            <a:chExt cx="967439" cy="2026546"/>
          </a:xfrm>
        </p:grpSpPr>
        <p:sp>
          <p:nvSpPr>
            <p:cNvPr id="66" name="矩形 65"/>
            <p:cNvSpPr/>
            <p:nvPr/>
          </p:nvSpPr>
          <p:spPr>
            <a:xfrm>
              <a:off x="5609181" y="468056"/>
              <a:ext cx="967439" cy="1866015"/>
            </a:xfrm>
            <a:prstGeom prst="rect">
              <a:avLst/>
            </a:prstGeom>
            <a:solidFill>
              <a:srgbClr val="3D857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panose="020B0604020202020204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676233" y="658117"/>
              <a:ext cx="870473" cy="1836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正黑简体" panose="02000000000000000000" pitchFamily="2" charset="-122"/>
                  <a:ea typeface="方正正黑简体" panose="02000000000000000000" pitchFamily="2" charset="-122"/>
                  <a:cs typeface="Arial" panose="020B0604020202020204"/>
                </a:rPr>
                <a:t>个人信息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5662612" y="750533"/>
              <a:ext cx="866775" cy="1368414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panose="020B0604020202020204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34" y="375838"/>
            <a:ext cx="2820084" cy="629536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" r="42830"/>
          <a:stretch>
            <a:fillRect/>
          </a:stretch>
        </p:blipFill>
        <p:spPr>
          <a:xfrm>
            <a:off x="10332327" y="198285"/>
            <a:ext cx="1613862" cy="3021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7974"/>
          <p:cNvSpPr/>
          <p:nvPr/>
        </p:nvSpPr>
        <p:spPr>
          <a:xfrm>
            <a:off x="203200" y="2858362"/>
            <a:ext cx="11742057" cy="1249951"/>
          </a:xfrm>
          <a:custGeom>
            <a:avLst/>
            <a:gdLst>
              <a:gd name="connsiteX0" fmla="*/ 0 w 21600"/>
              <a:gd name="connsiteY0" fmla="*/ 6287 h 17361"/>
              <a:gd name="connsiteX1" fmla="*/ 1931 w 21600"/>
              <a:gd name="connsiteY1" fmla="*/ 750 h 17361"/>
              <a:gd name="connsiteX2" fmla="*/ 4865 w 21600"/>
              <a:gd name="connsiteY2" fmla="*/ 17361 h 17361"/>
              <a:gd name="connsiteX3" fmla="*/ 11316 w 21600"/>
              <a:gd name="connsiteY3" fmla="*/ 1 h 17361"/>
              <a:gd name="connsiteX4" fmla="*/ 16780 w 21600"/>
              <a:gd name="connsiteY4" fmla="*/ 16539 h 17361"/>
              <a:gd name="connsiteX5" fmla="*/ 21600 w 21600"/>
              <a:gd name="connsiteY5" fmla="*/ 11674 h 17361"/>
              <a:gd name="connsiteX0-1" fmla="*/ 0 w 21600"/>
              <a:gd name="connsiteY0-2" fmla="*/ 6287 h 17374"/>
              <a:gd name="connsiteX1-3" fmla="*/ 1999 w 21600"/>
              <a:gd name="connsiteY1-4" fmla="*/ 2995 h 17374"/>
              <a:gd name="connsiteX2-5" fmla="*/ 4865 w 21600"/>
              <a:gd name="connsiteY2-6" fmla="*/ 17361 h 17374"/>
              <a:gd name="connsiteX3-7" fmla="*/ 11316 w 21600"/>
              <a:gd name="connsiteY3-8" fmla="*/ 1 h 17374"/>
              <a:gd name="connsiteX4-9" fmla="*/ 16780 w 21600"/>
              <a:gd name="connsiteY4-10" fmla="*/ 16539 h 17374"/>
              <a:gd name="connsiteX5-11" fmla="*/ 21600 w 21600"/>
              <a:gd name="connsiteY5-12" fmla="*/ 11674 h 17374"/>
              <a:gd name="connsiteX0-13" fmla="*/ 0 w 21600"/>
              <a:gd name="connsiteY0-14" fmla="*/ 6314 h 21215"/>
              <a:gd name="connsiteX1-15" fmla="*/ 1999 w 21600"/>
              <a:gd name="connsiteY1-16" fmla="*/ 3022 h 21215"/>
              <a:gd name="connsiteX2-17" fmla="*/ 4753 w 21600"/>
              <a:gd name="connsiteY2-18" fmla="*/ 21204 h 21215"/>
              <a:gd name="connsiteX3-19" fmla="*/ 11316 w 21600"/>
              <a:gd name="connsiteY3-20" fmla="*/ 28 h 21215"/>
              <a:gd name="connsiteX4-21" fmla="*/ 16780 w 21600"/>
              <a:gd name="connsiteY4-22" fmla="*/ 16566 h 21215"/>
              <a:gd name="connsiteX5-23" fmla="*/ 21600 w 21600"/>
              <a:gd name="connsiteY5-24" fmla="*/ 11701 h 21215"/>
              <a:gd name="connsiteX0-25" fmla="*/ 0 w 21600"/>
              <a:gd name="connsiteY0-26" fmla="*/ 7210 h 22118"/>
              <a:gd name="connsiteX1-27" fmla="*/ 1999 w 21600"/>
              <a:gd name="connsiteY1-28" fmla="*/ 3918 h 22118"/>
              <a:gd name="connsiteX2-29" fmla="*/ 4753 w 21600"/>
              <a:gd name="connsiteY2-30" fmla="*/ 22100 h 22118"/>
              <a:gd name="connsiteX3-31" fmla="*/ 11001 w 21600"/>
              <a:gd name="connsiteY3-32" fmla="*/ 26 h 22118"/>
              <a:gd name="connsiteX4-33" fmla="*/ 16780 w 21600"/>
              <a:gd name="connsiteY4-34" fmla="*/ 17462 h 22118"/>
              <a:gd name="connsiteX5-35" fmla="*/ 21600 w 21600"/>
              <a:gd name="connsiteY5-36" fmla="*/ 12597 h 22118"/>
              <a:gd name="connsiteX0-37" fmla="*/ 0 w 21600"/>
              <a:gd name="connsiteY0-38" fmla="*/ 7186 h 22094"/>
              <a:gd name="connsiteX1-39" fmla="*/ 1999 w 21600"/>
              <a:gd name="connsiteY1-40" fmla="*/ 3894 h 22094"/>
              <a:gd name="connsiteX2-41" fmla="*/ 4753 w 21600"/>
              <a:gd name="connsiteY2-42" fmla="*/ 22076 h 22094"/>
              <a:gd name="connsiteX3-43" fmla="*/ 11001 w 21600"/>
              <a:gd name="connsiteY3-44" fmla="*/ 2 h 22094"/>
              <a:gd name="connsiteX4-45" fmla="*/ 16758 w 21600"/>
              <a:gd name="connsiteY4-46" fmla="*/ 20805 h 22094"/>
              <a:gd name="connsiteX5-47" fmla="*/ 21600 w 21600"/>
              <a:gd name="connsiteY5-48" fmla="*/ 12573 h 220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600" h="22094" extrusionOk="0">
                <a:moveTo>
                  <a:pt x="0" y="7186"/>
                </a:moveTo>
                <a:cubicBezTo>
                  <a:pt x="560" y="3494"/>
                  <a:pt x="1207" y="1412"/>
                  <a:pt x="1999" y="3894"/>
                </a:cubicBezTo>
                <a:cubicBezTo>
                  <a:pt x="2791" y="6376"/>
                  <a:pt x="3253" y="22725"/>
                  <a:pt x="4753" y="22076"/>
                </a:cubicBezTo>
                <a:cubicBezTo>
                  <a:pt x="6253" y="21427"/>
                  <a:pt x="9000" y="214"/>
                  <a:pt x="11001" y="2"/>
                </a:cubicBezTo>
                <a:cubicBezTo>
                  <a:pt x="13002" y="-210"/>
                  <a:pt x="15044" y="18859"/>
                  <a:pt x="16758" y="20805"/>
                </a:cubicBezTo>
                <a:cubicBezTo>
                  <a:pt x="18472" y="22750"/>
                  <a:pt x="20779" y="13746"/>
                  <a:pt x="21600" y="12573"/>
                </a:cubicBezTo>
              </a:path>
            </a:pathLst>
          </a:custGeom>
          <a:ln w="12700">
            <a:solidFill>
              <a:srgbClr val="3D8570"/>
            </a:solidFill>
            <a:prstDash val="lgDash"/>
            <a:round/>
          </a:ln>
        </p:spPr>
        <p:txBody>
          <a:bodyPr lIns="0" tIns="0" rIns="0" bIns="0" anchor="ctr"/>
          <a:lstStyle/>
          <a:p>
            <a:pPr algn="ctr" defTabSz="913765">
              <a:defRPr/>
            </a:pPr>
            <a:endParaRPr sz="1865" kern="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/>
              <a:ea typeface="微软雅黑" panose="020B0503020204020204" pitchFamily="34" charset="-122"/>
              <a:cs typeface="Arial" panose="020B0604020202020204"/>
              <a:sym typeface="+mn-lt"/>
            </a:endParaRPr>
          </a:p>
        </p:txBody>
      </p:sp>
      <p:sp>
        <p:nvSpPr>
          <p:cNvPr id="4" name="Shape 17978"/>
          <p:cNvSpPr/>
          <p:nvPr/>
        </p:nvSpPr>
        <p:spPr>
          <a:xfrm>
            <a:off x="4081589" y="3851023"/>
            <a:ext cx="1541471" cy="410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186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</a:rPr>
              <a:t>输入标题</a:t>
            </a:r>
            <a:endParaRPr lang="zh-CN" altLang="en-US" sz="186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5" name="Shape 17984"/>
          <p:cNvSpPr/>
          <p:nvPr/>
        </p:nvSpPr>
        <p:spPr>
          <a:xfrm>
            <a:off x="1085156" y="4112039"/>
            <a:ext cx="1541469" cy="45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213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  <a:cs typeface="+mn-cs"/>
              </a:rPr>
              <a:t>输入标题</a:t>
            </a:r>
            <a:endParaRPr lang="zh-CN" altLang="en-US" sz="213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  <a:cs typeface="+mn-cs"/>
            </a:endParaRPr>
          </a:p>
        </p:txBody>
      </p:sp>
      <p:sp>
        <p:nvSpPr>
          <p:cNvPr id="6" name="Shape 17978"/>
          <p:cNvSpPr/>
          <p:nvPr/>
        </p:nvSpPr>
        <p:spPr>
          <a:xfrm>
            <a:off x="9746218" y="4458076"/>
            <a:ext cx="1541471" cy="410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186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</a:rPr>
              <a:t>输入标题</a:t>
            </a:r>
            <a:endParaRPr lang="zh-CN" altLang="en-US" sz="186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7" name="Shape 17984"/>
          <p:cNvSpPr/>
          <p:nvPr/>
        </p:nvSpPr>
        <p:spPr>
          <a:xfrm>
            <a:off x="6871720" y="3740351"/>
            <a:ext cx="1541469" cy="410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186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</a:rPr>
              <a:t>输入标题</a:t>
            </a:r>
            <a:endParaRPr lang="zh-CN" altLang="en-US" sz="186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1087573" y="4449542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057562" y="4171728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6875522" y="4064845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9664701" y="4762370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24"/>
          <p:cNvSpPr/>
          <p:nvPr/>
        </p:nvSpPr>
        <p:spPr bwMode="auto">
          <a:xfrm>
            <a:off x="1170927" y="3031300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3" name="Freeform 124"/>
          <p:cNvSpPr/>
          <p:nvPr/>
        </p:nvSpPr>
        <p:spPr bwMode="auto">
          <a:xfrm>
            <a:off x="4306297" y="2924715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4" name="Freeform 124"/>
          <p:cNvSpPr/>
          <p:nvPr/>
        </p:nvSpPr>
        <p:spPr bwMode="auto">
          <a:xfrm>
            <a:off x="7221793" y="2832849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5" name="Freeform 124"/>
          <p:cNvSpPr/>
          <p:nvPr/>
        </p:nvSpPr>
        <p:spPr bwMode="auto">
          <a:xfrm>
            <a:off x="10085977" y="3539823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11347" y="3131784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2014</a:t>
            </a:r>
            <a:endParaRPr lang="zh-CN" altLang="en-US" sz="2000" kern="0" dirty="0">
              <a:solidFill>
                <a:prstClr val="white"/>
              </a:solidFill>
              <a:latin typeface="华康金文体W3(P)" panose="030F0300000000000000" pitchFamily="66" charset="-122"/>
              <a:ea typeface="华康金文体W3(P)" panose="030F0300000000000000" pitchFamily="66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43054" y="3038010"/>
            <a:ext cx="78739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2015</a:t>
            </a:r>
            <a:endParaRPr lang="zh-CN" altLang="en-US" sz="2000" kern="0" dirty="0">
              <a:solidFill>
                <a:prstClr val="white"/>
              </a:solidFill>
              <a:latin typeface="华康金文体W3(P)" panose="030F0300000000000000" pitchFamily="66" charset="-122"/>
              <a:ea typeface="华康金文体W3(P)" panose="030F0300000000000000" pitchFamily="66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23746" y="2925500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2016</a:t>
            </a:r>
            <a:endParaRPr lang="zh-CN" altLang="en-US" sz="200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119434" y="3644168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2017</a:t>
            </a:r>
            <a:endParaRPr lang="zh-CN" altLang="en-US" sz="200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圆角矩形 4"/>
          <p:cNvSpPr/>
          <p:nvPr/>
        </p:nvSpPr>
        <p:spPr>
          <a:xfrm>
            <a:off x="5889385" y="-204398"/>
            <a:ext cx="413233" cy="2193239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>
              <a:defRPr/>
            </a:pPr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工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>
              <a:defRPr/>
            </a:pPr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作经历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80225" y="621437"/>
            <a:ext cx="272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3F3F3"/>
                </a:solidFill>
              </a:rPr>
              <a:t>https://www.ypppt.com/</a:t>
            </a:r>
            <a:endParaRPr lang="zh-CN" altLang="en-US" dirty="0">
              <a:solidFill>
                <a:srgbClr val="F3F3F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4"/>
          <p:cNvSpPr/>
          <p:nvPr/>
        </p:nvSpPr>
        <p:spPr>
          <a:xfrm>
            <a:off x="5889385" y="-123394"/>
            <a:ext cx="413233" cy="2168094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教育背景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773963" y="1326502"/>
            <a:ext cx="8375271" cy="3138003"/>
          </a:xfrm>
          <a:custGeom>
            <a:avLst/>
            <a:gdLst>
              <a:gd name="connsiteX0" fmla="*/ 0 w 10668000"/>
              <a:gd name="connsiteY0" fmla="*/ 3746500 h 3746500"/>
              <a:gd name="connsiteX1" fmla="*/ 2527300 w 10668000"/>
              <a:gd name="connsiteY1" fmla="*/ 2349500 h 3746500"/>
              <a:gd name="connsiteX2" fmla="*/ 4953000 w 10668000"/>
              <a:gd name="connsiteY2" fmla="*/ 2946400 h 3746500"/>
              <a:gd name="connsiteX3" fmla="*/ 6781800 w 10668000"/>
              <a:gd name="connsiteY3" fmla="*/ 1892300 h 3746500"/>
              <a:gd name="connsiteX4" fmla="*/ 9220200 w 10668000"/>
              <a:gd name="connsiteY4" fmla="*/ 1435100 h 3746500"/>
              <a:gd name="connsiteX5" fmla="*/ 10668000 w 10668000"/>
              <a:gd name="connsiteY5" fmla="*/ 0 h 3746500"/>
              <a:gd name="connsiteX0-1" fmla="*/ 0 w 10103802"/>
              <a:gd name="connsiteY0-2" fmla="*/ 3383430 h 3383430"/>
              <a:gd name="connsiteX1-3" fmla="*/ 1963102 w 10103802"/>
              <a:gd name="connsiteY1-4" fmla="*/ 2349500 h 3383430"/>
              <a:gd name="connsiteX2-5" fmla="*/ 4388802 w 10103802"/>
              <a:gd name="connsiteY2-6" fmla="*/ 2946400 h 3383430"/>
              <a:gd name="connsiteX3-7" fmla="*/ 6217602 w 10103802"/>
              <a:gd name="connsiteY3-8" fmla="*/ 1892300 h 3383430"/>
              <a:gd name="connsiteX4-9" fmla="*/ 8656002 w 10103802"/>
              <a:gd name="connsiteY4-10" fmla="*/ 1435100 h 3383430"/>
              <a:gd name="connsiteX5-11" fmla="*/ 10103802 w 10103802"/>
              <a:gd name="connsiteY5-12" fmla="*/ 0 h 3383430"/>
              <a:gd name="connsiteX0-13" fmla="*/ 0 w 9863185"/>
              <a:gd name="connsiteY0-14" fmla="*/ 3082166 h 3082166"/>
              <a:gd name="connsiteX1-15" fmla="*/ 1963102 w 9863185"/>
              <a:gd name="connsiteY1-16" fmla="*/ 2048236 h 3082166"/>
              <a:gd name="connsiteX2-17" fmla="*/ 4388802 w 9863185"/>
              <a:gd name="connsiteY2-18" fmla="*/ 2645136 h 3082166"/>
              <a:gd name="connsiteX3-19" fmla="*/ 6217602 w 9863185"/>
              <a:gd name="connsiteY3-20" fmla="*/ 1591036 h 3082166"/>
              <a:gd name="connsiteX4-21" fmla="*/ 8656002 w 9863185"/>
              <a:gd name="connsiteY4-22" fmla="*/ 1133836 h 3082166"/>
              <a:gd name="connsiteX5-23" fmla="*/ 9863185 w 9863185"/>
              <a:gd name="connsiteY5-24" fmla="*/ 0 h 3082166"/>
              <a:gd name="connsiteX0-25" fmla="*/ 0 w 9760064"/>
              <a:gd name="connsiteY0-26" fmla="*/ 3101603 h 3101603"/>
              <a:gd name="connsiteX1-27" fmla="*/ 1963102 w 9760064"/>
              <a:gd name="connsiteY1-28" fmla="*/ 2067673 h 3101603"/>
              <a:gd name="connsiteX2-29" fmla="*/ 4388802 w 9760064"/>
              <a:gd name="connsiteY2-30" fmla="*/ 2664573 h 3101603"/>
              <a:gd name="connsiteX3-31" fmla="*/ 6217602 w 9760064"/>
              <a:gd name="connsiteY3-32" fmla="*/ 1610473 h 3101603"/>
              <a:gd name="connsiteX4-33" fmla="*/ 8656002 w 9760064"/>
              <a:gd name="connsiteY4-34" fmla="*/ 1153273 h 3101603"/>
              <a:gd name="connsiteX5-35" fmla="*/ 9760064 w 9760064"/>
              <a:gd name="connsiteY5-36" fmla="*/ 0 h 3101603"/>
              <a:gd name="connsiteX0-37" fmla="*/ 0 w 9760064"/>
              <a:gd name="connsiteY0-38" fmla="*/ 3101603 h 3101603"/>
              <a:gd name="connsiteX1-39" fmla="*/ 1963102 w 9760064"/>
              <a:gd name="connsiteY1-40" fmla="*/ 2067673 h 3101603"/>
              <a:gd name="connsiteX2-41" fmla="*/ 4388802 w 9760064"/>
              <a:gd name="connsiteY2-42" fmla="*/ 2664573 h 3101603"/>
              <a:gd name="connsiteX3-43" fmla="*/ 6217602 w 9760064"/>
              <a:gd name="connsiteY3-44" fmla="*/ 1610473 h 3101603"/>
              <a:gd name="connsiteX4-45" fmla="*/ 8656002 w 9760064"/>
              <a:gd name="connsiteY4-46" fmla="*/ 1153273 h 3101603"/>
              <a:gd name="connsiteX5-47" fmla="*/ 9760064 w 9760064"/>
              <a:gd name="connsiteY5-48" fmla="*/ 0 h 3101603"/>
              <a:gd name="connsiteX0-49" fmla="*/ 0 w 9760064"/>
              <a:gd name="connsiteY0-50" fmla="*/ 3101603 h 3101603"/>
              <a:gd name="connsiteX1-51" fmla="*/ 1963102 w 9760064"/>
              <a:gd name="connsiteY1-52" fmla="*/ 2067673 h 3101603"/>
              <a:gd name="connsiteX2-53" fmla="*/ 4388802 w 9760064"/>
              <a:gd name="connsiteY2-54" fmla="*/ 2664573 h 3101603"/>
              <a:gd name="connsiteX3-55" fmla="*/ 6217602 w 9760064"/>
              <a:gd name="connsiteY3-56" fmla="*/ 1610473 h 3101603"/>
              <a:gd name="connsiteX4-57" fmla="*/ 8656002 w 9760064"/>
              <a:gd name="connsiteY4-58" fmla="*/ 1153273 h 3101603"/>
              <a:gd name="connsiteX5-59" fmla="*/ 9760064 w 9760064"/>
              <a:gd name="connsiteY5-60" fmla="*/ 0 h 31016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760064" h="3101603">
                <a:moveTo>
                  <a:pt x="0" y="3101603"/>
                </a:moveTo>
                <a:cubicBezTo>
                  <a:pt x="850900" y="2469778"/>
                  <a:pt x="1231635" y="2140511"/>
                  <a:pt x="1963102" y="2067673"/>
                </a:cubicBezTo>
                <a:cubicBezTo>
                  <a:pt x="2694569" y="1994835"/>
                  <a:pt x="3679719" y="2740773"/>
                  <a:pt x="4388802" y="2664573"/>
                </a:cubicBezTo>
                <a:cubicBezTo>
                  <a:pt x="5097885" y="2588373"/>
                  <a:pt x="5506402" y="1862356"/>
                  <a:pt x="6217602" y="1610473"/>
                </a:cubicBezTo>
                <a:cubicBezTo>
                  <a:pt x="6928802" y="1358590"/>
                  <a:pt x="8008302" y="1468656"/>
                  <a:pt x="8656002" y="1153273"/>
                </a:cubicBezTo>
                <a:cubicBezTo>
                  <a:pt x="9303702" y="837890"/>
                  <a:pt x="8924613" y="103101"/>
                  <a:pt x="9760064" y="0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10600030101010101" charset="-122"/>
              <a:ea typeface="等线" panose="02010600030101010101" charset="-122"/>
              <a:cs typeface="Arial" panose="020B0604020202020204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896963" y="4591402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2014</a:t>
            </a: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85355" y="4339568"/>
            <a:ext cx="215900" cy="241300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10600030101010101" charset="-122"/>
              <a:ea typeface="等线" panose="02010600030101010101" charset="-122"/>
              <a:cs typeface="Arial" panose="020B0604020202020204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3106355" y="3928750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2015</a:t>
            </a: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5828669" y="3597285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2016</a:t>
            </a:r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55493" y="3149637"/>
            <a:ext cx="215900" cy="241300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10600030101010101" charset="-122"/>
              <a:ea typeface="等线" panose="02010600030101010101" charset="-122"/>
              <a:cs typeface="Arial" panose="020B0604020202020204"/>
            </a:endParaRPr>
          </a:p>
        </p:txBody>
      </p:sp>
      <p:sp>
        <p:nvSpPr>
          <p:cNvPr id="10" name="标题 1"/>
          <p:cNvSpPr txBox="1"/>
          <p:nvPr/>
        </p:nvSpPr>
        <p:spPr>
          <a:xfrm>
            <a:off x="7759435" y="3165184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2017</a:t>
            </a:r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9367206" y="1560558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2018</a:t>
            </a: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4660" y="4930433"/>
            <a:ext cx="1340196" cy="14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33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  <a:endParaRPr lang="zh-CN" altLang="en-US" sz="1335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51704" y="4284935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  <a:endParaRPr lang="zh-CN" altLang="en-US" sz="140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37893" y="4018044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  <a:endParaRPr lang="zh-CN" altLang="en-US" sz="140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38876" y="1934011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  <a:endParaRPr lang="zh-CN" altLang="en-US" sz="140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06363" y="3544291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  <a:endParaRPr lang="zh-CN" altLang="en-US" sz="140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" y="73442"/>
            <a:ext cx="3209420" cy="352609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1" t="79789" r="8791" b="-1535"/>
          <a:stretch>
            <a:fillRect/>
          </a:stretch>
        </p:blipFill>
        <p:spPr>
          <a:xfrm>
            <a:off x="3662342" y="3327369"/>
            <a:ext cx="586708" cy="766773"/>
          </a:xfrm>
          <a:prstGeom prst="rect">
            <a:avLst/>
          </a:prstGeom>
        </p:spPr>
      </p:pic>
      <p:sp>
        <p:nvSpPr>
          <p:cNvPr id="26" name="椭圆 25"/>
          <p:cNvSpPr/>
          <p:nvPr/>
        </p:nvSpPr>
        <p:spPr>
          <a:xfrm>
            <a:off x="10041284" y="1212562"/>
            <a:ext cx="215900" cy="241300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10600030101010101" charset="-122"/>
              <a:ea typeface="等线" panose="02010600030101010101" charset="-122"/>
              <a:cs typeface="Arial" panose="020B0604020202020204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1" t="79789" r="8791" b="-1535"/>
          <a:stretch>
            <a:fillRect/>
          </a:stretch>
        </p:blipFill>
        <p:spPr>
          <a:xfrm>
            <a:off x="8364497" y="2522496"/>
            <a:ext cx="586708" cy="766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4"/>
          <p:cNvSpPr/>
          <p:nvPr/>
        </p:nvSpPr>
        <p:spPr>
          <a:xfrm>
            <a:off x="5889384" y="-123394"/>
            <a:ext cx="413233" cy="2129994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个人能力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28688" y="2537711"/>
            <a:ext cx="5364058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923292" y="252614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28688" y="3122031"/>
            <a:ext cx="2103552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61965" y="311046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28688" y="3706351"/>
            <a:ext cx="3330624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889858" y="369478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28688" y="4290671"/>
            <a:ext cx="1240752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799986" y="427910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43501" y="2496797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sym typeface="Roboto Condensed Regular"/>
              </a:rPr>
              <a:t>人际交往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sym typeface="Roboto Condensed Regular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43501" y="3110464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语言表达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43501" y="3651796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管理能力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243501" y="4217866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动手能力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76245" y="4986711"/>
            <a:ext cx="6976781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请输入适量文字在此处进行解释说明，以便于读者合理理解上述标题的内容。请输入适量文字在此处进行解释说明，以便于读者合理理解上述标题的内容。</a:t>
            </a:r>
            <a:endParaRPr lang="zh-CN" altLang="en-US" sz="1400" dirty="0">
              <a:solidFill>
                <a:prstClr val="black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33599" y="2336415"/>
            <a:ext cx="12387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85%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836011" y="2943475"/>
            <a:ext cx="1238758" cy="60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45%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074769" y="3536342"/>
            <a:ext cx="12387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65%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975077" y="4103838"/>
            <a:ext cx="1238758" cy="60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30%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5889385" y="-315416"/>
            <a:ext cx="413233" cy="2084528"/>
          </a:xfrm>
          <a:prstGeom prst="roundRect">
            <a:avLst>
              <a:gd name="adj" fmla="val 4078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荣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誉奖项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45162" y="3645782"/>
            <a:ext cx="830997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 defTabSz="913765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77800" y="2751691"/>
            <a:ext cx="11747500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51415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825622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99830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374035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44973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2013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19180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2014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93387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2015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67261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2016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34813" y="3645782"/>
            <a:ext cx="615553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009020" y="3645782"/>
            <a:ext cx="615553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282896" y="3645782"/>
            <a:ext cx="615553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073"/>
          <p:cNvSpPr txBox="1"/>
          <p:nvPr/>
        </p:nvSpPr>
        <p:spPr>
          <a:xfrm>
            <a:off x="8015613" y="2736696"/>
            <a:ext cx="2124883" cy="33359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defTabSz="913765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>
                <a:solidFill>
                  <a:srgbClr val="7B8D89"/>
                </a:solidFill>
                <a:latin typeface="造字工房尚黑 G0v1 细体" pitchFamily="50" charset="-122"/>
                <a:ea typeface="造字工房尚黑 G0v1 细体" pitchFamily="50" charset="-122"/>
                <a:sym typeface="Calibri" panose="020F0502020204030204" pitchFamily="34" charset="0"/>
              </a:rPr>
              <a:t>输入简要的文字介绍</a:t>
            </a:r>
            <a:endParaRPr lang="zh-CN" altLang="en-US" sz="1600" dirty="0">
              <a:solidFill>
                <a:srgbClr val="7B8D89"/>
              </a:solidFill>
              <a:latin typeface="造字工房尚黑 G0v1 细体" pitchFamily="50" charset="-122"/>
              <a:ea typeface="造字工房尚黑 G0v1 细体" pitchFamily="50" charset="-122"/>
              <a:sym typeface="Calibri" panose="020F0502020204030204" pitchFamily="34" charset="0"/>
            </a:endParaRPr>
          </a:p>
        </p:txBody>
      </p:sp>
      <p:sp>
        <p:nvSpPr>
          <p:cNvPr id="3" name="TextBox 3073"/>
          <p:cNvSpPr txBox="1"/>
          <p:nvPr/>
        </p:nvSpPr>
        <p:spPr>
          <a:xfrm>
            <a:off x="8015613" y="3545648"/>
            <a:ext cx="2124883" cy="33359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defTabSz="913765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>
                <a:solidFill>
                  <a:srgbClr val="7B8D89"/>
                </a:solidFill>
                <a:latin typeface="造字工房尚黑 G0v1 细体" pitchFamily="50" charset="-122"/>
                <a:ea typeface="造字工房尚黑 G0v1 细体" pitchFamily="50" charset="-122"/>
                <a:sym typeface="Calibri" panose="020F0502020204030204" pitchFamily="34" charset="0"/>
              </a:rPr>
              <a:t>输入简要的文字介绍</a:t>
            </a:r>
            <a:endParaRPr lang="zh-CN" altLang="en-US" sz="1600" dirty="0">
              <a:solidFill>
                <a:srgbClr val="7B8D89"/>
              </a:solidFill>
              <a:latin typeface="造字工房尚黑 G0v1 细体" pitchFamily="50" charset="-122"/>
              <a:ea typeface="造字工房尚黑 G0v1 细体" pitchFamily="50" charset="-122"/>
              <a:sym typeface="Calibri" panose="020F0502020204030204" pitchFamily="34" charset="0"/>
            </a:endParaRPr>
          </a:p>
        </p:txBody>
      </p:sp>
      <p:sp>
        <p:nvSpPr>
          <p:cNvPr id="4" name="TextBox 3073"/>
          <p:cNvSpPr txBox="1"/>
          <p:nvPr/>
        </p:nvSpPr>
        <p:spPr>
          <a:xfrm>
            <a:off x="8015615" y="4269011"/>
            <a:ext cx="2124883" cy="33359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defTabSz="913765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>
                <a:solidFill>
                  <a:srgbClr val="7B8D89"/>
                </a:solidFill>
                <a:latin typeface="造字工房尚黑 G0v1 细体" pitchFamily="50" charset="-122"/>
                <a:ea typeface="造字工房尚黑 G0v1 细体" pitchFamily="50" charset="-122"/>
                <a:sym typeface="Calibri" panose="020F0502020204030204" pitchFamily="34" charset="0"/>
              </a:rPr>
              <a:t>输入简要的文字介绍</a:t>
            </a:r>
            <a:endParaRPr lang="zh-CN" altLang="en-US" sz="1600" dirty="0">
              <a:solidFill>
                <a:srgbClr val="7B8D89"/>
              </a:solidFill>
              <a:latin typeface="造字工房尚黑 G0v1 细体" pitchFamily="50" charset="-122"/>
              <a:ea typeface="造字工房尚黑 G0v1 细体" pitchFamily="50" charset="-122"/>
              <a:sym typeface="Calibri" panose="020F0502020204030204" pitchFamily="34" charset="0"/>
            </a:endParaRPr>
          </a:p>
        </p:txBody>
      </p:sp>
      <p:sp>
        <p:nvSpPr>
          <p:cNvPr id="5" name="TextBox 3073"/>
          <p:cNvSpPr txBox="1"/>
          <p:nvPr/>
        </p:nvSpPr>
        <p:spPr>
          <a:xfrm>
            <a:off x="2602247" y="5375130"/>
            <a:ext cx="6987507" cy="641369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algn="ctr" defTabSz="8648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点击输入简要的文字介绍，文字内容需概括精炼，不用多余的文字修饰，点击输入简要的文字介绍，文字内容需概括精炼，不用多余的文字修饰，点击输入简要的</a:t>
            </a:r>
            <a:r>
              <a:rPr lang="zh-CN" altLang="en-US" sz="1200" kern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文字介绍</a:t>
            </a:r>
            <a:endParaRPr lang="zh-CN" altLang="en-US" sz="1100" kern="0" dirty="0">
              <a:solidFill>
                <a:srgbClr val="2424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ounded Rectangle 4"/>
          <p:cNvSpPr/>
          <p:nvPr/>
        </p:nvSpPr>
        <p:spPr>
          <a:xfrm rot="16200000">
            <a:off x="5814842" y="929334"/>
            <a:ext cx="238036" cy="390595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algn="ctr" defTabSz="913765">
              <a:defRPr/>
            </a:pPr>
            <a:endParaRPr lang="en-US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8" name="圆角矩形 39"/>
          <p:cNvSpPr/>
          <p:nvPr/>
        </p:nvSpPr>
        <p:spPr>
          <a:xfrm>
            <a:off x="3779847" y="2762249"/>
            <a:ext cx="2234798" cy="239079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rgbClr val="222222">
                <a:lumMod val="85000"/>
                <a:lumOff val="15000"/>
                <a:alpha val="43000"/>
              </a:srgbClr>
            </a:outerShdw>
          </a:effectLst>
        </p:spPr>
        <p:txBody>
          <a:bodyPr vert="horz" wrap="square" lIns="96435" tIns="48219" rIns="96435" bIns="48219" numCol="1" anchor="t" anchorCtr="0" compatLnSpc="1"/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srgbClr val="A3B1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ounded Rectangle 4"/>
          <p:cNvSpPr/>
          <p:nvPr/>
        </p:nvSpPr>
        <p:spPr>
          <a:xfrm rot="16200000">
            <a:off x="5814843" y="1756353"/>
            <a:ext cx="238036" cy="3905953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algn="ctr" defTabSz="913765">
              <a:defRPr/>
            </a:pPr>
            <a:endParaRPr lang="en-US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圆角矩形 50"/>
          <p:cNvSpPr/>
          <p:nvPr/>
        </p:nvSpPr>
        <p:spPr>
          <a:xfrm>
            <a:off x="3779835" y="3590312"/>
            <a:ext cx="3549236" cy="239078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rgbClr val="222222">
                <a:lumMod val="85000"/>
                <a:lumOff val="15000"/>
                <a:alpha val="43000"/>
              </a:srgbClr>
            </a:outerShdw>
          </a:effectLst>
        </p:spPr>
        <p:txBody>
          <a:bodyPr vert="horz" wrap="square" lIns="96435" tIns="48219" rIns="96435" bIns="48219" numCol="1" anchor="t" anchorCtr="0" compatLnSpc="1"/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ounded Rectangle 4"/>
          <p:cNvSpPr/>
          <p:nvPr/>
        </p:nvSpPr>
        <p:spPr>
          <a:xfrm rot="16200000">
            <a:off x="5830602" y="2538748"/>
            <a:ext cx="238035" cy="387443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algn="ctr" defTabSz="913765">
              <a:defRPr/>
            </a:pPr>
            <a:endParaRPr lang="en-US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4" name="圆角矩形 53"/>
          <p:cNvSpPr/>
          <p:nvPr/>
        </p:nvSpPr>
        <p:spPr>
          <a:xfrm>
            <a:off x="3779835" y="4360823"/>
            <a:ext cx="1361041" cy="239077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rgbClr val="222222">
                <a:lumMod val="85000"/>
                <a:lumOff val="15000"/>
                <a:alpha val="43000"/>
              </a:srgbClr>
            </a:outerShdw>
          </a:effectLst>
        </p:spPr>
        <p:txBody>
          <a:bodyPr vert="horz" wrap="square" lIns="96435" tIns="48219" rIns="96435" bIns="48219" numCol="1" anchor="t" anchorCtr="0" compatLnSpc="1"/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77844" y="2660915"/>
            <a:ext cx="516488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sym typeface="Roboto Condensed Regular"/>
              </a:rPr>
              <a:t>PS</a:t>
            </a:r>
            <a:endParaRPr lang="zh-CN" altLang="en-US" sz="26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sym typeface="Roboto Condensed Regular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77843" y="3470472"/>
            <a:ext cx="481222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AI</a:t>
            </a:r>
            <a:endParaRPr lang="zh-CN" altLang="en-US" sz="26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68545" y="4219300"/>
            <a:ext cx="748923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CDR</a:t>
            </a:r>
            <a:endParaRPr lang="zh-CN" altLang="en-US" sz="26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18" name="圆角矩形 4"/>
          <p:cNvSpPr/>
          <p:nvPr/>
        </p:nvSpPr>
        <p:spPr>
          <a:xfrm>
            <a:off x="5889385" y="-280598"/>
            <a:ext cx="413233" cy="2106657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专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业技能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5807969" y="-356798"/>
            <a:ext cx="413233" cy="2097228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 smtClean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作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品展示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065" y="2262894"/>
            <a:ext cx="1565852" cy="349550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9972727" y="2372883"/>
            <a:ext cx="471989" cy="2555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18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输入标题</a:t>
            </a:r>
            <a:endParaRPr lang="zh-CN" altLang="en-US" sz="18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915076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6" name="文本框 5"/>
          <p:cNvSpPr txBox="1"/>
          <p:nvPr/>
        </p:nvSpPr>
        <p:spPr>
          <a:xfrm>
            <a:off x="9497827" y="2495509"/>
            <a:ext cx="410433" cy="2563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471636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8" name="文本框 7"/>
          <p:cNvSpPr txBox="1"/>
          <p:nvPr/>
        </p:nvSpPr>
        <p:spPr>
          <a:xfrm>
            <a:off x="9045855" y="2516208"/>
            <a:ext cx="410433" cy="2716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9008680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0" name="文本框 9"/>
          <p:cNvSpPr txBox="1"/>
          <p:nvPr/>
        </p:nvSpPr>
        <p:spPr>
          <a:xfrm>
            <a:off x="8633250" y="2503637"/>
            <a:ext cx="410433" cy="26535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8663096" y="2409267"/>
            <a:ext cx="0" cy="2746933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2" name="文本框 11"/>
          <p:cNvSpPr txBox="1"/>
          <p:nvPr/>
        </p:nvSpPr>
        <p:spPr>
          <a:xfrm>
            <a:off x="3044243" y="2372883"/>
            <a:ext cx="512897" cy="2555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输入标题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027500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4" name="文本框 13"/>
          <p:cNvSpPr txBox="1"/>
          <p:nvPr/>
        </p:nvSpPr>
        <p:spPr>
          <a:xfrm>
            <a:off x="2610251" y="2495509"/>
            <a:ext cx="410433" cy="2563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584060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6" name="文本框 15"/>
          <p:cNvSpPr txBox="1"/>
          <p:nvPr/>
        </p:nvSpPr>
        <p:spPr>
          <a:xfrm>
            <a:off x="2158279" y="2516208"/>
            <a:ext cx="410433" cy="2636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121104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1745674" y="2503637"/>
            <a:ext cx="410433" cy="26535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775520" y="2409267"/>
            <a:ext cx="0" cy="2746933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106" y="2262894"/>
            <a:ext cx="1565852" cy="349550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254047" y="821399"/>
            <a:ext cx="5295900" cy="5295900"/>
          </a:xfrm>
          <a:prstGeom prst="ellipse">
            <a:avLst/>
          </a:prstGeom>
          <a:noFill/>
          <a:ln>
            <a:solidFill>
              <a:srgbClr val="7B8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3357" y="2251472"/>
            <a:ext cx="3877215" cy="2976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 defTabSz="913765">
              <a:lnSpc>
                <a:spcPct val="150000"/>
              </a:lnSpc>
            </a:pPr>
            <a:r>
              <a:rPr lang="zh-CN" altLang="en-US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    真实是昨日的路，期盼是我脚下延伸的根，我用年轻而诚挚的心，叩响期望之门，而您愿为我打开这扇门吗</a:t>
            </a:r>
            <a:r>
              <a:rPr lang="en-US" altLang="zh-CN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?</a:t>
            </a:r>
            <a:endParaRPr lang="en-US" altLang="zh-CN" sz="1335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  <a:p>
            <a:pPr algn="just" defTabSz="913765">
              <a:lnSpc>
                <a:spcPct val="150000"/>
              </a:lnSpc>
            </a:pPr>
            <a:r>
              <a:rPr lang="zh-CN" altLang="en-US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　　诚信、严谨、负责、好学、进取是我的个性，不断完善自我，发挥自我的特长，执著追求我的目标。我坚信透过自我的努力和勤奋必须不会辜负大家对我的期望。如有机会成为贵公司的一员，我将尽己所能地为学校添砖加瓦，创造佳绩。</a:t>
            </a:r>
            <a:endParaRPr lang="zh-CN" altLang="en-US" sz="1335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  <a:p>
            <a:pPr algn="just" defTabSz="913765">
              <a:lnSpc>
                <a:spcPct val="150000"/>
              </a:lnSpc>
            </a:pPr>
            <a:r>
              <a:rPr lang="zh-CN" altLang="en-US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　　                                  静盼回音。</a:t>
            </a:r>
            <a:endParaRPr lang="zh-CN" altLang="en-US" sz="1335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60708" y="1343687"/>
            <a:ext cx="68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36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我</a:t>
            </a:r>
            <a:endParaRPr lang="zh-CN" altLang="en-US" sz="36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0758" y="1578080"/>
            <a:ext cx="687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60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的</a:t>
            </a:r>
            <a:endParaRPr lang="zh-CN" altLang="en-US" sz="60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65897" y="2254341"/>
            <a:ext cx="68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36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优</a:t>
            </a:r>
            <a:endParaRPr lang="zh-CN" altLang="en-US" sz="36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9216" y="2396169"/>
            <a:ext cx="687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44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势</a:t>
            </a:r>
            <a:endParaRPr lang="zh-CN" altLang="en-US" sz="44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8" name="圆角矩形 4"/>
          <p:cNvSpPr/>
          <p:nvPr/>
        </p:nvSpPr>
        <p:spPr>
          <a:xfrm>
            <a:off x="4695808" y="-356798"/>
            <a:ext cx="413233" cy="2439598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 smtClean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 smtClean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自荐</a:t>
            </a:r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信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34" t="-18817" r="47040"/>
          <a:stretch>
            <a:fillRect/>
          </a:stretch>
        </p:blipFill>
        <p:spPr>
          <a:xfrm rot="6526139">
            <a:off x="6275994" y="367500"/>
            <a:ext cx="7119460" cy="5281423"/>
          </a:xfrm>
          <a:custGeom>
            <a:avLst/>
            <a:gdLst>
              <a:gd name="connsiteX0" fmla="*/ 286038 w 7119460"/>
              <a:gd name="connsiteY0" fmla="*/ 1535142 h 5281423"/>
              <a:gd name="connsiteX1" fmla="*/ 0 w 7119460"/>
              <a:gd name="connsiteY1" fmla="*/ 693416 h 5281423"/>
              <a:gd name="connsiteX2" fmla="*/ 2040516 w 7119460"/>
              <a:gd name="connsiteY2" fmla="*/ 0 h 5281423"/>
              <a:gd name="connsiteX3" fmla="*/ 2324753 w 7119460"/>
              <a:gd name="connsiteY3" fmla="*/ 836423 h 5281423"/>
              <a:gd name="connsiteX4" fmla="*/ 662507 w 7119460"/>
              <a:gd name="connsiteY4" fmla="*/ 836422 h 5281423"/>
              <a:gd name="connsiteX5" fmla="*/ 662507 w 7119460"/>
              <a:gd name="connsiteY5" fmla="*/ 1407209 h 5281423"/>
              <a:gd name="connsiteX6" fmla="*/ 662507 w 7119460"/>
              <a:gd name="connsiteY6" fmla="*/ 5281423 h 5281423"/>
              <a:gd name="connsiteX7" fmla="*/ 662507 w 7119460"/>
              <a:gd name="connsiteY7" fmla="*/ 1407209 h 5281423"/>
              <a:gd name="connsiteX8" fmla="*/ 2326555 w 7119460"/>
              <a:gd name="connsiteY8" fmla="*/ 841726 h 5281423"/>
              <a:gd name="connsiteX9" fmla="*/ 2324753 w 7119460"/>
              <a:gd name="connsiteY9" fmla="*/ 836423 h 5281423"/>
              <a:gd name="connsiteX10" fmla="*/ 7119460 w 7119460"/>
              <a:gd name="connsiteY10" fmla="*/ 836423 h 5281423"/>
              <a:gd name="connsiteX11" fmla="*/ 7119460 w 7119460"/>
              <a:gd name="connsiteY11" fmla="*/ 5281423 h 528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19460" h="5281423">
                <a:moveTo>
                  <a:pt x="286038" y="1535142"/>
                </a:moveTo>
                <a:lnTo>
                  <a:pt x="0" y="693416"/>
                </a:lnTo>
                <a:lnTo>
                  <a:pt x="2040516" y="0"/>
                </a:lnTo>
                <a:lnTo>
                  <a:pt x="2324753" y="836423"/>
                </a:lnTo>
                <a:lnTo>
                  <a:pt x="662507" y="836422"/>
                </a:lnTo>
                <a:lnTo>
                  <a:pt x="662507" y="1407209"/>
                </a:lnTo>
                <a:close/>
                <a:moveTo>
                  <a:pt x="662507" y="5281423"/>
                </a:moveTo>
                <a:lnTo>
                  <a:pt x="662507" y="1407209"/>
                </a:lnTo>
                <a:lnTo>
                  <a:pt x="2326555" y="841726"/>
                </a:lnTo>
                <a:lnTo>
                  <a:pt x="2324753" y="836423"/>
                </a:lnTo>
                <a:lnTo>
                  <a:pt x="7119460" y="836423"/>
                </a:lnTo>
                <a:lnTo>
                  <a:pt x="7119460" y="5281423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520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375439"/>
      </a:accent1>
      <a:accent2>
        <a:srgbClr val="375439"/>
      </a:accent2>
      <a:accent3>
        <a:srgbClr val="375439"/>
      </a:accent3>
      <a:accent4>
        <a:srgbClr val="375439"/>
      </a:accent4>
      <a:accent5>
        <a:srgbClr val="375439"/>
      </a:accent5>
      <a:accent6>
        <a:srgbClr val="375439"/>
      </a:accent6>
      <a:hlink>
        <a:srgbClr val="325F0B"/>
      </a:hlink>
      <a:folHlink>
        <a:srgbClr val="79D02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主题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9857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1">
      <a:majorFont>
        <a:latin typeface="Calibri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8_Office 主题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9857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1">
      <a:majorFont>
        <a:latin typeface="Calibri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988</Words>
  <Application>WPS 演示</Application>
  <PresentationFormat>宽屏</PresentationFormat>
  <Paragraphs>171</Paragraphs>
  <Slides>10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10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方正正黑简体</vt:lpstr>
      <vt:lpstr>黑体</vt:lpstr>
      <vt:lpstr>Calibri</vt:lpstr>
      <vt:lpstr>Arial</vt:lpstr>
      <vt:lpstr>造字工房悦黑体验版常规体</vt:lpstr>
      <vt:lpstr>Times New Roman</vt:lpstr>
      <vt:lpstr>Roboto Condensed Regular</vt:lpstr>
      <vt:lpstr>Roboto</vt:lpstr>
      <vt:lpstr>造字工房尚黑 G0v1 细体</vt:lpstr>
      <vt:lpstr>华康金文体W3(P)</vt:lpstr>
      <vt:lpstr>等线</vt:lpstr>
      <vt:lpstr>方正楷体简体</vt:lpstr>
      <vt:lpstr>方正汉简简体</vt:lpstr>
      <vt:lpstr>方正隶变简体</vt:lpstr>
      <vt:lpstr>Calibri</vt:lpstr>
      <vt:lpstr>楷体_GB2312</vt:lpstr>
      <vt:lpstr>隶书</vt:lpstr>
      <vt:lpstr>Meiryo</vt:lpstr>
      <vt:lpstr>Yu Gothic UI</vt:lpstr>
      <vt:lpstr>Arial Narrow</vt:lpstr>
      <vt:lpstr>Arial Unicode MS</vt:lpstr>
      <vt:lpstr>Calibri Light</vt:lpstr>
      <vt:lpstr>office主题</vt:lpstr>
      <vt:lpstr>5_自定义设计方案</vt:lpstr>
      <vt:lpstr>7_Office 主题</vt:lpstr>
      <vt:lpstr>自定义设计方案</vt:lpstr>
      <vt:lpstr>8_Office 主题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162</cp:revision>
  <dcterms:created xsi:type="dcterms:W3CDTF">2015-09-21T06:44:00Z</dcterms:created>
  <dcterms:modified xsi:type="dcterms:W3CDTF">2022-01-14T01:57:29Z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A91DAC3F10E045DDB8FF79AD386891E7</vt:lpwstr>
  </property>
</Properties>
</file>