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8"/>
  </p:notesMasterIdLst>
  <p:sldIdLst>
    <p:sldId id="256" r:id="rId4"/>
    <p:sldId id="257" r:id="rId5"/>
    <p:sldId id="258" r:id="rId6"/>
    <p:sldId id="260" r:id="rId7"/>
    <p:sldId id="261" r:id="rId9"/>
    <p:sldId id="262" r:id="rId10"/>
    <p:sldId id="263" r:id="rId11"/>
    <p:sldId id="264" r:id="rId12"/>
    <p:sldId id="265" r:id="rId13"/>
    <p:sldId id="266" r:id="rId14"/>
    <p:sldId id="287" r:id="rId15"/>
    <p:sldId id="268" r:id="rId16"/>
    <p:sldId id="269" r:id="rId17"/>
    <p:sldId id="270" r:id="rId18"/>
    <p:sldId id="271" r:id="rId19"/>
    <p:sldId id="272" r:id="rId20"/>
    <p:sldId id="273" r:id="rId21"/>
    <p:sldId id="288" r:id="rId22"/>
    <p:sldId id="275" r:id="rId23"/>
    <p:sldId id="276" r:id="rId24"/>
    <p:sldId id="277" r:id="rId25"/>
    <p:sldId id="278" r:id="rId26"/>
    <p:sldId id="279" r:id="rId27"/>
    <p:sldId id="280" r:id="rId28"/>
    <p:sldId id="281" r:id="rId29"/>
    <p:sldId id="289" r:id="rId30"/>
    <p:sldId id="283" r:id="rId31"/>
    <p:sldId id="284" r:id="rId32"/>
    <p:sldId id="285" r:id="rId33"/>
    <p:sldId id="286" r:id="rId34"/>
    <p:sldId id="290" r:id="rId35"/>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96314" autoAdjust="0"/>
  </p:normalViewPr>
  <p:slideViewPr>
    <p:cSldViewPr snapToGrid="0" showGuides="1">
      <p:cViewPr>
        <p:scale>
          <a:sx n="75" d="100"/>
          <a:sy n="75" d="100"/>
        </p:scale>
        <p:origin x="-1896" y="-846"/>
      </p:cViewPr>
      <p:guideLst>
        <p:guide orient="horz" pos="43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9" Type="http://schemas.openxmlformats.org/officeDocument/2006/relationships/tags" Target="tags/tag13.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5" Type="http://schemas.microsoft.com/office/2011/relationships/chartColorStyle" Target="colors1.xml"/><Relationship Id="rId4" Type="http://schemas.microsoft.com/office/2011/relationships/chartStyle" Target="style1.xml"/><Relationship Id="rId3" Type="http://schemas.openxmlformats.org/officeDocument/2006/relationships/image" Target="../media/image25.png"/><Relationship Id="rId2" Type="http://schemas.openxmlformats.org/officeDocument/2006/relationships/themeOverride" Target="../theme/themeOverrid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2" Type="http://schemas.openxmlformats.org/officeDocument/2006/relationships/themeOverride" Target="../theme/themeOverrid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53837650227932"/>
          <c:y val="0.0685933719863673"/>
          <c:w val="0.882686489846664"/>
          <c:h val="0.838207180324691"/>
        </c:manualLayout>
      </c:layout>
      <c:barChart>
        <c:barDir val="col"/>
        <c:grouping val="stacked"/>
        <c:varyColors val="0"/>
        <c:ser>
          <c:idx val="0"/>
          <c:order val="0"/>
          <c:tx>
            <c:strRef>
              <c:f>Sheet1!$B$1</c:f>
              <c:strCache>
                <c:ptCount val="1"/>
                <c:pt idx="0">
                  <c:v>系列 2</c:v>
                </c:pt>
              </c:strCache>
            </c:strRef>
          </c:tx>
          <c:spPr>
            <a:solidFill>
              <a:sysClr val="window" lastClr="FFFFFF"/>
            </a:solidFill>
            <a:ln>
              <a:noFill/>
            </a:ln>
            <a:effectLst>
              <a:outerShdw blurRad="114300" dist="38100" dir="8100000" algn="tr" rotWithShape="0">
                <a:prstClr val="black">
                  <a:alpha val="30000"/>
                </a:prstClr>
              </a:outerShdw>
            </a:effectLst>
          </c:spPr>
          <c:invertIfNegative val="0"/>
          <c:dLbls>
            <c:dLbl>
              <c:idx val="0"/>
              <c:delete val="1"/>
            </c:dLbl>
            <c:dLbl>
              <c:idx val="1"/>
              <c:delete val="1"/>
            </c:dLbl>
            <c:dLbl>
              <c:idx val="2"/>
              <c:delete val="1"/>
            </c:dLbl>
            <c:dLbl>
              <c:idx val="3"/>
              <c:delete val="1"/>
            </c:dLbl>
            <c:dLbl>
              <c:idx val="4"/>
              <c:delete val="1"/>
            </c:dLbl>
            <c:dLbl>
              <c:idx val="5"/>
              <c:delete val="1"/>
            </c:dLbl>
            <c:dLbl>
              <c:idx val="6"/>
              <c:delete val="1"/>
            </c:dLbl>
            <c:dLbl>
              <c:idx val="7"/>
              <c:delete val="1"/>
            </c:dLbl>
            <c:dLbl>
              <c:idx val="8"/>
              <c:delete val="1"/>
            </c:dLbl>
            <c:dLbl>
              <c:idx val="9"/>
              <c:delete val="1"/>
            </c:dLbl>
            <c:dLbl>
              <c:idx val="10"/>
              <c:layout>
                <c:manualLayout>
                  <c:x val="-0.107535240711507"/>
                  <c:y val="-0.362440329496102"/>
                </c:manualLayout>
              </c:layout>
              <c:tx>
                <c:rich>
                  <a:bodyPr rot="0" spcFirstLastPara="1" vertOverflow="clip" horzOverflow="clip" vert="horz" wrap="square" lIns="36576" tIns="18288" rIns="36576" bIns="18288" anchor="ctr" anchorCtr="1">
                    <a:spAutoFit/>
                  </a:bodyPr>
                  <a:lstStyle/>
                  <a:p>
                    <a:fld id="{f5aa2ffd-03d8-47a3-8f92-5588cc66fb2e}" type="VALUE">
                      <a:t>[VALUE]</a:t>
                    </a:fld>
                    <a:endParaRPr lang="zh-CN" altLang="en-US" b="0" i="0" u="none" strike="noStrike" baseline="0">
                      <a:latin typeface="Arial" panose="020B0604020202020204" pitchFamily="34" charset="0"/>
                      <a:ea typeface="Arial" panose="020B0604020202020204" pitchFamily="34" charset="0"/>
                      <a:cs typeface="+mn-ea"/>
                    </a:endParaRPr>
                  </a:p>
                </c:rich>
              </c:tx>
              <c:numFmt formatCode="General" sourceLinked="1"/>
              <c:spPr>
                <a:solidFill>
                  <a:sysClr val="window" lastClr="FFFFFF"/>
                </a:solidFill>
                <a:ln>
                  <a:noFill/>
                </a:ln>
                <a:effectLst>
                  <a:outerShdw blurRad="127000" dist="38100" dir="8100000" algn="tr" rotWithShape="0">
                    <a:prstClr val="black">
                      <a:alpha val="30000"/>
                    </a:prstClr>
                  </a:outerShdw>
                </a:effectLst>
              </c:spPr>
              <c:txPr>
                <a:bodyPr rot="0" spcFirstLastPara="1" vertOverflow="clip" horzOverflow="clip" vert="horz" wrap="square" lIns="36576" tIns="18288" rIns="36576" bIns="18288" anchor="ctr" anchorCtr="1">
                  <a:spAutoFit/>
                </a:bodyPr>
                <a:lstStyle/>
                <a:p>
                  <a:pPr>
                    <a:defRPr lang="zh-CN" sz="1600" b="0" i="0" u="none" strike="noStrike" kern="1200" baseline="0">
                      <a:solidFill>
                        <a:srgbClr val="FF0000"/>
                      </a:solidFill>
                      <a:latin typeface="+mn-ea"/>
                      <a:ea typeface="+mn-ea"/>
                      <a:cs typeface="+mn-cs"/>
                    </a:defRPr>
                  </a:pP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wedgeRoundRectCallout">
                      <a:avLst>
                        <a:gd name="adj1" fmla="val 89588"/>
                        <a:gd name="adj2" fmla="val -7647"/>
                        <a:gd name="adj3" fmla="val 16667"/>
                      </a:avLst>
                    </a:prstGeom>
                    <a:noFill/>
                    <a:ln>
                      <a:noFill/>
                    </a:ln>
                  </c15:spPr>
                  <c15:layout>
                    <c:manualLayout>
                      <c:w val="0.103703534151254"/>
                      <c:h val="0.123488710633567"/>
                    </c:manualLayout>
                  </c15:layout>
                </c:ext>
              </c:extLst>
            </c:dLbl>
            <c:dLbl>
              <c:idx val="11"/>
              <c:delete val="1"/>
            </c:dLbl>
            <c:spPr>
              <a:solidFill>
                <a:sysClr val="window" lastClr="FFFFFF"/>
              </a:solidFill>
              <a:ln>
                <a:noFill/>
              </a:ln>
              <a:effectLst/>
            </c:spPr>
            <c:txPr>
              <a:bodyPr rot="0" spcFirstLastPara="1" vertOverflow="ellipsis" vert="horz" wrap="square" lIns="38100" tIns="19050" rIns="38100" bIns="19050" anchor="ctr" anchorCtr="1">
                <a:spAutoFit/>
              </a:bodyPr>
              <a:lstStyle/>
              <a:p>
                <a:pPr>
                  <a:defRPr lang="zh-CN" sz="1600" b="0" i="0" u="none" strike="noStrike" kern="1200" baseline="0">
                    <a:solidFill>
                      <a:srgbClr val="FF0000"/>
                    </a:solidFill>
                    <a:latin typeface="+mn-lt"/>
                    <a:ea typeface="+mn-ea"/>
                    <a:cs typeface="+mn-cs"/>
                  </a:defRPr>
                </a:pPr>
              </a:p>
            </c:txPr>
            <c:dLblPos val="ctr"/>
            <c:showLegendKey val="0"/>
            <c:showVal val="0"/>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0%</c:formatCode>
                <c:ptCount val="12"/>
                <c:pt idx="0">
                  <c:v>0.2</c:v>
                </c:pt>
                <c:pt idx="1">
                  <c:v>0.08</c:v>
                </c:pt>
                <c:pt idx="2">
                  <c:v>0.1</c:v>
                </c:pt>
                <c:pt idx="3">
                  <c:v>0.08</c:v>
                </c:pt>
                <c:pt idx="4">
                  <c:v>0.4</c:v>
                </c:pt>
                <c:pt idx="5">
                  <c:v>0.3</c:v>
                </c:pt>
                <c:pt idx="6">
                  <c:v>0.5</c:v>
                </c:pt>
                <c:pt idx="7">
                  <c:v>0.6</c:v>
                </c:pt>
                <c:pt idx="8">
                  <c:v>0.53</c:v>
                </c:pt>
                <c:pt idx="9">
                  <c:v>0.42</c:v>
                </c:pt>
                <c:pt idx="10">
                  <c:v>0.97</c:v>
                </c:pt>
                <c:pt idx="11">
                  <c:v>0.75</c:v>
                </c:pt>
              </c:numCache>
            </c:numRef>
          </c:val>
        </c:ser>
        <c:ser>
          <c:idx val="1"/>
          <c:order val="1"/>
          <c:tx>
            <c:strRef>
              <c:f>Sheet1!$C$1</c:f>
              <c:strCache>
                <c:ptCount val="1"/>
                <c:pt idx="0">
                  <c:v>系列 3</c:v>
                </c:pt>
              </c:strCache>
            </c:strRef>
          </c:tx>
          <c:spPr>
            <a:solidFill>
              <a:srgbClr val="2396F3"/>
            </a:solidFill>
            <a:ln>
              <a:noFill/>
            </a:ln>
            <a:effectLst>
              <a:outerShdw blurRad="114300" dist="38100" dir="8100000" algn="tr" rotWithShape="0">
                <a:prstClr val="black">
                  <a:alpha val="30000"/>
                </a:prstClr>
              </a:outerShdw>
            </a:effectLst>
          </c:spPr>
          <c:invertIfNegative val="0"/>
          <c:dLbls>
            <c:delete val="1"/>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Sheet1!$C$2:$C$13</c:f>
              <c:numCache>
                <c:formatCode>0%</c:formatCode>
                <c:ptCount val="12"/>
                <c:pt idx="0">
                  <c:v>0.1</c:v>
                </c:pt>
                <c:pt idx="1">
                  <c:v>0.12</c:v>
                </c:pt>
                <c:pt idx="2">
                  <c:v>0.1</c:v>
                </c:pt>
                <c:pt idx="3">
                  <c:v>0.08</c:v>
                </c:pt>
                <c:pt idx="4">
                  <c:v>0.2</c:v>
                </c:pt>
                <c:pt idx="5">
                  <c:v>0.15</c:v>
                </c:pt>
                <c:pt idx="6">
                  <c:v>0.2</c:v>
                </c:pt>
                <c:pt idx="7">
                  <c:v>0.2</c:v>
                </c:pt>
                <c:pt idx="8">
                  <c:v>0.17</c:v>
                </c:pt>
                <c:pt idx="9">
                  <c:v>0.22</c:v>
                </c:pt>
                <c:pt idx="10">
                  <c:v>0.02</c:v>
                </c:pt>
                <c:pt idx="11">
                  <c:v>0.07</c:v>
                </c:pt>
              </c:numCache>
            </c:numRef>
          </c:val>
        </c:ser>
        <c:dLbls>
          <c:showLegendKey val="0"/>
          <c:showVal val="0"/>
          <c:showCatName val="0"/>
          <c:showSerName val="0"/>
          <c:showPercent val="0"/>
          <c:showBubbleSize val="0"/>
        </c:dLbls>
        <c:gapWidth val="150"/>
        <c:overlap val="100"/>
        <c:axId val="49743360"/>
        <c:axId val="49744896"/>
      </c:barChart>
      <c:catAx>
        <c:axId val="49743360"/>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lang="zh-CN" sz="1000" b="0" i="0" u="none" strike="noStrike" kern="1200" baseline="0">
                <a:solidFill>
                  <a:schemeClr val="tx1">
                    <a:lumMod val="50000"/>
                    <a:lumOff val="50000"/>
                  </a:schemeClr>
                </a:solidFill>
                <a:latin typeface="Century Gothic" panose="020B0502020202020204" pitchFamily="34" charset="0"/>
                <a:ea typeface="+mn-ea"/>
                <a:cs typeface="+mn-cs"/>
              </a:defRPr>
            </a:pPr>
          </a:p>
        </c:txPr>
        <c:crossAx val="49744896"/>
        <c:crosses val="autoZero"/>
        <c:auto val="1"/>
        <c:lblAlgn val="ctr"/>
        <c:lblOffset val="100"/>
        <c:noMultiLvlLbl val="0"/>
      </c:catAx>
      <c:valAx>
        <c:axId val="49744896"/>
        <c:scaling>
          <c:orientation val="minMax"/>
          <c:max val="1"/>
        </c:scaling>
        <c:delete val="0"/>
        <c:axPos val="l"/>
        <c:majorGridlines>
          <c:spPr>
            <a:ln w="9525" cap="flat" cmpd="sng" algn="ctr">
              <a:solidFill>
                <a:schemeClr val="tx1">
                  <a:lumMod val="50000"/>
                  <a:lumOff val="50000"/>
                  <a:alpha val="20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zh-CN" sz="1200" b="0" i="0" u="none" strike="noStrike" kern="1200" baseline="0">
                <a:solidFill>
                  <a:schemeClr val="tx1">
                    <a:lumMod val="50000"/>
                    <a:lumOff val="50000"/>
                  </a:schemeClr>
                </a:solidFill>
                <a:latin typeface="Century Gothic" panose="020B0502020202020204" pitchFamily="34" charset="0"/>
                <a:ea typeface="+mn-ea"/>
                <a:cs typeface="+mn-cs"/>
              </a:defRPr>
            </a:pPr>
          </a:p>
        </c:txPr>
        <c:crossAx val="49743360"/>
        <c:crosses val="autoZero"/>
        <c:crossBetween val="between"/>
        <c:majorUnit val="0.2"/>
      </c:valAx>
      <c:spPr>
        <a:noFill/>
        <a:ln>
          <a:noFill/>
        </a:ln>
        <a:effectLst/>
      </c:spPr>
    </c:plotArea>
    <c:plotVisOnly val="1"/>
    <c:dispBlanksAs val="gap"/>
    <c:showDLblsOverMax val="0"/>
  </c:chart>
  <c:spPr>
    <a:blipFill>
      <a:blip xmlns:r="http://schemas.openxmlformats.org/officeDocument/2006/relationships" r:embed="rId3"/>
      <a:tile tx="0" ty="0" sx="100000" sy="100000" flip="none" algn="tl"/>
    </a:blipFill>
    <a:ln>
      <a:noFill/>
    </a:ln>
    <a:effectLst>
      <a:innerShdw blurRad="127000" dist="38100" dir="18900000">
        <a:prstClr val="black">
          <a:alpha val="30000"/>
        </a:prstClr>
      </a:innerShdw>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Sheet1!$B$1</c:f>
              <c:strCache>
                <c:ptCount val="1"/>
                <c:pt idx="0">
                  <c:v>系列 1</c:v>
                </c:pt>
              </c:strCache>
            </c:strRef>
          </c:tx>
          <c:spPr>
            <a:ln w="25400" cap="rnd" cmpd="sng" algn="ctr">
              <a:solidFill>
                <a:srgbClr val="6BB2E1"/>
              </a:solidFill>
              <a:prstDash val="solid"/>
              <a:round/>
            </a:ln>
            <a:effectLst>
              <a:outerShdw blurRad="279400" dist="139700" dir="2700000" algn="tl" rotWithShape="0">
                <a:schemeClr val="bg2">
                  <a:lumMod val="50000"/>
                  <a:alpha val="40000"/>
                </a:schemeClr>
              </a:outerShdw>
            </a:effectLst>
          </c:spPr>
          <c:marker>
            <c:symbol val="circle"/>
            <c:size val="5"/>
            <c:spPr>
              <a:solidFill>
                <a:srgbClr val="FFA500"/>
              </a:solidFill>
              <a:ln w="25400" cap="flat" cmpd="sng" algn="ctr">
                <a:noFill/>
                <a:prstDash val="solid"/>
                <a:round/>
              </a:ln>
              <a:effectLst>
                <a:outerShdw blurRad="279400" dist="139700" dir="2700000" algn="tl" rotWithShape="0">
                  <a:schemeClr val="bg2">
                    <a:lumMod val="50000"/>
                    <a:alpha val="40000"/>
                  </a:schemeClr>
                </a:outerShdw>
              </a:effectLst>
            </c:spPr>
          </c:marker>
          <c:dLbls>
            <c:dLbl>
              <c:idx val="0"/>
              <c:delete val="1"/>
            </c:dLbl>
            <c:dLbl>
              <c:idx val="1"/>
              <c:delete val="1"/>
            </c:dLbl>
            <c:dLbl>
              <c:idx val="2"/>
              <c:delete val="1"/>
            </c:dLbl>
            <c:dLbl>
              <c:idx val="3"/>
              <c:delete val="1"/>
            </c:dLbl>
            <c:dLbl>
              <c:idx val="4"/>
              <c:delete val="1"/>
            </c:dLbl>
            <c:dLbl>
              <c:idx val="5"/>
              <c:delete val="1"/>
            </c:dLbl>
            <c:dLbl>
              <c:idx val="6"/>
              <c:delete val="1"/>
            </c:dLbl>
            <c:dLbl>
              <c:idx val="7"/>
              <c:delete val="1"/>
            </c:dLbl>
            <c:dLbl>
              <c:idx val="8"/>
              <c:delete val="1"/>
            </c:dLbl>
            <c:dLbl>
              <c:idx val="9"/>
              <c:delete val="1"/>
            </c:dLbl>
            <c:dLbl>
              <c:idx val="10"/>
              <c:delete val="1"/>
            </c:dLbl>
            <c:dLbl>
              <c:idx val="11"/>
              <c:layout/>
              <c:dLblPos val="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mn-lt"/>
                    <a:ea typeface="+mn-ea"/>
                    <a:cs typeface="+mn-ea"/>
                    <a:sym typeface="+mn-lt"/>
                  </a:defRPr>
                </a:pPr>
              </a:p>
            </c:txPr>
            <c:dLblPos val="r"/>
            <c:showLegendKey val="0"/>
            <c:showVal val="0"/>
            <c:showCatName val="0"/>
            <c:showSerName val="0"/>
            <c:showPercent val="0"/>
            <c:showBubbleSize val="0"/>
            <c:showLeaderLines val="0"/>
            <c:extLst>
              <c:ext xmlns:c15="http://schemas.microsoft.com/office/drawing/2012/chart" uri="{CE6537A1-D6FC-4f65-9D91-7224C49458BB}">
                <c15:layout/>
                <c15:showLeaderLines val="1"/>
                <c15:leaderLines/>
              </c:ext>
            </c:extLst>
          </c:dLbls>
          <c:cat>
            <c:numRef>
              <c:f>Sheet1!$A$2:$A$13</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Sheet1!$B$2:$B$13</c:f>
              <c:numCache>
                <c:formatCode>General</c:formatCode>
                <c:ptCount val="12"/>
                <c:pt idx="0">
                  <c:v>4.3</c:v>
                </c:pt>
                <c:pt idx="1">
                  <c:v>2.5</c:v>
                </c:pt>
                <c:pt idx="2">
                  <c:v>3.5</c:v>
                </c:pt>
                <c:pt idx="3">
                  <c:v>4.5</c:v>
                </c:pt>
                <c:pt idx="4">
                  <c:v>2.4</c:v>
                </c:pt>
                <c:pt idx="5">
                  <c:v>4.4</c:v>
                </c:pt>
                <c:pt idx="6">
                  <c:v>1.8</c:v>
                </c:pt>
                <c:pt idx="7">
                  <c:v>2.8</c:v>
                </c:pt>
                <c:pt idx="8">
                  <c:v>2</c:v>
                </c:pt>
                <c:pt idx="9">
                  <c:v>2</c:v>
                </c:pt>
                <c:pt idx="10">
                  <c:v>3</c:v>
                </c:pt>
                <c:pt idx="11">
                  <c:v>5.2</c:v>
                </c:pt>
              </c:numCache>
            </c:numRef>
          </c:val>
          <c:smooth val="1"/>
        </c:ser>
        <c:dLbls>
          <c:showLegendKey val="0"/>
          <c:showVal val="0"/>
          <c:showCatName val="0"/>
          <c:showSerName val="0"/>
          <c:showPercent val="0"/>
          <c:showBubbleSize val="0"/>
        </c:dLbls>
        <c:marker val="1"/>
        <c:smooth val="1"/>
        <c:axId val="54267264"/>
        <c:axId val="54301824"/>
      </c:lineChart>
      <c:catAx>
        <c:axId val="54267264"/>
        <c:scaling>
          <c:orientation val="minMax"/>
        </c:scaling>
        <c:delete val="0"/>
        <c:axPos val="b"/>
        <c:numFmt formatCode="General" sourceLinked="1"/>
        <c:majorTickMark val="out"/>
        <c:minorTickMark val="none"/>
        <c:tickLblPos val="nextTo"/>
        <c:spPr>
          <a:noFill/>
          <a:ln w="9525"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4301824"/>
        <c:crosses val="autoZero"/>
        <c:auto val="1"/>
        <c:lblAlgn val="ctr"/>
        <c:lblOffset val="100"/>
        <c:noMultiLvlLbl val="0"/>
      </c:catAx>
      <c:valAx>
        <c:axId val="54301824"/>
        <c:scaling>
          <c:orientation val="minMax"/>
        </c:scaling>
        <c:delete val="0"/>
        <c:axPos val="l"/>
        <c:majorGridlines>
          <c:spPr>
            <a:ln w="6350" cap="flat" cmpd="sng" algn="ctr">
              <a:solidFill>
                <a:sysClr val="window" lastClr="FFFFFF">
                  <a:lumMod val="75000"/>
                  <a:alpha val="40000"/>
                </a:sysClr>
              </a:solidFill>
              <a:prstDash val="dash"/>
              <a:round/>
            </a:ln>
            <a:effectLst/>
          </c:spPr>
        </c:majorGridlines>
        <c:numFmt formatCode="General" sourceLinked="1"/>
        <c:majorTickMark val="out"/>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4267264"/>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资金占比</c:v>
                </c:pt>
              </c:strCache>
            </c:strRef>
          </c:tx>
          <c:spPr>
            <a:effectLst/>
          </c:spPr>
          <c:explosion val="0"/>
          <c:dPt>
            <c:idx val="0"/>
            <c:bubble3D val="0"/>
            <c:spPr>
              <a:solidFill>
                <a:schemeClr val="accent1">
                  <a:lumMod val="75000"/>
                </a:schemeClr>
              </a:solidFill>
              <a:ln w="19050">
                <a:noFill/>
              </a:ln>
              <a:effectLst/>
            </c:spPr>
          </c:dPt>
          <c:dPt>
            <c:idx val="1"/>
            <c:bubble3D val="0"/>
            <c:spPr>
              <a:solidFill>
                <a:schemeClr val="bg1">
                  <a:lumMod val="65000"/>
                </a:schemeClr>
              </a:solidFill>
              <a:ln w="19050">
                <a:noFill/>
              </a:ln>
              <a:effectLst/>
            </c:spPr>
          </c:dPt>
          <c:dPt>
            <c:idx val="2"/>
            <c:bubble3D val="0"/>
            <c:spPr>
              <a:solidFill>
                <a:schemeClr val="bg1">
                  <a:lumMod val="75000"/>
                </a:schemeClr>
              </a:solidFill>
              <a:ln w="19050">
                <a:noFill/>
              </a:ln>
              <a:effectLst/>
            </c:spPr>
          </c:dPt>
          <c:dPt>
            <c:idx val="3"/>
            <c:bubble3D val="0"/>
            <c:spPr>
              <a:solidFill>
                <a:schemeClr val="bg1">
                  <a:lumMod val="85000"/>
                </a:schemeClr>
              </a:solidFill>
              <a:ln w="19050">
                <a:noFill/>
              </a:ln>
              <a:effectLst/>
            </c:spPr>
          </c:dPt>
          <c:dLbls>
            <c:delete val="1"/>
          </c:dLbls>
          <c:cat>
            <c:strRef>
              <c:f>Sheet1!$A$2:$A$5</c:f>
              <c:strCache>
                <c:ptCount val="4"/>
                <c:pt idx="0">
                  <c:v>技术开发</c:v>
                </c:pt>
                <c:pt idx="1">
                  <c:v>推广费用</c:v>
                </c:pt>
                <c:pt idx="2">
                  <c:v>设计费用</c:v>
                </c:pt>
                <c:pt idx="3">
                  <c:v>人力成本</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67"/>
      </c:doughnutChart>
      <c:spPr>
        <a:noFill/>
        <a:ln>
          <a:noFill/>
        </a:ln>
        <a:effectLst/>
      </c:spPr>
    </c:plotArea>
    <c:legend>
      <c:legendPos val="b"/>
      <c:layout/>
      <c:overlay val="0"/>
      <c:spPr>
        <a:noFill/>
        <a:ln>
          <a:noFill/>
        </a:ln>
        <a:effectLst/>
      </c:spPr>
      <c:txPr>
        <a:bodyPr rot="0" spcFirstLastPara="1" vertOverflow="ellipsis" horzOverflow="overflow" vert="horz" wrap="square" anchor="ctr" anchorCtr="1"/>
        <a:lstStyle/>
        <a:p>
          <a:pPr>
            <a:defRPr lang="zh-CN" sz="1195" b="0" i="0" u="none" strike="noStrike" kern="1200" baseline="0">
              <a:solidFill>
                <a:schemeClr val="bg1">
                  <a:lumMod val="65000"/>
                </a:schemeClr>
              </a:solidFill>
              <a:latin typeface="微软雅黑" panose="020B0503020204020204" pitchFamily="34" charset="-122"/>
              <a:ea typeface="微软雅黑" panose="020B0503020204020204" pitchFamily="34" charset="-122"/>
              <a:cs typeface="+mn-cs"/>
            </a:defRPr>
          </a:pPr>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1</c:v>
                </c:pt>
              </c:strCache>
            </c:strRef>
          </c:tx>
          <c:spPr>
            <a:ln w="25400" cap="rnd">
              <a:solidFill>
                <a:schemeClr val="accent1"/>
              </a:solidFill>
              <a:round/>
            </a:ln>
            <a:effectLst/>
            <a:sp3d/>
          </c:spPr>
          <c:marker>
            <c:symbol val="circle"/>
            <c:size val="5"/>
            <c:spPr>
              <a:solidFill>
                <a:schemeClr val="accent1"/>
              </a:solidFill>
              <a:ln w="9525">
                <a:solidFill>
                  <a:schemeClr val="accent1"/>
                </a:solidFill>
              </a:ln>
              <a:effectLst/>
            </c:spPr>
          </c:marker>
          <c:dLbls>
            <c:delete val="1"/>
          </c:dLbls>
          <c:cat>
            <c:numRef>
              <c:f>Sheet1!$A$2:$A$5</c:f>
              <c:numCache>
                <c:formatCode>General</c:formatCode>
                <c:ptCount val="4"/>
                <c:pt idx="0">
                  <c:v>1</c:v>
                </c:pt>
                <c:pt idx="1">
                  <c:v>2</c:v>
                </c:pt>
                <c:pt idx="2">
                  <c:v>3</c:v>
                </c:pt>
                <c:pt idx="3">
                  <c:v>4</c:v>
                </c:pt>
              </c:numCache>
            </c:num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2</c:v>
                </c:pt>
              </c:strCache>
            </c:strRef>
          </c:tx>
          <c:spPr>
            <a:ln w="25400" cap="rnd">
              <a:solidFill>
                <a:schemeClr val="accent2"/>
              </a:solidFill>
              <a:round/>
            </a:ln>
            <a:effectLst/>
            <a:sp3d/>
          </c:spPr>
          <c:marker>
            <c:symbol val="circle"/>
            <c:size val="5"/>
            <c:spPr>
              <a:solidFill>
                <a:schemeClr val="accent2"/>
              </a:solidFill>
              <a:ln w="9525">
                <a:solidFill>
                  <a:schemeClr val="accent2"/>
                </a:solidFill>
              </a:ln>
              <a:effectLst/>
            </c:spPr>
          </c:marker>
          <c:dLbls>
            <c:delete val="1"/>
          </c:dLbls>
          <c:cat>
            <c:numRef>
              <c:f>Sheet1!$A$2:$A$5</c:f>
              <c:numCache>
                <c:formatCode>General</c:formatCode>
                <c:ptCount val="4"/>
                <c:pt idx="0">
                  <c:v>1</c:v>
                </c:pt>
                <c:pt idx="1">
                  <c:v>2</c:v>
                </c:pt>
                <c:pt idx="2">
                  <c:v>3</c:v>
                </c:pt>
                <c:pt idx="3">
                  <c:v>4</c:v>
                </c:pt>
              </c:numCache>
            </c:num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3</c:v>
                </c:pt>
              </c:strCache>
            </c:strRef>
          </c:tx>
          <c:spPr>
            <a:ln w="25400" cap="rnd">
              <a:solidFill>
                <a:schemeClr val="accent3"/>
              </a:solidFill>
              <a:round/>
            </a:ln>
            <a:effectLst/>
            <a:sp3d/>
          </c:spPr>
          <c:marker>
            <c:symbol val="circle"/>
            <c:size val="5"/>
            <c:spPr>
              <a:solidFill>
                <a:schemeClr val="accent3"/>
              </a:solidFill>
              <a:ln w="9525">
                <a:solidFill>
                  <a:schemeClr val="accent3"/>
                </a:solidFill>
              </a:ln>
              <a:effectLst/>
            </c:spPr>
          </c:marker>
          <c:dLbls>
            <c:delete val="1"/>
          </c:dLbls>
          <c:cat>
            <c:numRef>
              <c:f>Sheet1!$A$2:$A$5</c:f>
              <c:numCache>
                <c:formatCode>General</c:formatCode>
                <c:ptCount val="4"/>
                <c:pt idx="0">
                  <c:v>1</c:v>
                </c:pt>
                <c:pt idx="1">
                  <c:v>2</c:v>
                </c:pt>
                <c:pt idx="2">
                  <c:v>3</c:v>
                </c:pt>
                <c:pt idx="3">
                  <c:v>4</c:v>
                </c:pt>
              </c:numCache>
            </c:num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53825920"/>
        <c:axId val="53827456"/>
      </c:lineChart>
      <c:catAx>
        <c:axId val="5382592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53827456"/>
        <c:crosses val="autoZero"/>
        <c:auto val="1"/>
        <c:lblAlgn val="ctr"/>
        <c:lblOffset val="100"/>
        <c:noMultiLvlLbl val="0"/>
      </c:catAx>
      <c:valAx>
        <c:axId val="53827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5382592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0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71E27D-133F-4418-A103-7C1E9CC4CB3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29BE50-B163-45DF-8044-807DE116801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D59C1DC-F403-4069-8999-18ABA995C11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91BB675-6D03-4BA9-BC24-FA4A8811BC6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D59C1DC-F403-4069-8999-18ABA995C11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91BB675-6D03-4BA9-BC24-FA4A8811BC6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D59C1DC-F403-4069-8999-18ABA995C11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91BB675-6D03-4BA9-BC24-FA4A8811BC6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D59C1DC-F403-4069-8999-18ABA995C11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91BB675-6D03-4BA9-BC24-FA4A8811BC6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D59C1DC-F403-4069-8999-18ABA995C11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91BB675-6D03-4BA9-BC24-FA4A8811BC6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D59C1DC-F403-4069-8999-18ABA995C11A}"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91BB675-6D03-4BA9-BC24-FA4A8811BC6C}"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8D59C1DC-F403-4069-8999-18ABA995C11A}"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A91BB675-6D03-4BA9-BC24-FA4A8811BC6C}" type="slidenum">
              <a:rPr lang="zh-CN" altLang="en-US" smtClean="0"/>
            </a:fld>
            <a:endParaRPr lang="zh-CN" altLang="en-US"/>
          </a:p>
        </p:txBody>
      </p:sp>
      <p:sp>
        <p:nvSpPr>
          <p:cNvPr id="11" name="TextBox 10"/>
          <p:cNvSpPr txBox="1"/>
          <p:nvPr userDrawn="1"/>
        </p:nvSpPr>
        <p:spPr>
          <a:xfrm>
            <a:off x="1907704" y="6732724"/>
            <a:ext cx="1224136"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8D59C1DC-F403-4069-8999-18ABA995C11A}"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A91BB675-6D03-4BA9-BC24-FA4A8811BC6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4395" b="29355"/>
          <a:stretch>
            <a:fillRect/>
          </a:stretch>
        </p:blipFill>
        <p:spPr>
          <a:xfrm>
            <a:off x="0" y="0"/>
            <a:ext cx="12192000" cy="6858000"/>
          </a:xfrm>
          <a:prstGeom prst="rect">
            <a:avLst/>
          </a:prstGeom>
        </p:spPr>
      </p:pic>
      <p:sp>
        <p:nvSpPr>
          <p:cNvPr id="6" name="矩形 5"/>
          <p:cNvSpPr/>
          <p:nvPr userDrawn="1"/>
        </p:nvSpPr>
        <p:spPr>
          <a:xfrm>
            <a:off x="542925" y="971550"/>
            <a:ext cx="11106150" cy="5524500"/>
          </a:xfrm>
          <a:prstGeom prst="rect">
            <a:avLst/>
          </a:prstGeom>
          <a:solidFill>
            <a:schemeClr val="bg1">
              <a:alpha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a:xfrm>
            <a:off x="838200" y="6356350"/>
            <a:ext cx="2743200" cy="365125"/>
          </a:xfrm>
          <a:prstGeom prst="rect">
            <a:avLst/>
          </a:prstGeom>
        </p:spPr>
        <p:txBody>
          <a:bodyPr/>
          <a:lstStyle/>
          <a:p>
            <a:fld id="{8D59C1DC-F403-4069-8999-18ABA995C11A}"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A91BB675-6D03-4BA9-BC24-FA4A8811BC6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D59C1DC-F403-4069-8999-18ABA995C11A}"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91BB675-6D03-4BA9-BC24-FA4A8811BC6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D59C1DC-F403-4069-8999-18ABA995C11A}"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91BB675-6D03-4BA9-BC24-FA4A8811BC6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7.xml"/><Relationship Id="rId3" Type="http://schemas.openxmlformats.org/officeDocument/2006/relationships/tags" Target="../tags/tag10.xml"/><Relationship Id="rId2" Type="http://schemas.openxmlformats.org/officeDocument/2006/relationships/image" Target="../media/image3.jpeg"/><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7.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chart" Target="../charts/char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2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7.xml"/><Relationship Id="rId2" Type="http://schemas.openxmlformats.org/officeDocument/2006/relationships/image" Target="../media/image27.png"/><Relationship Id="rId1" Type="http://schemas.openxmlformats.org/officeDocument/2006/relationships/chart" Target="../charts/char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chart" Target="../charts/chart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chart" Target="../charts/char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28.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3.xml"/><Relationship Id="rId2" Type="http://schemas.openxmlformats.org/officeDocument/2006/relationships/image" Target="../media/image3.jpe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7.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7.xml"/><Relationship Id="rId4" Type="http://schemas.openxmlformats.org/officeDocument/2006/relationships/image" Target="../media/image11.png"/><Relationship Id="rId3" Type="http://schemas.openxmlformats.org/officeDocument/2006/relationships/tags" Target="../tags/tag9.xml"/><Relationship Id="rId2" Type="http://schemas.openxmlformats.org/officeDocument/2006/relationships/image" Target="../media/image10.png"/><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7.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t="14395" b="29355"/>
          <a:stretch>
            <a:fillRect/>
          </a:stretch>
        </p:blipFill>
        <p:spPr>
          <a:xfrm>
            <a:off x="0" y="0"/>
            <a:ext cx="12192000" cy="6858000"/>
          </a:xfrm>
          <a:prstGeom prst="rect">
            <a:avLst/>
          </a:prstGeom>
        </p:spPr>
      </p:pic>
      <p:sp>
        <p:nvSpPr>
          <p:cNvPr id="7" name="PA_矩形 74"/>
          <p:cNvSpPr/>
          <p:nvPr>
            <p:custDataLst>
              <p:tags r:id="rId2"/>
            </p:custDataLst>
          </p:nvPr>
        </p:nvSpPr>
        <p:spPr>
          <a:xfrm>
            <a:off x="7117370" y="312678"/>
            <a:ext cx="1538883" cy="5278225"/>
          </a:xfrm>
          <a:prstGeom prst="rect">
            <a:avLst/>
          </a:prstGeom>
          <a:ln>
            <a:solidFill>
              <a:schemeClr val="tx1">
                <a:lumMod val="50000"/>
                <a:lumOff val="50000"/>
              </a:schemeClr>
            </a:solidFill>
          </a:ln>
        </p:spPr>
        <p:txBody>
          <a:bodyPr vert="eaVert" wrap="square">
            <a:spAutoFit/>
          </a:bodyPr>
          <a:lstStyle/>
          <a:p>
            <a:pPr algn="ctr" fontAlgn="auto">
              <a:spcBef>
                <a:spcPts val="0"/>
              </a:spcBef>
              <a:spcAft>
                <a:spcPts val="0"/>
              </a:spcAft>
              <a:defRPr/>
            </a:pPr>
            <a:r>
              <a:rPr lang="zh-CN" altLang="en-US" sz="8800" spc="600"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入职培训</a:t>
            </a:r>
            <a:endParaRPr lang="zh-CN" altLang="en-US" sz="8800" spc="600"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PA_文本框 59"/>
          <p:cNvSpPr>
            <a:spLocks noChangeArrowheads="1"/>
          </p:cNvSpPr>
          <p:nvPr>
            <p:custDataLst>
              <p:tags r:id="rId3"/>
            </p:custDataLst>
          </p:nvPr>
        </p:nvSpPr>
        <p:spPr bwMode="auto">
          <a:xfrm flipH="1">
            <a:off x="8796533" y="3930415"/>
            <a:ext cx="828675" cy="1894652"/>
          </a:xfrm>
          <a:prstGeom prst="rect">
            <a:avLst/>
          </a:prstGeom>
          <a:noFill/>
          <a:ln>
            <a:noFill/>
          </a:ln>
          <a:effec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400" b="1" spc="300" dirty="0">
                <a:latin typeface="+mn-ea"/>
                <a:ea typeface="+mn-ea"/>
                <a:sym typeface="方正兰亭黑_GBK" pitchFamily="2" charset="-122"/>
              </a:rPr>
              <a:t>培训师</a:t>
            </a:r>
            <a:r>
              <a:rPr lang="zh-CN" altLang="en-US" sz="1400" b="1" spc="300" dirty="0" smtClean="0">
                <a:latin typeface="+mn-ea"/>
                <a:ea typeface="+mn-ea"/>
                <a:sym typeface="方正兰亭黑_GBK" pitchFamily="2" charset="-122"/>
              </a:rPr>
              <a:t>：</a:t>
            </a:r>
            <a:r>
              <a:rPr lang="en-US" altLang="zh-CN" sz="1400" b="1" spc="300" dirty="0" smtClean="0">
                <a:latin typeface="+mn-ea"/>
                <a:ea typeface="+mn-ea"/>
                <a:sym typeface="方正兰亭黑_GBK" pitchFamily="2" charset="-122"/>
              </a:rPr>
              <a:t>XXX</a:t>
            </a:r>
            <a:endParaRPr lang="en-US" altLang="zh-CN" sz="1400" b="1" spc="300" dirty="0">
              <a:latin typeface="+mn-ea"/>
              <a:ea typeface="+mn-ea"/>
              <a:sym typeface="方正兰亭黑_GBK" pitchFamily="2" charset="-122"/>
            </a:endParaRPr>
          </a:p>
          <a:p>
            <a:pPr>
              <a:lnSpc>
                <a:spcPct val="150000"/>
              </a:lnSpc>
            </a:pPr>
            <a:r>
              <a:rPr lang="zh-CN" altLang="en-US" sz="1400" b="1" spc="300" dirty="0">
                <a:latin typeface="+mn-ea"/>
                <a:ea typeface="+mn-ea"/>
                <a:sym typeface="方正兰亭黑_GBK" pitchFamily="2" charset="-122"/>
              </a:rPr>
              <a:t>部门：人事部</a:t>
            </a:r>
            <a:endParaRPr lang="en-US" altLang="zh-CN" sz="1400" b="1" spc="300" dirty="0">
              <a:latin typeface="+mn-ea"/>
              <a:ea typeface="+mn-ea"/>
              <a:sym typeface="方正兰亭黑_GBK" pitchFamily="2" charset="-122"/>
            </a:endParaRPr>
          </a:p>
        </p:txBody>
      </p:sp>
      <p:sp>
        <p:nvSpPr>
          <p:cNvPr id="9" name="69 CuadroTexto"/>
          <p:cNvSpPr txBox="1"/>
          <p:nvPr/>
        </p:nvSpPr>
        <p:spPr>
          <a:xfrm>
            <a:off x="5850408" y="700340"/>
            <a:ext cx="667768" cy="3886174"/>
          </a:xfrm>
          <a:prstGeom prst="rect">
            <a:avLst/>
          </a:prstGeom>
          <a:noFill/>
        </p:spPr>
        <p:txBody>
          <a:bodyPr vert="eaVert" wrap="square" lIns="90625" tIns="45332" rIns="90625" bIns="45332" rtlCol="0">
            <a:spAutoFit/>
          </a:bodyPr>
          <a:lstStyle/>
          <a:p>
            <a:pPr>
              <a:lnSpc>
                <a:spcPct val="150000"/>
              </a:lnSpc>
            </a:pPr>
            <a:r>
              <a:rPr lang="zh-CN" altLang="en-US"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详细内容</a:t>
            </a:r>
            <a:r>
              <a:rPr lang="en-US" altLang="zh-CN"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a:t>
            </a:r>
            <a:r>
              <a:rPr lang="zh-CN" altLang="en-US"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点击输入本栏的具体文字，简明扼要的说明分项内容，此为概念图解。</a:t>
            </a:r>
            <a:endParaRPr lang="es-MX" sz="1050" spc="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6461346" y="700340"/>
            <a:ext cx="507831" cy="4076700"/>
          </a:xfrm>
          <a:prstGeom prst="rect">
            <a:avLst/>
          </a:prstGeom>
        </p:spPr>
        <p:txBody>
          <a:bodyPr vert="eaVert" wrap="square">
            <a:spAutoFit/>
          </a:bodyPr>
          <a:lstStyle/>
          <a:p>
            <a:r>
              <a:rPr lang="zh-CN" altLang="en-US" sz="1050" spc="600">
                <a:solidFill>
                  <a:schemeClr val="tx1">
                    <a:lumMod val="65000"/>
                    <a:lumOff val="35000"/>
                  </a:schemeClr>
                </a:solidFill>
                <a:latin typeface="+mn-ea"/>
              </a:rPr>
              <a:t>NEW EMPLOYEE ORIENTATIONTRAINING PPT.</a:t>
            </a:r>
            <a:endParaRPr lang="zh-CN" altLang="en-US" sz="1050" spc="600">
              <a:solidFill>
                <a:schemeClr val="tx1">
                  <a:lumMod val="65000"/>
                  <a:lumOff val="35000"/>
                </a:schemeClr>
              </a:solidFill>
              <a:latin typeface="+mn-ea"/>
            </a:endParaRPr>
          </a:p>
        </p:txBody>
      </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649"/>
                            </p:stCondLst>
                            <p:childTnLst>
                              <p:par>
                                <p:cTn id="13" presetID="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149"/>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anim calcmode="lin" valueType="num">
                                      <p:cBhvr>
                                        <p:cTn id="21" dur="500" fill="hold"/>
                                        <p:tgtEl>
                                          <p:spTgt spid="9"/>
                                        </p:tgtEl>
                                        <p:attrNameLst>
                                          <p:attrName>ppt_x</p:attrName>
                                        </p:attrNameLst>
                                      </p:cBhvr>
                                      <p:tavLst>
                                        <p:tav tm="0">
                                          <p:val>
                                            <p:strVal val="#ppt_x"/>
                                          </p:val>
                                        </p:tav>
                                        <p:tav tm="100000">
                                          <p:val>
                                            <p:strVal val="#ppt_x"/>
                                          </p:val>
                                        </p:tav>
                                      </p:tavLst>
                                    </p:anim>
                                    <p:anim calcmode="lin" valueType="num">
                                      <p:cBhvr>
                                        <p:cTn id="22" dur="500" fill="hold"/>
                                        <p:tgtEl>
                                          <p:spTgt spid="9"/>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1649"/>
                            </p:stCondLst>
                            <p:childTnLst>
                              <p:par>
                                <p:cTn id="27" presetID="42" presetClass="entr" presetSubtype="0" fill="hold" nodeType="after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1000"/>
                                        <p:tgtEl>
                                          <p:spTgt spid="8">
                                            <p:txEl>
                                              <p:pRg st="0" end="0"/>
                                            </p:txEl>
                                          </p:spTgt>
                                        </p:tgtEl>
                                      </p:cBhvr>
                                    </p:animEffect>
                                    <p:anim calcmode="lin" valueType="num">
                                      <p:cBhvr>
                                        <p:cTn id="30"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32" fill="hold">
                            <p:stCondLst>
                              <p:cond delay="2649"/>
                            </p:stCondLst>
                            <p:childTnLst>
                              <p:par>
                                <p:cTn id="33" presetID="42" presetClass="entr" presetSubtype="0" fill="hold" nodeType="after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animEffect transition="in" filter="fade">
                                      <p:cBhvr>
                                        <p:cTn id="35" dur="1000"/>
                                        <p:tgtEl>
                                          <p:spTgt spid="8">
                                            <p:txEl>
                                              <p:pRg st="1" end="1"/>
                                            </p:txEl>
                                          </p:spTgt>
                                        </p:tgtEl>
                                      </p:cBhvr>
                                    </p:animEffect>
                                    <p:anim calcmode="lin" valueType="num">
                                      <p:cBhvr>
                                        <p:cTn id="36"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bldLvl="0" animBg="1"/>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61726" y="389100"/>
            <a:ext cx="2178803" cy="584775"/>
          </a:xfrm>
          <a:prstGeom prst="rect">
            <a:avLst/>
          </a:prstGeom>
        </p:spPr>
        <p:txBody>
          <a:bodyPr wrap="none">
            <a:spAutoFit/>
          </a:bodyPr>
          <a:lstStyle/>
          <a:p>
            <a:pPr marL="0" lvl="1" algn="ctr"/>
            <a:r>
              <a:rPr lang="zh-CN" altLang="en-US" sz="3200" b="1" spc="600">
                <a:solidFill>
                  <a:srgbClr val="0070C0"/>
                </a:solidFill>
                <a:latin typeface="+mn-ea"/>
              </a:rPr>
              <a:t>员工风采</a:t>
            </a:r>
            <a:endParaRPr lang="zh-CN" altLang="en-US" sz="3200" b="1" spc="600" dirty="0">
              <a:solidFill>
                <a:srgbClr val="0070C0"/>
              </a:solidFill>
              <a:latin typeface="+mn-ea"/>
            </a:endParaRPr>
          </a:p>
        </p:txBody>
      </p:sp>
      <p:grpSp>
        <p:nvGrpSpPr>
          <p:cNvPr id="54" name="组合 53"/>
          <p:cNvGrpSpPr/>
          <p:nvPr/>
        </p:nvGrpSpPr>
        <p:grpSpPr>
          <a:xfrm>
            <a:off x="6961218" y="2163793"/>
            <a:ext cx="3933766" cy="3933766"/>
            <a:chOff x="6961218" y="2278093"/>
            <a:chExt cx="3933766" cy="3933766"/>
          </a:xfrm>
        </p:grpSpPr>
        <p:sp>
          <p:nvSpPr>
            <p:cNvPr id="55" name="Shape 285"/>
            <p:cNvSpPr/>
            <p:nvPr/>
          </p:nvSpPr>
          <p:spPr>
            <a:xfrm>
              <a:off x="6961218" y="2278093"/>
              <a:ext cx="3933766" cy="3933766"/>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56" name="Shape 286"/>
            <p:cNvSpPr/>
            <p:nvPr/>
          </p:nvSpPr>
          <p:spPr>
            <a:xfrm>
              <a:off x="7003770" y="2320645"/>
              <a:ext cx="3848661" cy="3848661"/>
            </a:xfrm>
            <a:prstGeom prst="ellipse">
              <a:avLst/>
            </a:prstGeom>
            <a:gradFill flip="none" rotWithShape="1">
              <a:gsLst>
                <a:gs pos="0">
                  <a:schemeClr val="bg1"/>
                </a:gs>
                <a:gs pos="60000">
                  <a:schemeClr val="bg2"/>
                </a:gs>
                <a:gs pos="100000">
                  <a:schemeClr val="bg1">
                    <a:lumMod val="85000"/>
                  </a:schemeClr>
                </a:gs>
              </a:gsLst>
              <a:lin ang="16200000" scaled="1"/>
              <a:tileRect/>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57" name="Shape 287"/>
            <p:cNvSpPr/>
            <p:nvPr/>
          </p:nvSpPr>
          <p:spPr>
            <a:xfrm>
              <a:off x="7156797" y="2473672"/>
              <a:ext cx="3542608" cy="3542608"/>
            </a:xfrm>
            <a:prstGeom prst="ellipse">
              <a:avLst/>
            </a:prstGeom>
            <a:gradFill>
              <a:gsLst>
                <a:gs pos="0">
                  <a:schemeClr val="bg1"/>
                </a:gs>
                <a:gs pos="60000">
                  <a:schemeClr val="bg2"/>
                </a:gs>
                <a:gs pos="100000">
                  <a:schemeClr val="bg1">
                    <a:lumMod val="85000"/>
                  </a:schemeClr>
                </a:gs>
              </a:gsLst>
              <a:lin ang="5400000" scaled="1"/>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grpSp>
      <p:sp>
        <p:nvSpPr>
          <p:cNvPr id="58" name="Shape 290"/>
          <p:cNvSpPr/>
          <p:nvPr/>
        </p:nvSpPr>
        <p:spPr>
          <a:xfrm>
            <a:off x="7881684" y="4486624"/>
            <a:ext cx="2258274" cy="882293"/>
          </a:xfrm>
          <a:prstGeom prst="rect">
            <a:avLst/>
          </a:prstGeom>
          <a:ln w="12700">
            <a:miter lim="400000"/>
          </a:ln>
        </p:spPr>
        <p:txBody>
          <a:bodyPr wrap="square" lIns="25400" tIns="25400" rIns="25400" bIns="25400" anchor="ctr">
            <a:spAutoFit/>
          </a:bodyPr>
          <a:lstStyle>
            <a:lvl1pPr algn="l">
              <a:lnSpc>
                <a:spcPct val="90000"/>
              </a:lnSpc>
              <a:defRPr sz="2400">
                <a:solidFill>
                  <a:srgbClr val="8DA6C0"/>
                </a:solidFill>
                <a:latin typeface="+mj-lt"/>
                <a:ea typeface="+mj-ea"/>
                <a:cs typeface="+mj-cs"/>
                <a:sym typeface="Open Sans" panose="020B0606030504020204"/>
              </a:defRPr>
            </a:lvl1pPr>
          </a:lstStyle>
          <a:p>
            <a:pPr>
              <a:lnSpc>
                <a:spcPct val="150000"/>
              </a:lnSpc>
            </a:pPr>
            <a:r>
              <a:rPr lang="zh-CN" altLang="en-US" sz="1200" spc="300">
                <a:solidFill>
                  <a:schemeClr val="tx1">
                    <a:lumMod val="50000"/>
                    <a:lumOff val="50000"/>
                  </a:schemeClr>
                </a:solidFill>
                <a:latin typeface="微软雅黑 Light" panose="020B0502040204020203" pitchFamily="34" charset="-122"/>
                <a:ea typeface="微软雅黑 Light" panose="020B0502040204020203" pitchFamily="34" charset="-122"/>
                <a:cs typeface="Segoe UI Light" panose="020B0502040204020203" pitchFamily="34" charset="0"/>
              </a:rPr>
              <a:t>在这里添加相关的文字描述，可以从您的文案中复制需要的内容到这里，</a:t>
            </a:r>
            <a:endParaRPr sz="1200" spc="300" dirty="0">
              <a:solidFill>
                <a:schemeClr val="tx1">
                  <a:lumMod val="50000"/>
                  <a:lumOff val="50000"/>
                </a:schemeClr>
              </a:solidFill>
              <a:latin typeface="+mn-lt"/>
              <a:ea typeface="+mn-ea"/>
              <a:cs typeface="+mn-ea"/>
              <a:sym typeface="+mn-lt"/>
            </a:endParaRPr>
          </a:p>
        </p:txBody>
      </p:sp>
      <p:grpSp>
        <p:nvGrpSpPr>
          <p:cNvPr id="59" name="组合 58"/>
          <p:cNvGrpSpPr/>
          <p:nvPr/>
        </p:nvGrpSpPr>
        <p:grpSpPr>
          <a:xfrm>
            <a:off x="9158318" y="1245969"/>
            <a:ext cx="2384366" cy="2384366"/>
            <a:chOff x="9158318" y="1360269"/>
            <a:chExt cx="2384366" cy="2384366"/>
          </a:xfrm>
        </p:grpSpPr>
        <p:sp>
          <p:nvSpPr>
            <p:cNvPr id="60" name="Shape 292"/>
            <p:cNvSpPr/>
            <p:nvPr/>
          </p:nvSpPr>
          <p:spPr>
            <a:xfrm>
              <a:off x="9158318" y="1360269"/>
              <a:ext cx="2384366" cy="2384366"/>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cs typeface="+mn-ea"/>
                <a:sym typeface="+mn-lt"/>
              </a:endParaRPr>
            </a:p>
          </p:txBody>
        </p:sp>
        <p:sp>
          <p:nvSpPr>
            <p:cNvPr id="61" name="任意多边形 60"/>
            <p:cNvSpPr/>
            <p:nvPr/>
          </p:nvSpPr>
          <p:spPr>
            <a:xfrm>
              <a:off x="9376109" y="1578060"/>
              <a:ext cx="1948782" cy="1948782"/>
            </a:xfrm>
            <a:custGeom>
              <a:avLst/>
              <a:gdLst>
                <a:gd name="connsiteX0" fmla="*/ 974391 w 1948782"/>
                <a:gd name="connsiteY0" fmla="*/ 0 h 1948782"/>
                <a:gd name="connsiteX1" fmla="*/ 1948782 w 1948782"/>
                <a:gd name="connsiteY1" fmla="*/ 974391 h 1948782"/>
                <a:gd name="connsiteX2" fmla="*/ 974391 w 1948782"/>
                <a:gd name="connsiteY2" fmla="*/ 1948782 h 1948782"/>
                <a:gd name="connsiteX3" fmla="*/ 0 w 1948782"/>
                <a:gd name="connsiteY3" fmla="*/ 974391 h 1948782"/>
                <a:gd name="connsiteX4" fmla="*/ 974391 w 1948782"/>
                <a:gd name="connsiteY4" fmla="*/ 0 h 1948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782" h="1948782">
                  <a:moveTo>
                    <a:pt x="974391" y="0"/>
                  </a:moveTo>
                  <a:cubicBezTo>
                    <a:pt x="1512532" y="0"/>
                    <a:pt x="1948782" y="436250"/>
                    <a:pt x="1948782" y="974391"/>
                  </a:cubicBezTo>
                  <a:cubicBezTo>
                    <a:pt x="1948782" y="1512532"/>
                    <a:pt x="1512532" y="1948782"/>
                    <a:pt x="974391" y="1948782"/>
                  </a:cubicBezTo>
                  <a:cubicBezTo>
                    <a:pt x="436250" y="1948782"/>
                    <a:pt x="0" y="1512532"/>
                    <a:pt x="0" y="974391"/>
                  </a:cubicBezTo>
                  <a:cubicBezTo>
                    <a:pt x="0" y="436250"/>
                    <a:pt x="436250" y="0"/>
                    <a:pt x="974391" y="0"/>
                  </a:cubicBezTo>
                  <a:close/>
                </a:path>
              </a:pathLst>
            </a:custGeom>
            <a:blipFill>
              <a:blip r:embed="rId1" cstate="print"/>
              <a:srcRect/>
              <a:stretch>
                <a:fillRect/>
              </a:stretch>
            </a:blipFill>
            <a:ln w="12700" cap="flat">
              <a:noFill/>
              <a:miter lim="400000"/>
            </a:ln>
            <a:effectLst/>
          </p:spPr>
          <p:txBody>
            <a:bodyPr wrap="square" lIns="25400" tIns="25400" rIns="25400" bIns="25400" numCol="1" anchor="ctr">
              <a:noAutofit/>
            </a:bodyPr>
            <a:lstStyle/>
            <a:p>
              <a:pPr>
                <a:defRPr sz="3200">
                  <a:solidFill>
                    <a:srgbClr val="FFFFFF"/>
                  </a:solidFill>
                  <a:latin typeface="Helvetica Light"/>
                  <a:ea typeface="Helvetica Light"/>
                  <a:cs typeface="Helvetica Light"/>
                  <a:sym typeface="Helvetica Light"/>
                </a:defRPr>
              </a:pPr>
              <a:endParaRPr sz="1600">
                <a:cs typeface="+mn-ea"/>
                <a:sym typeface="+mn-lt"/>
              </a:endParaRPr>
            </a:p>
          </p:txBody>
        </p:sp>
      </p:grpSp>
      <p:grpSp>
        <p:nvGrpSpPr>
          <p:cNvPr id="62" name="组合 61"/>
          <p:cNvGrpSpPr/>
          <p:nvPr/>
        </p:nvGrpSpPr>
        <p:grpSpPr>
          <a:xfrm>
            <a:off x="8412173" y="531843"/>
            <a:ext cx="1444566" cy="1444566"/>
            <a:chOff x="8412173" y="646143"/>
            <a:chExt cx="1444566" cy="1444566"/>
          </a:xfrm>
        </p:grpSpPr>
        <p:sp>
          <p:nvSpPr>
            <p:cNvPr id="63" name="Shape 296"/>
            <p:cNvSpPr/>
            <p:nvPr/>
          </p:nvSpPr>
          <p:spPr>
            <a:xfrm>
              <a:off x="8412173" y="646143"/>
              <a:ext cx="1444566" cy="1444566"/>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64" name="任意多边形 63"/>
            <p:cNvSpPr/>
            <p:nvPr/>
          </p:nvSpPr>
          <p:spPr>
            <a:xfrm>
              <a:off x="8593473" y="827443"/>
              <a:ext cx="1081966" cy="1081966"/>
            </a:xfrm>
            <a:custGeom>
              <a:avLst/>
              <a:gdLst>
                <a:gd name="connsiteX0" fmla="*/ 540983 w 1081966"/>
                <a:gd name="connsiteY0" fmla="*/ 0 h 1081966"/>
                <a:gd name="connsiteX1" fmla="*/ 1081966 w 1081966"/>
                <a:gd name="connsiteY1" fmla="*/ 540983 h 1081966"/>
                <a:gd name="connsiteX2" fmla="*/ 540983 w 1081966"/>
                <a:gd name="connsiteY2" fmla="*/ 1081966 h 1081966"/>
                <a:gd name="connsiteX3" fmla="*/ 0 w 1081966"/>
                <a:gd name="connsiteY3" fmla="*/ 540983 h 1081966"/>
                <a:gd name="connsiteX4" fmla="*/ 540983 w 1081966"/>
                <a:gd name="connsiteY4" fmla="*/ 0 h 1081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966" h="1081966">
                  <a:moveTo>
                    <a:pt x="540983" y="0"/>
                  </a:moveTo>
                  <a:cubicBezTo>
                    <a:pt x="839760" y="0"/>
                    <a:pt x="1081966" y="242206"/>
                    <a:pt x="1081966" y="540983"/>
                  </a:cubicBezTo>
                  <a:cubicBezTo>
                    <a:pt x="1081966" y="839760"/>
                    <a:pt x="839760" y="1081966"/>
                    <a:pt x="540983" y="1081966"/>
                  </a:cubicBezTo>
                  <a:cubicBezTo>
                    <a:pt x="242206" y="1081966"/>
                    <a:pt x="0" y="839760"/>
                    <a:pt x="0" y="540983"/>
                  </a:cubicBezTo>
                  <a:cubicBezTo>
                    <a:pt x="0" y="242206"/>
                    <a:pt x="242206" y="0"/>
                    <a:pt x="540983" y="0"/>
                  </a:cubicBezTo>
                  <a:close/>
                </a:path>
              </a:pathLst>
            </a:custGeom>
            <a:blipFill>
              <a:blip r:embed="rId2" cstate="print"/>
              <a:srcRect/>
              <a:stretch>
                <a:fillRect/>
              </a:stretch>
            </a:blipFill>
            <a:ln w="12700" cap="flat">
              <a:noFill/>
              <a:miter lim="400000"/>
            </a:ln>
            <a:effectLst/>
          </p:spPr>
          <p:txBody>
            <a:bodyPr wrap="square" lIns="25400" tIns="25400" rIns="25400" bIns="25400" numCol="1" anchor="ctr">
              <a:noAutofit/>
            </a:bodyPr>
            <a:lstStyle/>
            <a:p>
              <a:pPr>
                <a:defRPr sz="3200">
                  <a:solidFill>
                    <a:srgbClr val="FFFFFF"/>
                  </a:solidFill>
                  <a:latin typeface="Helvetica Light"/>
                  <a:ea typeface="Helvetica Light"/>
                  <a:cs typeface="Helvetica Light"/>
                  <a:sym typeface="Helvetica Light"/>
                </a:defRPr>
              </a:pPr>
              <a:endParaRPr sz="1600">
                <a:cs typeface="+mn-ea"/>
                <a:sym typeface="+mn-lt"/>
              </a:endParaRPr>
            </a:p>
          </p:txBody>
        </p:sp>
      </p:grpSp>
      <p:grpSp>
        <p:nvGrpSpPr>
          <p:cNvPr id="65" name="组合 64"/>
          <p:cNvGrpSpPr/>
          <p:nvPr/>
        </p:nvGrpSpPr>
        <p:grpSpPr>
          <a:xfrm>
            <a:off x="9971066" y="5002820"/>
            <a:ext cx="804852" cy="2342504"/>
            <a:chOff x="9971066" y="5117120"/>
            <a:chExt cx="804852" cy="2342504"/>
          </a:xfrm>
        </p:grpSpPr>
        <p:sp>
          <p:nvSpPr>
            <p:cNvPr id="66" name="等腰三角形 9"/>
            <p:cNvSpPr/>
            <p:nvPr/>
          </p:nvSpPr>
          <p:spPr>
            <a:xfrm rot="10800000">
              <a:off x="9971066" y="5485664"/>
              <a:ext cx="804852" cy="197396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1" fmla="*/ 0 w 3341155"/>
                <a:gd name="connsiteY0-2" fmla="*/ 5053133 h 5053133"/>
                <a:gd name="connsiteX1-3" fmla="*/ 1670578 w 3341155"/>
                <a:gd name="connsiteY1-4" fmla="*/ 0 h 5053133"/>
                <a:gd name="connsiteX2-5" fmla="*/ 3341155 w 3341155"/>
                <a:gd name="connsiteY2-6" fmla="*/ 5053133 h 5053133"/>
                <a:gd name="connsiteX3-7" fmla="*/ 0 w 3341155"/>
                <a:gd name="connsiteY3-8" fmla="*/ 5053133 h 5053133"/>
                <a:gd name="connsiteX0-9" fmla="*/ 0 w 3341155"/>
                <a:gd name="connsiteY0-10" fmla="*/ 5054349 h 5054349"/>
                <a:gd name="connsiteX1-11" fmla="*/ 1670578 w 3341155"/>
                <a:gd name="connsiteY1-12" fmla="*/ 1216 h 5054349"/>
                <a:gd name="connsiteX2-13" fmla="*/ 3341155 w 3341155"/>
                <a:gd name="connsiteY2-14" fmla="*/ 5054349 h 5054349"/>
                <a:gd name="connsiteX3-15" fmla="*/ 0 w 3341155"/>
                <a:gd name="connsiteY3-16" fmla="*/ 5054349 h 5054349"/>
                <a:gd name="connsiteX0-17" fmla="*/ 0 w 3341155"/>
                <a:gd name="connsiteY0-18" fmla="*/ 5054932 h 5054932"/>
                <a:gd name="connsiteX1-19" fmla="*/ 1670578 w 3341155"/>
                <a:gd name="connsiteY1-20" fmla="*/ 1799 h 5054932"/>
                <a:gd name="connsiteX2-21" fmla="*/ 3341155 w 3341155"/>
                <a:gd name="connsiteY2-22" fmla="*/ 5054932 h 5054932"/>
                <a:gd name="connsiteX3-23" fmla="*/ 0 w 3341155"/>
                <a:gd name="connsiteY3-24" fmla="*/ 5054932 h 5054932"/>
                <a:gd name="connsiteX0-25" fmla="*/ 0 w 3341155"/>
                <a:gd name="connsiteY0-26" fmla="*/ 5054932 h 5054932"/>
                <a:gd name="connsiteX1-27" fmla="*/ 1670578 w 3341155"/>
                <a:gd name="connsiteY1-28" fmla="*/ 1799 h 5054932"/>
                <a:gd name="connsiteX2-29" fmla="*/ 3341155 w 3341155"/>
                <a:gd name="connsiteY2-30" fmla="*/ 5054932 h 5054932"/>
                <a:gd name="connsiteX3-31" fmla="*/ 0 w 3341155"/>
                <a:gd name="connsiteY3-32" fmla="*/ 5054932 h 5054932"/>
              </a:gdLst>
              <a:ahLst/>
              <a:cxnLst>
                <a:cxn ang="0">
                  <a:pos x="connsiteX0-1" y="connsiteY0-2"/>
                </a:cxn>
                <a:cxn ang="0">
                  <a:pos x="connsiteX1-3" y="connsiteY1-4"/>
                </a:cxn>
                <a:cxn ang="0">
                  <a:pos x="connsiteX2-5" y="connsiteY2-6"/>
                </a:cxn>
                <a:cxn ang="0">
                  <a:pos x="connsiteX3-7" y="connsiteY3-8"/>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7" name="椭圆 66"/>
            <p:cNvSpPr>
              <a:spLocks noChangeAspect="1"/>
            </p:cNvSpPr>
            <p:nvPr/>
          </p:nvSpPr>
          <p:spPr>
            <a:xfrm>
              <a:off x="10008685" y="5117120"/>
              <a:ext cx="726979" cy="726984"/>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01</a:t>
              </a:r>
              <a:endParaRPr lang="zh-CN" altLang="en-US">
                <a:solidFill>
                  <a:prstClr val="white"/>
                </a:solidFill>
                <a:cs typeface="+mn-ea"/>
                <a:sym typeface="+mn-lt"/>
              </a:endParaRPr>
            </a:p>
          </p:txBody>
        </p:sp>
      </p:grpSp>
      <p:sp>
        <p:nvSpPr>
          <p:cNvPr id="68" name="文本框 67"/>
          <p:cNvSpPr txBox="1"/>
          <p:nvPr/>
        </p:nvSpPr>
        <p:spPr>
          <a:xfrm>
            <a:off x="1225950" y="1782020"/>
            <a:ext cx="4339650" cy="646331"/>
          </a:xfrm>
          <a:prstGeom prst="rect">
            <a:avLst/>
          </a:prstGeom>
          <a:noFill/>
        </p:spPr>
        <p:txBody>
          <a:bodyPr wrap="none" rtlCol="0">
            <a:spAutoFit/>
          </a:bodyPr>
          <a:lstStyle/>
          <a:p>
            <a:r>
              <a:rPr lang="zh-CN" altLang="en-US" sz="3600" b="1">
                <a:solidFill>
                  <a:prstClr val="black">
                    <a:lumMod val="65000"/>
                    <a:lumOff val="35000"/>
                  </a:prstClr>
                </a:solidFill>
                <a:latin typeface="微软雅黑" panose="020B0503020204020204" pitchFamily="34" charset="-122"/>
                <a:ea typeface="微软雅黑" panose="020B0503020204020204" pitchFamily="34" charset="-122"/>
              </a:rPr>
              <a:t>创意为您的演示助力</a:t>
            </a:r>
            <a:endParaRPr lang="zh-CN" altLang="en-US" sz="2400" dirty="0">
              <a:solidFill>
                <a:schemeClr val="accent2"/>
              </a:solidFill>
              <a:latin typeface="Century Gothic" panose="020B0502020202020204" pitchFamily="34" charset="0"/>
            </a:endParaRPr>
          </a:p>
        </p:txBody>
      </p:sp>
      <p:sp>
        <p:nvSpPr>
          <p:cNvPr id="69" name="文本框 68"/>
          <p:cNvSpPr txBox="1"/>
          <p:nvPr/>
        </p:nvSpPr>
        <p:spPr>
          <a:xfrm>
            <a:off x="1282757" y="1473168"/>
            <a:ext cx="2582758" cy="307777"/>
          </a:xfrm>
          <a:prstGeom prst="rect">
            <a:avLst/>
          </a:prstGeom>
          <a:noFill/>
        </p:spPr>
        <p:txBody>
          <a:bodyPr wrap="none" rtlCol="0">
            <a:spAutoFit/>
          </a:bodyPr>
          <a:lstStyle/>
          <a:p>
            <a:r>
              <a:rPr lang="zh-CN" altLang="en-US" sz="1400" spc="300">
                <a:solidFill>
                  <a:schemeClr val="tx1">
                    <a:lumMod val="50000"/>
                    <a:lumOff val="50000"/>
                  </a:schemeClr>
                </a:solidFill>
                <a:latin typeface="+mn-ea"/>
              </a:rPr>
              <a:t>添加需要重点标出的内容</a:t>
            </a:r>
            <a:endParaRPr lang="zh-CN" altLang="en-US" sz="1400" spc="300" dirty="0">
              <a:solidFill>
                <a:schemeClr val="tx1">
                  <a:lumMod val="50000"/>
                  <a:lumOff val="50000"/>
                </a:schemeClr>
              </a:solidFill>
              <a:latin typeface="+mn-ea"/>
            </a:endParaRPr>
          </a:p>
        </p:txBody>
      </p:sp>
      <p:sp>
        <p:nvSpPr>
          <p:cNvPr id="70" name="文本框 69"/>
          <p:cNvSpPr txBox="1"/>
          <p:nvPr/>
        </p:nvSpPr>
        <p:spPr>
          <a:xfrm>
            <a:off x="1225949" y="2695462"/>
            <a:ext cx="4659222" cy="894091"/>
          </a:xfrm>
          <a:prstGeom prst="rect">
            <a:avLst/>
          </a:prstGeom>
          <a:noFill/>
        </p:spPr>
        <p:txBody>
          <a:bodyPr wrap="square" rtlCol="0">
            <a:spAutoFit/>
          </a:bodyPr>
          <a:lstStyle/>
          <a:p>
            <a:pPr algn="just">
              <a:lnSpc>
                <a:spcPct val="150000"/>
              </a:lnSpc>
            </a:pPr>
            <a:r>
              <a:rPr lang="zh-CN" altLang="en-US"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源文件比展示视频和预览图更高清流畅，并为您精心准备修改教程和素材赠品，即使是新手也能制作出大师级水准的</a:t>
            </a:r>
            <a:r>
              <a:rPr lang="en-US" altLang="zh-CN"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PPT</a:t>
            </a:r>
            <a:r>
              <a:rPr lang="zh-CN" altLang="en-US"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a:t>
            </a:r>
            <a:endParaRPr lang="en-US" altLang="zh-CN" sz="1000" spc="300" dirty="0">
              <a:solidFill>
                <a:schemeClr val="bg2">
                  <a:lumMod val="75000"/>
                </a:schemeClr>
              </a:solidFill>
              <a:latin typeface="+mn-ea"/>
            </a:endParaRPr>
          </a:p>
        </p:txBody>
      </p:sp>
      <p:sp>
        <p:nvSpPr>
          <p:cNvPr id="71" name="矩形 70"/>
          <p:cNvSpPr/>
          <p:nvPr/>
        </p:nvSpPr>
        <p:spPr>
          <a:xfrm>
            <a:off x="1283659" y="3836408"/>
            <a:ext cx="1660525" cy="2246892"/>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72" name="矩形 71"/>
          <p:cNvSpPr/>
          <p:nvPr/>
        </p:nvSpPr>
        <p:spPr>
          <a:xfrm>
            <a:off x="4934909" y="3836408"/>
            <a:ext cx="1660525" cy="2246892"/>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73" name="矩形 72"/>
          <p:cNvSpPr/>
          <p:nvPr/>
        </p:nvSpPr>
        <p:spPr>
          <a:xfrm>
            <a:off x="2944184" y="3722108"/>
            <a:ext cx="1990725" cy="2488192"/>
          </a:xfrm>
          <a:prstGeom prst="rect">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74" name="组合 73"/>
          <p:cNvGrpSpPr/>
          <p:nvPr/>
        </p:nvGrpSpPr>
        <p:grpSpPr>
          <a:xfrm>
            <a:off x="1494908" y="4250445"/>
            <a:ext cx="1238027" cy="1516786"/>
            <a:chOff x="1494908" y="4364745"/>
            <a:chExt cx="1238027" cy="1516786"/>
          </a:xfrm>
        </p:grpSpPr>
        <p:sp>
          <p:nvSpPr>
            <p:cNvPr id="75" name="同心圆 74"/>
            <p:cNvSpPr>
              <a:spLocks noChangeAspect="1"/>
            </p:cNvSpPr>
            <p:nvPr/>
          </p:nvSpPr>
          <p:spPr>
            <a:xfrm>
              <a:off x="1602139" y="4364745"/>
              <a:ext cx="1023565" cy="1023565"/>
            </a:xfrm>
            <a:prstGeom prst="donut">
              <a:avLst>
                <a:gd name="adj" fmla="val 5574"/>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6" name="文本框 75"/>
            <p:cNvSpPr txBox="1"/>
            <p:nvPr/>
          </p:nvSpPr>
          <p:spPr>
            <a:xfrm>
              <a:off x="1494908" y="5501973"/>
              <a:ext cx="1238027" cy="246221"/>
            </a:xfrm>
            <a:prstGeom prst="rect">
              <a:avLst/>
            </a:prstGeom>
            <a:noFill/>
          </p:spPr>
          <p:txBody>
            <a:bodyPr wrap="square" rtlCol="0">
              <a:spAutoFit/>
            </a:bodyPr>
            <a:lstStyle/>
            <a:p>
              <a:pPr algn="ctr"/>
              <a:r>
                <a:rPr lang="zh-CN" altLang="en-US" sz="1000" b="1" spc="300">
                  <a:solidFill>
                    <a:schemeClr val="bg1"/>
                  </a:solidFill>
                  <a:latin typeface="+mn-ea"/>
                </a:rPr>
                <a:t>可以更换图标</a:t>
              </a:r>
              <a:endParaRPr lang="zh-CN" altLang="en-US" sz="1000" b="1" spc="300" dirty="0">
                <a:solidFill>
                  <a:schemeClr val="bg1"/>
                </a:solidFill>
                <a:latin typeface="+mn-ea"/>
              </a:endParaRPr>
            </a:p>
          </p:txBody>
        </p:sp>
        <p:sp>
          <p:nvSpPr>
            <p:cNvPr id="77" name="文本框 76"/>
            <p:cNvSpPr txBox="1"/>
            <p:nvPr/>
          </p:nvSpPr>
          <p:spPr>
            <a:xfrm>
              <a:off x="1614426" y="5666087"/>
              <a:ext cx="998992" cy="215444"/>
            </a:xfrm>
            <a:prstGeom prst="rect">
              <a:avLst/>
            </a:prstGeom>
            <a:noFill/>
          </p:spPr>
          <p:txBody>
            <a:bodyPr wrap="none" rtlCol="0">
              <a:spAutoFit/>
            </a:bodyPr>
            <a:lstStyle/>
            <a:p>
              <a:pPr algn="ctr"/>
              <a:r>
                <a:rPr lang="en-US" altLang="zh-CN" sz="800">
                  <a:solidFill>
                    <a:schemeClr val="accent1">
                      <a:lumMod val="60000"/>
                      <a:lumOff val="40000"/>
                    </a:schemeClr>
                  </a:solidFill>
                  <a:latin typeface="+mn-ea"/>
                </a:rPr>
                <a:t>MICROSOFT OFFICE</a:t>
              </a:r>
              <a:endParaRPr lang="zh-CN" altLang="en-US" sz="800" dirty="0">
                <a:solidFill>
                  <a:schemeClr val="accent1">
                    <a:lumMod val="60000"/>
                    <a:lumOff val="40000"/>
                  </a:schemeClr>
                </a:solidFill>
                <a:latin typeface="+mn-ea"/>
              </a:endParaRPr>
            </a:p>
          </p:txBody>
        </p:sp>
        <p:sp>
          <p:nvSpPr>
            <p:cNvPr id="78" name="任意多边形 77"/>
            <p:cNvSpPr>
              <a:spLocks noChangeAspect="1"/>
            </p:cNvSpPr>
            <p:nvPr/>
          </p:nvSpPr>
          <p:spPr>
            <a:xfrm>
              <a:off x="2018740" y="4752353"/>
              <a:ext cx="196363" cy="180000"/>
            </a:xfrm>
            <a:custGeom>
              <a:avLst/>
              <a:gdLst/>
              <a:ahLst/>
              <a:cxnLst/>
              <a:rect l="l" t="t" r="r" b="b"/>
              <a:pathLst>
                <a:path w="220435" h="202066">
                  <a:moveTo>
                    <a:pt x="114810" y="165327"/>
                  </a:moveTo>
                  <a:lnTo>
                    <a:pt x="220435" y="165327"/>
                  </a:lnTo>
                  <a:lnTo>
                    <a:pt x="220435" y="183696"/>
                  </a:lnTo>
                  <a:lnTo>
                    <a:pt x="114810" y="183696"/>
                  </a:lnTo>
                  <a:close/>
                  <a:moveTo>
                    <a:pt x="0" y="165327"/>
                  </a:moveTo>
                  <a:lnTo>
                    <a:pt x="50516" y="165327"/>
                  </a:lnTo>
                  <a:lnTo>
                    <a:pt x="50516" y="183696"/>
                  </a:lnTo>
                  <a:lnTo>
                    <a:pt x="0" y="183696"/>
                  </a:lnTo>
                  <a:close/>
                  <a:moveTo>
                    <a:pt x="64293" y="146957"/>
                  </a:moveTo>
                  <a:lnTo>
                    <a:pt x="101033" y="146957"/>
                  </a:lnTo>
                  <a:cubicBezTo>
                    <a:pt x="103520" y="146957"/>
                    <a:pt x="105673" y="147866"/>
                    <a:pt x="107491" y="149684"/>
                  </a:cubicBezTo>
                  <a:cubicBezTo>
                    <a:pt x="109309" y="151502"/>
                    <a:pt x="110217" y="153654"/>
                    <a:pt x="110217" y="156142"/>
                  </a:cubicBezTo>
                  <a:lnTo>
                    <a:pt x="110217" y="192881"/>
                  </a:lnTo>
                  <a:cubicBezTo>
                    <a:pt x="110217" y="195369"/>
                    <a:pt x="109309" y="197521"/>
                    <a:pt x="107491" y="199339"/>
                  </a:cubicBezTo>
                  <a:cubicBezTo>
                    <a:pt x="105673" y="201157"/>
                    <a:pt x="103520" y="202066"/>
                    <a:pt x="101033" y="202066"/>
                  </a:cubicBezTo>
                  <a:lnTo>
                    <a:pt x="64293" y="202066"/>
                  </a:lnTo>
                  <a:cubicBezTo>
                    <a:pt x="61806" y="202066"/>
                    <a:pt x="59653" y="201157"/>
                    <a:pt x="57835" y="199339"/>
                  </a:cubicBezTo>
                  <a:cubicBezTo>
                    <a:pt x="56017" y="197521"/>
                    <a:pt x="55109" y="195369"/>
                    <a:pt x="55109" y="192881"/>
                  </a:cubicBezTo>
                  <a:lnTo>
                    <a:pt x="55109" y="156142"/>
                  </a:lnTo>
                  <a:cubicBezTo>
                    <a:pt x="55109" y="153654"/>
                    <a:pt x="56017" y="151502"/>
                    <a:pt x="57835" y="149684"/>
                  </a:cubicBezTo>
                  <a:cubicBezTo>
                    <a:pt x="59653" y="147866"/>
                    <a:pt x="61806" y="146957"/>
                    <a:pt x="64293" y="146957"/>
                  </a:cubicBezTo>
                  <a:close/>
                  <a:moveTo>
                    <a:pt x="188288" y="91848"/>
                  </a:moveTo>
                  <a:lnTo>
                    <a:pt x="220435" y="91848"/>
                  </a:lnTo>
                  <a:lnTo>
                    <a:pt x="220435" y="110218"/>
                  </a:lnTo>
                  <a:lnTo>
                    <a:pt x="188288" y="110218"/>
                  </a:lnTo>
                  <a:close/>
                  <a:moveTo>
                    <a:pt x="0" y="91848"/>
                  </a:moveTo>
                  <a:lnTo>
                    <a:pt x="123995" y="91848"/>
                  </a:lnTo>
                  <a:lnTo>
                    <a:pt x="123995" y="110218"/>
                  </a:lnTo>
                  <a:lnTo>
                    <a:pt x="0" y="110218"/>
                  </a:lnTo>
                  <a:close/>
                  <a:moveTo>
                    <a:pt x="137772" y="73478"/>
                  </a:moveTo>
                  <a:lnTo>
                    <a:pt x="174511" y="73478"/>
                  </a:lnTo>
                  <a:cubicBezTo>
                    <a:pt x="176999" y="73478"/>
                    <a:pt x="179151" y="74387"/>
                    <a:pt x="180969" y="76205"/>
                  </a:cubicBezTo>
                  <a:cubicBezTo>
                    <a:pt x="182787" y="78023"/>
                    <a:pt x="183696" y="80176"/>
                    <a:pt x="183696" y="82663"/>
                  </a:cubicBezTo>
                  <a:lnTo>
                    <a:pt x="183696" y="119402"/>
                  </a:lnTo>
                  <a:cubicBezTo>
                    <a:pt x="183696" y="121890"/>
                    <a:pt x="182787" y="124043"/>
                    <a:pt x="180969" y="125861"/>
                  </a:cubicBezTo>
                  <a:cubicBezTo>
                    <a:pt x="179151" y="127678"/>
                    <a:pt x="176999" y="128587"/>
                    <a:pt x="174511" y="128587"/>
                  </a:cubicBezTo>
                  <a:lnTo>
                    <a:pt x="137772" y="128587"/>
                  </a:lnTo>
                  <a:cubicBezTo>
                    <a:pt x="135284" y="128587"/>
                    <a:pt x="133132" y="127678"/>
                    <a:pt x="131314" y="125861"/>
                  </a:cubicBezTo>
                  <a:cubicBezTo>
                    <a:pt x="129496" y="124043"/>
                    <a:pt x="128587" y="121890"/>
                    <a:pt x="128587" y="119402"/>
                  </a:cubicBezTo>
                  <a:lnTo>
                    <a:pt x="128587" y="82663"/>
                  </a:lnTo>
                  <a:cubicBezTo>
                    <a:pt x="128587" y="80176"/>
                    <a:pt x="129496" y="78023"/>
                    <a:pt x="131314" y="76205"/>
                  </a:cubicBezTo>
                  <a:cubicBezTo>
                    <a:pt x="133132" y="74387"/>
                    <a:pt x="135284" y="73478"/>
                    <a:pt x="137772" y="73478"/>
                  </a:cubicBezTo>
                  <a:close/>
                  <a:moveTo>
                    <a:pt x="96440" y="18369"/>
                  </a:moveTo>
                  <a:lnTo>
                    <a:pt x="220435" y="18369"/>
                  </a:lnTo>
                  <a:lnTo>
                    <a:pt x="220435" y="36739"/>
                  </a:lnTo>
                  <a:lnTo>
                    <a:pt x="96440" y="36739"/>
                  </a:lnTo>
                  <a:close/>
                  <a:moveTo>
                    <a:pt x="0" y="18369"/>
                  </a:moveTo>
                  <a:lnTo>
                    <a:pt x="32147" y="18369"/>
                  </a:lnTo>
                  <a:lnTo>
                    <a:pt x="32147" y="36739"/>
                  </a:lnTo>
                  <a:lnTo>
                    <a:pt x="0" y="36739"/>
                  </a:lnTo>
                  <a:close/>
                  <a:moveTo>
                    <a:pt x="45924" y="0"/>
                  </a:moveTo>
                  <a:lnTo>
                    <a:pt x="82663" y="0"/>
                  </a:lnTo>
                  <a:cubicBezTo>
                    <a:pt x="85151" y="0"/>
                    <a:pt x="87303" y="909"/>
                    <a:pt x="89121" y="2727"/>
                  </a:cubicBezTo>
                  <a:cubicBezTo>
                    <a:pt x="90939" y="4544"/>
                    <a:pt x="91848" y="6697"/>
                    <a:pt x="91848" y="9185"/>
                  </a:cubicBezTo>
                  <a:lnTo>
                    <a:pt x="91848" y="45924"/>
                  </a:lnTo>
                  <a:cubicBezTo>
                    <a:pt x="91848" y="48411"/>
                    <a:pt x="90939" y="50564"/>
                    <a:pt x="89121" y="52382"/>
                  </a:cubicBezTo>
                  <a:cubicBezTo>
                    <a:pt x="87303" y="54200"/>
                    <a:pt x="85151" y="55109"/>
                    <a:pt x="82663" y="55109"/>
                  </a:cubicBezTo>
                  <a:lnTo>
                    <a:pt x="45924" y="55109"/>
                  </a:lnTo>
                  <a:cubicBezTo>
                    <a:pt x="43436" y="55109"/>
                    <a:pt x="41283" y="54200"/>
                    <a:pt x="39466" y="52382"/>
                  </a:cubicBezTo>
                  <a:cubicBezTo>
                    <a:pt x="37648" y="50564"/>
                    <a:pt x="36739" y="48411"/>
                    <a:pt x="36739" y="45924"/>
                  </a:cubicBezTo>
                  <a:lnTo>
                    <a:pt x="36739" y="9185"/>
                  </a:lnTo>
                  <a:cubicBezTo>
                    <a:pt x="36739" y="6697"/>
                    <a:pt x="37648" y="4544"/>
                    <a:pt x="39466" y="2727"/>
                  </a:cubicBezTo>
                  <a:cubicBezTo>
                    <a:pt x="41283" y="909"/>
                    <a:pt x="43436" y="0"/>
                    <a:pt x="4592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FontAwesome" pitchFamily="2" charset="0"/>
              </a:endParaRPr>
            </a:p>
          </p:txBody>
        </p:sp>
        <p:sp>
          <p:nvSpPr>
            <p:cNvPr id="79" name="文本框 78"/>
            <p:cNvSpPr txBox="1"/>
            <p:nvPr/>
          </p:nvSpPr>
          <p:spPr>
            <a:xfrm>
              <a:off x="1878120"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grpSp>
      <p:grpSp>
        <p:nvGrpSpPr>
          <p:cNvPr id="80" name="组合 79"/>
          <p:cNvGrpSpPr/>
          <p:nvPr/>
        </p:nvGrpSpPr>
        <p:grpSpPr>
          <a:xfrm>
            <a:off x="4907908" y="4250445"/>
            <a:ext cx="1744840" cy="1516786"/>
            <a:chOff x="4907908" y="4364745"/>
            <a:chExt cx="1744840" cy="1516786"/>
          </a:xfrm>
        </p:grpSpPr>
        <p:sp>
          <p:nvSpPr>
            <p:cNvPr id="81" name="同心圆 80"/>
            <p:cNvSpPr>
              <a:spLocks noChangeAspect="1"/>
            </p:cNvSpPr>
            <p:nvPr/>
          </p:nvSpPr>
          <p:spPr>
            <a:xfrm>
              <a:off x="5253389" y="4364745"/>
              <a:ext cx="1023565" cy="1023565"/>
            </a:xfrm>
            <a:prstGeom prst="donut">
              <a:avLst>
                <a:gd name="adj" fmla="val 5574"/>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2" name="文本框 81"/>
            <p:cNvSpPr txBox="1"/>
            <p:nvPr/>
          </p:nvSpPr>
          <p:spPr>
            <a:xfrm>
              <a:off x="4907908" y="5458868"/>
              <a:ext cx="1744840" cy="246221"/>
            </a:xfrm>
            <a:prstGeom prst="rect">
              <a:avLst/>
            </a:prstGeom>
            <a:noFill/>
          </p:spPr>
          <p:txBody>
            <a:bodyPr wrap="square" rtlCol="0">
              <a:spAutoFit/>
            </a:bodyPr>
            <a:lstStyle/>
            <a:p>
              <a:pPr algn="ctr"/>
              <a:r>
                <a:rPr lang="zh-CN" altLang="en-US" sz="1000" b="1" spc="300">
                  <a:solidFill>
                    <a:schemeClr val="bg1"/>
                  </a:solidFill>
                  <a:latin typeface="+mn-ea"/>
                </a:rPr>
                <a:t>由在此输入详细介绍</a:t>
              </a:r>
              <a:endParaRPr lang="zh-CN" altLang="en-US" sz="1000" b="1" spc="300" dirty="0">
                <a:solidFill>
                  <a:schemeClr val="bg1"/>
                </a:solidFill>
                <a:latin typeface="+mn-ea"/>
              </a:endParaRPr>
            </a:p>
          </p:txBody>
        </p:sp>
        <p:sp>
          <p:nvSpPr>
            <p:cNvPr id="83" name="文本框 82"/>
            <p:cNvSpPr txBox="1"/>
            <p:nvPr/>
          </p:nvSpPr>
          <p:spPr>
            <a:xfrm>
              <a:off x="5265676" y="5666087"/>
              <a:ext cx="998992" cy="215444"/>
            </a:xfrm>
            <a:prstGeom prst="rect">
              <a:avLst/>
            </a:prstGeom>
            <a:noFill/>
          </p:spPr>
          <p:txBody>
            <a:bodyPr wrap="none" rtlCol="0">
              <a:spAutoFit/>
            </a:bodyPr>
            <a:lstStyle/>
            <a:p>
              <a:pPr algn="ctr"/>
              <a:r>
                <a:rPr lang="en-US" altLang="zh-CN" sz="800">
                  <a:solidFill>
                    <a:schemeClr val="accent1">
                      <a:lumMod val="60000"/>
                      <a:lumOff val="40000"/>
                    </a:schemeClr>
                  </a:solidFill>
                  <a:latin typeface="+mn-ea"/>
                </a:rPr>
                <a:t>MICROSOFT OFFICE</a:t>
              </a:r>
              <a:endParaRPr lang="zh-CN" altLang="en-US" sz="800" dirty="0">
                <a:solidFill>
                  <a:schemeClr val="accent1">
                    <a:lumMod val="60000"/>
                    <a:lumOff val="40000"/>
                  </a:schemeClr>
                </a:solidFill>
                <a:latin typeface="+mn-ea"/>
              </a:endParaRPr>
            </a:p>
          </p:txBody>
        </p:sp>
        <p:sp>
          <p:nvSpPr>
            <p:cNvPr id="84" name="文本框 83"/>
            <p:cNvSpPr txBox="1"/>
            <p:nvPr/>
          </p:nvSpPr>
          <p:spPr>
            <a:xfrm>
              <a:off x="5529370"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sp>
          <p:nvSpPr>
            <p:cNvPr id="89" name="任意多边形 88"/>
            <p:cNvSpPr>
              <a:spLocks noChangeAspect="1"/>
            </p:cNvSpPr>
            <p:nvPr/>
          </p:nvSpPr>
          <p:spPr>
            <a:xfrm>
              <a:off x="5645171" y="4747385"/>
              <a:ext cx="240000" cy="180000"/>
            </a:xfrm>
            <a:custGeom>
              <a:avLst/>
              <a:gdLst/>
              <a:ahLst/>
              <a:cxnLst/>
              <a:rect l="l" t="t" r="r" b="b"/>
              <a:pathLst>
                <a:path w="293915" h="220436">
                  <a:moveTo>
                    <a:pt x="208524" y="18370"/>
                  </a:moveTo>
                  <a:lnTo>
                    <a:pt x="270952" y="18370"/>
                  </a:lnTo>
                  <a:cubicBezTo>
                    <a:pt x="272292" y="18370"/>
                    <a:pt x="273392" y="18800"/>
                    <a:pt x="274253" y="19661"/>
                  </a:cubicBezTo>
                  <a:cubicBezTo>
                    <a:pt x="275114" y="20522"/>
                    <a:pt x="275545" y="21623"/>
                    <a:pt x="275545" y="22962"/>
                  </a:cubicBezTo>
                  <a:lnTo>
                    <a:pt x="275545" y="85390"/>
                  </a:lnTo>
                  <a:cubicBezTo>
                    <a:pt x="275545" y="87399"/>
                    <a:pt x="274612" y="88811"/>
                    <a:pt x="272746" y="89624"/>
                  </a:cubicBezTo>
                  <a:cubicBezTo>
                    <a:pt x="270881" y="90437"/>
                    <a:pt x="269182" y="90078"/>
                    <a:pt x="267652" y="88547"/>
                  </a:cubicBezTo>
                  <a:lnTo>
                    <a:pt x="250287" y="71182"/>
                  </a:lnTo>
                  <a:lnTo>
                    <a:pt x="159443" y="162026"/>
                  </a:lnTo>
                  <a:cubicBezTo>
                    <a:pt x="158486" y="162983"/>
                    <a:pt x="157386" y="163461"/>
                    <a:pt x="156142" y="163461"/>
                  </a:cubicBezTo>
                  <a:cubicBezTo>
                    <a:pt x="154898" y="163461"/>
                    <a:pt x="153798" y="162983"/>
                    <a:pt x="152841" y="162026"/>
                  </a:cubicBezTo>
                  <a:lnTo>
                    <a:pt x="119403" y="128588"/>
                  </a:lnTo>
                  <a:lnTo>
                    <a:pt x="59702" y="188289"/>
                  </a:lnTo>
                  <a:lnTo>
                    <a:pt x="32147" y="160734"/>
                  </a:lnTo>
                  <a:lnTo>
                    <a:pt x="116102" y="76779"/>
                  </a:lnTo>
                  <a:cubicBezTo>
                    <a:pt x="117059" y="75823"/>
                    <a:pt x="118159" y="75344"/>
                    <a:pt x="119403" y="75344"/>
                  </a:cubicBezTo>
                  <a:cubicBezTo>
                    <a:pt x="120647" y="75344"/>
                    <a:pt x="121747" y="75823"/>
                    <a:pt x="122704" y="76779"/>
                  </a:cubicBezTo>
                  <a:lnTo>
                    <a:pt x="156142" y="110218"/>
                  </a:lnTo>
                  <a:lnTo>
                    <a:pt x="222732" y="43628"/>
                  </a:lnTo>
                  <a:lnTo>
                    <a:pt x="205367" y="26263"/>
                  </a:lnTo>
                  <a:cubicBezTo>
                    <a:pt x="203836" y="24732"/>
                    <a:pt x="203478" y="23034"/>
                    <a:pt x="204291" y="21168"/>
                  </a:cubicBezTo>
                  <a:cubicBezTo>
                    <a:pt x="205104" y="19303"/>
                    <a:pt x="206515" y="18370"/>
                    <a:pt x="208524" y="18370"/>
                  </a:cubicBezTo>
                  <a:close/>
                  <a:moveTo>
                    <a:pt x="0" y="0"/>
                  </a:moveTo>
                  <a:lnTo>
                    <a:pt x="18370" y="0"/>
                  </a:lnTo>
                  <a:lnTo>
                    <a:pt x="18370" y="202066"/>
                  </a:lnTo>
                  <a:lnTo>
                    <a:pt x="293915" y="202066"/>
                  </a:lnTo>
                  <a:lnTo>
                    <a:pt x="293915" y="220436"/>
                  </a:lnTo>
                  <a:lnTo>
                    <a:pt x="0" y="220436"/>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FontAwesome" pitchFamily="2" charset="0"/>
              </a:endParaRPr>
            </a:p>
          </p:txBody>
        </p:sp>
      </p:grpSp>
      <p:grpSp>
        <p:nvGrpSpPr>
          <p:cNvPr id="90" name="组合 89"/>
          <p:cNvGrpSpPr/>
          <p:nvPr/>
        </p:nvGrpSpPr>
        <p:grpSpPr>
          <a:xfrm>
            <a:off x="3111526" y="4250445"/>
            <a:ext cx="1704318" cy="1516786"/>
            <a:chOff x="3111526" y="4364745"/>
            <a:chExt cx="1704318" cy="1516786"/>
          </a:xfrm>
        </p:grpSpPr>
        <p:sp>
          <p:nvSpPr>
            <p:cNvPr id="91" name="同心圆 90"/>
            <p:cNvSpPr>
              <a:spLocks noChangeAspect="1"/>
            </p:cNvSpPr>
            <p:nvPr/>
          </p:nvSpPr>
          <p:spPr>
            <a:xfrm>
              <a:off x="3427764" y="4364745"/>
              <a:ext cx="1023565" cy="1023565"/>
            </a:xfrm>
            <a:prstGeom prst="donut">
              <a:avLst>
                <a:gd name="adj" fmla="val 5574"/>
              </a:avLst>
            </a:prstGeom>
            <a:solidFill>
              <a:schemeClr val="bg2">
                <a:lumMod val="10000"/>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文本框 91"/>
            <p:cNvSpPr txBox="1"/>
            <p:nvPr/>
          </p:nvSpPr>
          <p:spPr>
            <a:xfrm>
              <a:off x="3111526" y="5501973"/>
              <a:ext cx="1704318" cy="246221"/>
            </a:xfrm>
            <a:prstGeom prst="rect">
              <a:avLst/>
            </a:prstGeom>
            <a:noFill/>
          </p:spPr>
          <p:txBody>
            <a:bodyPr wrap="square" rtlCol="0">
              <a:spAutoFit/>
            </a:bodyPr>
            <a:lstStyle/>
            <a:p>
              <a:pPr algn="ctr"/>
              <a:r>
                <a:rPr lang="zh-CN" altLang="en-US" sz="1000" b="1" spc="300">
                  <a:solidFill>
                    <a:schemeClr val="bg1"/>
                  </a:solidFill>
                  <a:latin typeface="+mn-ea"/>
                </a:rPr>
                <a:t>这里输入你的标题</a:t>
              </a:r>
              <a:endParaRPr lang="zh-CN" altLang="en-US" sz="1000" b="1" spc="300" dirty="0">
                <a:solidFill>
                  <a:schemeClr val="bg1"/>
                </a:solidFill>
                <a:latin typeface="+mn-ea"/>
              </a:endParaRPr>
            </a:p>
          </p:txBody>
        </p:sp>
        <p:sp>
          <p:nvSpPr>
            <p:cNvPr id="93" name="文本框 92"/>
            <p:cNvSpPr txBox="1"/>
            <p:nvPr/>
          </p:nvSpPr>
          <p:spPr>
            <a:xfrm>
              <a:off x="3167547" y="5666087"/>
              <a:ext cx="1600118" cy="215444"/>
            </a:xfrm>
            <a:prstGeom prst="rect">
              <a:avLst/>
            </a:prstGeom>
            <a:noFill/>
          </p:spPr>
          <p:txBody>
            <a:bodyPr wrap="none" rtlCol="0">
              <a:spAutoFit/>
            </a:bodyPr>
            <a:lstStyle/>
            <a:p>
              <a:pPr algn="ctr"/>
              <a:r>
                <a:rPr lang="en-US" altLang="zh-CN" sz="800">
                  <a:solidFill>
                    <a:schemeClr val="bg1"/>
                  </a:solidFill>
                  <a:latin typeface="+mn-ea"/>
                </a:rPr>
                <a:t>MICROSOFT OFFICE POWERPOINT</a:t>
              </a:r>
              <a:endParaRPr lang="zh-CN" altLang="en-US" sz="800" dirty="0">
                <a:solidFill>
                  <a:schemeClr val="bg1"/>
                </a:solidFill>
                <a:latin typeface="+mn-ea"/>
              </a:endParaRPr>
            </a:p>
          </p:txBody>
        </p:sp>
        <p:sp>
          <p:nvSpPr>
            <p:cNvPr id="94" name="文本框 93"/>
            <p:cNvSpPr txBox="1"/>
            <p:nvPr/>
          </p:nvSpPr>
          <p:spPr>
            <a:xfrm>
              <a:off x="3703745"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sp>
          <p:nvSpPr>
            <p:cNvPr id="102" name="PA_任意多边形 31"/>
            <p:cNvSpPr>
              <a:spLocks noChangeAspect="1"/>
            </p:cNvSpPr>
            <p:nvPr>
              <p:custDataLst>
                <p:tags r:id="rId3"/>
              </p:custDataLst>
            </p:nvPr>
          </p:nvSpPr>
          <p:spPr>
            <a:xfrm>
              <a:off x="3830261" y="4752353"/>
              <a:ext cx="218571" cy="180000"/>
            </a:xfrm>
            <a:custGeom>
              <a:avLst/>
              <a:gdLst/>
              <a:ahLst/>
              <a:cxnLst/>
              <a:rect l="l" t="t" r="r" b="b"/>
              <a:pathLst>
                <a:path w="312284" h="257175">
                  <a:moveTo>
                    <a:pt x="293914" y="161596"/>
                  </a:moveTo>
                  <a:lnTo>
                    <a:pt x="238805" y="185132"/>
                  </a:lnTo>
                  <a:lnTo>
                    <a:pt x="238805" y="234213"/>
                  </a:lnTo>
                  <a:lnTo>
                    <a:pt x="293914" y="206659"/>
                  </a:lnTo>
                  <a:close/>
                  <a:moveTo>
                    <a:pt x="146957" y="161596"/>
                  </a:moveTo>
                  <a:lnTo>
                    <a:pt x="91848" y="185132"/>
                  </a:lnTo>
                  <a:lnTo>
                    <a:pt x="91848" y="234213"/>
                  </a:lnTo>
                  <a:lnTo>
                    <a:pt x="146957" y="206659"/>
                  </a:lnTo>
                  <a:close/>
                  <a:moveTo>
                    <a:pt x="229620" y="119403"/>
                  </a:moveTo>
                  <a:lnTo>
                    <a:pt x="171641" y="144231"/>
                  </a:lnTo>
                  <a:lnTo>
                    <a:pt x="229620" y="169058"/>
                  </a:lnTo>
                  <a:lnTo>
                    <a:pt x="287599" y="144231"/>
                  </a:lnTo>
                  <a:close/>
                  <a:moveTo>
                    <a:pt x="82663" y="119403"/>
                  </a:moveTo>
                  <a:lnTo>
                    <a:pt x="24684" y="144231"/>
                  </a:lnTo>
                  <a:lnTo>
                    <a:pt x="82663" y="169058"/>
                  </a:lnTo>
                  <a:lnTo>
                    <a:pt x="140642" y="144231"/>
                  </a:lnTo>
                  <a:close/>
                  <a:moveTo>
                    <a:pt x="220435" y="65155"/>
                  </a:moveTo>
                  <a:lnTo>
                    <a:pt x="165327" y="88691"/>
                  </a:lnTo>
                  <a:lnTo>
                    <a:pt x="165327" y="127009"/>
                  </a:lnTo>
                  <a:lnTo>
                    <a:pt x="220435" y="103330"/>
                  </a:lnTo>
                  <a:close/>
                  <a:moveTo>
                    <a:pt x="156142" y="18370"/>
                  </a:moveTo>
                  <a:lnTo>
                    <a:pt x="92853" y="45494"/>
                  </a:lnTo>
                  <a:lnTo>
                    <a:pt x="156142" y="72618"/>
                  </a:lnTo>
                  <a:lnTo>
                    <a:pt x="219431" y="45494"/>
                  </a:lnTo>
                  <a:close/>
                  <a:moveTo>
                    <a:pt x="156142" y="0"/>
                  </a:moveTo>
                  <a:cubicBezTo>
                    <a:pt x="158725" y="0"/>
                    <a:pt x="161117" y="479"/>
                    <a:pt x="163317" y="1435"/>
                  </a:cubicBezTo>
                  <a:lnTo>
                    <a:pt x="227611" y="28990"/>
                  </a:lnTo>
                  <a:cubicBezTo>
                    <a:pt x="230960" y="30521"/>
                    <a:pt x="233663" y="32817"/>
                    <a:pt x="235720" y="35879"/>
                  </a:cubicBezTo>
                  <a:cubicBezTo>
                    <a:pt x="237777" y="38940"/>
                    <a:pt x="238805" y="42289"/>
                    <a:pt x="238805" y="45924"/>
                  </a:cubicBezTo>
                  <a:lnTo>
                    <a:pt x="238805" y="103330"/>
                  </a:lnTo>
                  <a:lnTo>
                    <a:pt x="301090" y="130023"/>
                  </a:lnTo>
                  <a:cubicBezTo>
                    <a:pt x="304534" y="131554"/>
                    <a:pt x="307261" y="133850"/>
                    <a:pt x="309270" y="136912"/>
                  </a:cubicBezTo>
                  <a:cubicBezTo>
                    <a:pt x="311279" y="139973"/>
                    <a:pt x="312284" y="143322"/>
                    <a:pt x="312284" y="146958"/>
                  </a:cubicBezTo>
                  <a:lnTo>
                    <a:pt x="312284" y="206659"/>
                  </a:lnTo>
                  <a:cubicBezTo>
                    <a:pt x="312284" y="210103"/>
                    <a:pt x="311375" y="213308"/>
                    <a:pt x="309557" y="216274"/>
                  </a:cubicBezTo>
                  <a:cubicBezTo>
                    <a:pt x="307739" y="219240"/>
                    <a:pt x="305252" y="221488"/>
                    <a:pt x="302094" y="223019"/>
                  </a:cubicBezTo>
                  <a:lnTo>
                    <a:pt x="237801" y="255166"/>
                  </a:lnTo>
                  <a:cubicBezTo>
                    <a:pt x="235409" y="256506"/>
                    <a:pt x="232682" y="257175"/>
                    <a:pt x="229620" y="257175"/>
                  </a:cubicBezTo>
                  <a:cubicBezTo>
                    <a:pt x="226559" y="257175"/>
                    <a:pt x="223832" y="256506"/>
                    <a:pt x="221440" y="255166"/>
                  </a:cubicBezTo>
                  <a:lnTo>
                    <a:pt x="157146" y="223019"/>
                  </a:lnTo>
                  <a:cubicBezTo>
                    <a:pt x="156668" y="222828"/>
                    <a:pt x="156333" y="222637"/>
                    <a:pt x="156142" y="222445"/>
                  </a:cubicBezTo>
                  <a:cubicBezTo>
                    <a:pt x="155950" y="222637"/>
                    <a:pt x="155615" y="222828"/>
                    <a:pt x="155137" y="223019"/>
                  </a:cubicBezTo>
                  <a:lnTo>
                    <a:pt x="90843" y="255166"/>
                  </a:lnTo>
                  <a:cubicBezTo>
                    <a:pt x="88451" y="256506"/>
                    <a:pt x="85725" y="257175"/>
                    <a:pt x="82663" y="257175"/>
                  </a:cubicBezTo>
                  <a:cubicBezTo>
                    <a:pt x="79602" y="257175"/>
                    <a:pt x="76875" y="256506"/>
                    <a:pt x="74483" y="255166"/>
                  </a:cubicBezTo>
                  <a:lnTo>
                    <a:pt x="10189" y="223019"/>
                  </a:lnTo>
                  <a:cubicBezTo>
                    <a:pt x="7032" y="221488"/>
                    <a:pt x="4544" y="219240"/>
                    <a:pt x="2726" y="216274"/>
                  </a:cubicBezTo>
                  <a:cubicBezTo>
                    <a:pt x="909" y="213308"/>
                    <a:pt x="0" y="210103"/>
                    <a:pt x="0" y="206659"/>
                  </a:cubicBezTo>
                  <a:lnTo>
                    <a:pt x="0" y="146958"/>
                  </a:lnTo>
                  <a:cubicBezTo>
                    <a:pt x="0" y="143322"/>
                    <a:pt x="1028" y="139973"/>
                    <a:pt x="3085" y="136912"/>
                  </a:cubicBezTo>
                  <a:cubicBezTo>
                    <a:pt x="5142" y="133850"/>
                    <a:pt x="7845" y="131554"/>
                    <a:pt x="11194" y="130023"/>
                  </a:cubicBezTo>
                  <a:lnTo>
                    <a:pt x="73478" y="103330"/>
                  </a:lnTo>
                  <a:lnTo>
                    <a:pt x="73478" y="45924"/>
                  </a:lnTo>
                  <a:cubicBezTo>
                    <a:pt x="73478" y="42289"/>
                    <a:pt x="74507" y="38940"/>
                    <a:pt x="76564" y="35879"/>
                  </a:cubicBezTo>
                  <a:cubicBezTo>
                    <a:pt x="78621" y="32817"/>
                    <a:pt x="81324" y="30521"/>
                    <a:pt x="84672" y="28990"/>
                  </a:cubicBezTo>
                  <a:lnTo>
                    <a:pt x="148966" y="1435"/>
                  </a:lnTo>
                  <a:cubicBezTo>
                    <a:pt x="151167" y="479"/>
                    <a:pt x="153558" y="0"/>
                    <a:pt x="156142"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FontAwesome" pitchFamily="2" charset="0"/>
              </a:endParaRPr>
            </a:p>
          </p:txBody>
        </p:sp>
      </p:grpSp>
      <p:sp>
        <p:nvSpPr>
          <p:cNvPr id="103" name="空心弧 102"/>
          <p:cNvSpPr>
            <a:spLocks noChangeAspect="1"/>
          </p:cNvSpPr>
          <p:nvPr/>
        </p:nvSpPr>
        <p:spPr>
          <a:xfrm flipH="1">
            <a:off x="1603533" y="4252595"/>
            <a:ext cx="1020776" cy="1020778"/>
          </a:xfrm>
          <a:prstGeom prst="blockArc">
            <a:avLst>
              <a:gd name="adj1" fmla="val 358711"/>
              <a:gd name="adj2" fmla="val 16227620"/>
              <a:gd name="adj3" fmla="val 54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空心弧 103"/>
          <p:cNvSpPr>
            <a:spLocks noChangeAspect="1"/>
          </p:cNvSpPr>
          <p:nvPr/>
        </p:nvSpPr>
        <p:spPr>
          <a:xfrm flipH="1">
            <a:off x="5254783" y="4252595"/>
            <a:ext cx="1020776" cy="1020778"/>
          </a:xfrm>
          <a:prstGeom prst="blockArc">
            <a:avLst>
              <a:gd name="adj1" fmla="val 358711"/>
              <a:gd name="adj2" fmla="val 16227620"/>
              <a:gd name="adj3" fmla="val 54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5" name="空心弧 104"/>
          <p:cNvSpPr>
            <a:spLocks noChangeAspect="1"/>
          </p:cNvSpPr>
          <p:nvPr/>
        </p:nvSpPr>
        <p:spPr>
          <a:xfrm flipH="1">
            <a:off x="3429158" y="4252595"/>
            <a:ext cx="1020776" cy="1020778"/>
          </a:xfrm>
          <a:prstGeom prst="blockArc">
            <a:avLst>
              <a:gd name="adj1" fmla="val 358711"/>
              <a:gd name="adj2" fmla="val 16227620"/>
              <a:gd name="adj3" fmla="val 544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750"/>
                                            <p:tgtEl>
                                              <p:spTgt spid="69"/>
                                            </p:tgtEl>
                                          </p:cBhvr>
                                        </p:animEffect>
                                      </p:childTnLst>
                                    </p:cTn>
                                  </p:par>
                                  <p:par>
                                    <p:cTn id="8" presetID="35" presetClass="path" presetSubtype="0" decel="100000" fill="hold" grpId="1" nodeType="withEffect">
                                      <p:stCondLst>
                                        <p:cond delay="0"/>
                                      </p:stCondLst>
                                      <p:childTnLst>
                                        <p:animMotion origin="layout" path="M 2.29167E-6 1.48148E-6 L -0.04558 1.48148E-6 " pathEditMode="relative" rAng="0" ptsTypes="AA">
                                          <p:cBhvr>
                                            <p:cTn id="9" dur="1500" spd="-100000" fill="hold"/>
                                            <p:tgtEl>
                                              <p:spTgt spid="69"/>
                                            </p:tgtEl>
                                            <p:attrNameLst>
                                              <p:attrName>ppt_x</p:attrName>
                                              <p:attrName>ppt_y</p:attrName>
                                            </p:attrNameLst>
                                          </p:cBhvr>
                                          <p:rCtr x="-2279" y="0"/>
                                        </p:animMotion>
                                      </p:childTnLst>
                                    </p:cTn>
                                  </p:par>
                                  <p:par>
                                    <p:cTn id="10" presetID="10" presetClass="entr" presetSubtype="0" fill="hold" grpId="0" nodeType="withEffect">
                                      <p:stCondLst>
                                        <p:cond delay="25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750"/>
                                            <p:tgtEl>
                                              <p:spTgt spid="68"/>
                                            </p:tgtEl>
                                          </p:cBhvr>
                                        </p:animEffect>
                                      </p:childTnLst>
                                    </p:cTn>
                                  </p:par>
                                  <p:par>
                                    <p:cTn id="13" presetID="35" presetClass="path" presetSubtype="0" decel="100000" fill="hold" grpId="1" nodeType="withEffect">
                                      <p:stCondLst>
                                        <p:cond delay="250"/>
                                      </p:stCondLst>
                                      <p:childTnLst>
                                        <p:animMotion origin="layout" path="M 4.375E-6 -4.44444E-6 L -0.04558 -4.44444E-6 " pathEditMode="relative" rAng="0" ptsTypes="AA">
                                          <p:cBhvr>
                                            <p:cTn id="14" dur="1500" spd="-100000" fill="hold"/>
                                            <p:tgtEl>
                                              <p:spTgt spid="68"/>
                                            </p:tgtEl>
                                            <p:attrNameLst>
                                              <p:attrName>ppt_x</p:attrName>
                                              <p:attrName>ppt_y</p:attrName>
                                            </p:attrNameLst>
                                          </p:cBhvr>
                                          <p:rCtr x="-2279" y="0"/>
                                        </p:animMotion>
                                      </p:childTnLst>
                                    </p:cTn>
                                  </p:par>
                                  <p:par>
                                    <p:cTn id="15" presetID="10" presetClass="entr" presetSubtype="0" fill="hold" grpId="0" nodeType="withEffect">
                                      <p:stCondLst>
                                        <p:cond delay="500"/>
                                      </p:stCondLst>
                                      <p:childTnLst>
                                        <p:set>
                                          <p:cBhvr>
                                            <p:cTn id="16" dur="1" fill="hold">
                                              <p:stCondLst>
                                                <p:cond delay="0"/>
                                              </p:stCondLst>
                                            </p:cTn>
                                            <p:tgtEl>
                                              <p:spTgt spid="70"/>
                                            </p:tgtEl>
                                            <p:attrNameLst>
                                              <p:attrName>style.visibility</p:attrName>
                                            </p:attrNameLst>
                                          </p:cBhvr>
                                          <p:to>
                                            <p:strVal val="visible"/>
                                          </p:to>
                                        </p:set>
                                        <p:animEffect transition="in" filter="fade">
                                          <p:cBhvr>
                                            <p:cTn id="17" dur="750"/>
                                            <p:tgtEl>
                                              <p:spTgt spid="70"/>
                                            </p:tgtEl>
                                          </p:cBhvr>
                                        </p:animEffect>
                                      </p:childTnLst>
                                    </p:cTn>
                                  </p:par>
                                  <p:par>
                                    <p:cTn id="18" presetID="35" presetClass="path" presetSubtype="0" decel="100000" fill="hold" grpId="1" nodeType="withEffect">
                                      <p:stCondLst>
                                        <p:cond delay="500"/>
                                      </p:stCondLst>
                                      <p:childTnLst>
                                        <p:animMotion origin="layout" path="M 3.54167E-6 -1.85185E-6 L -0.04558 -1.85185E-6 " pathEditMode="relative" rAng="0" ptsTypes="AA">
                                          <p:cBhvr>
                                            <p:cTn id="19" dur="1500" spd="-100000" fill="hold"/>
                                            <p:tgtEl>
                                              <p:spTgt spid="70"/>
                                            </p:tgtEl>
                                            <p:attrNameLst>
                                              <p:attrName>ppt_x</p:attrName>
                                              <p:attrName>ppt_y</p:attrName>
                                            </p:attrNameLst>
                                          </p:cBhvr>
                                          <p:rCtr x="-2279" y="0"/>
                                        </p:animMotion>
                                      </p:childTnLst>
                                    </p:cTn>
                                  </p:par>
                                  <p:par>
                                    <p:cTn id="20" presetID="10" presetClass="entr" presetSubtype="0" fill="hold" grpId="0" nodeType="withEffect">
                                      <p:stCondLst>
                                        <p:cond delay="10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750"/>
                                            <p:tgtEl>
                                              <p:spTgt spid="72"/>
                                            </p:tgtEl>
                                          </p:cBhvr>
                                        </p:animEffect>
                                      </p:childTnLst>
                                    </p:cTn>
                                  </p:par>
                                  <p:par>
                                    <p:cTn id="23" presetID="64" presetClass="path" presetSubtype="0" decel="100000" fill="hold" grpId="1" nodeType="withEffect">
                                      <p:stCondLst>
                                        <p:cond delay="1000"/>
                                      </p:stCondLst>
                                      <p:childTnLst>
                                        <p:animMotion origin="layout" path="M 3.33333E-6 1.85185E-6 L 3.33333E-6 -0.08658 " pathEditMode="relative" rAng="0" ptsTypes="AA">
                                          <p:cBhvr>
                                            <p:cTn id="24" dur="1250" spd="-100000" fill="hold"/>
                                            <p:tgtEl>
                                              <p:spTgt spid="72"/>
                                            </p:tgtEl>
                                            <p:attrNameLst>
                                              <p:attrName>ppt_x</p:attrName>
                                              <p:attrName>ppt_y</p:attrName>
                                            </p:attrNameLst>
                                          </p:cBhvr>
                                          <p:rCtr x="0" y="-4329"/>
                                        </p:animMotion>
                                      </p:childTnLst>
                                    </p:cTn>
                                  </p:par>
                                  <p:par>
                                    <p:cTn id="25" presetID="10" presetClass="entr" presetSubtype="0" fill="hold" grpId="0" nodeType="withEffect">
                                      <p:stCondLst>
                                        <p:cond delay="125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750"/>
                                            <p:tgtEl>
                                              <p:spTgt spid="73"/>
                                            </p:tgtEl>
                                          </p:cBhvr>
                                        </p:animEffect>
                                      </p:childTnLst>
                                    </p:cTn>
                                  </p:par>
                                  <p:par>
                                    <p:cTn id="28" presetID="64" presetClass="path" presetSubtype="0" decel="100000" fill="hold" grpId="1" nodeType="withEffect">
                                      <p:stCondLst>
                                        <p:cond delay="1250"/>
                                      </p:stCondLst>
                                      <p:childTnLst>
                                        <p:animMotion origin="layout" path="M 2.91667E-6 -4.07407E-6 L 2.91667E-6 -0.08657 " pathEditMode="relative" rAng="0" ptsTypes="AA">
                                          <p:cBhvr>
                                            <p:cTn id="29" dur="1250" spd="-100000" fill="hold"/>
                                            <p:tgtEl>
                                              <p:spTgt spid="73"/>
                                            </p:tgtEl>
                                            <p:attrNameLst>
                                              <p:attrName>ppt_x</p:attrName>
                                              <p:attrName>ppt_y</p:attrName>
                                            </p:attrNameLst>
                                          </p:cBhvr>
                                          <p:rCtr x="0" y="-4329"/>
                                        </p:animMotion>
                                      </p:childTnLst>
                                    </p:cTn>
                                  </p:par>
                                  <p:par>
                                    <p:cTn id="30" presetID="10" presetClass="entr" presetSubtype="0" fill="hold" grpId="0" nodeType="withEffect">
                                      <p:stCondLst>
                                        <p:cond delay="1500"/>
                                      </p:stCondLst>
                                      <p:childTnLst>
                                        <p:set>
                                          <p:cBhvr>
                                            <p:cTn id="31" dur="1" fill="hold">
                                              <p:stCondLst>
                                                <p:cond delay="0"/>
                                              </p:stCondLst>
                                            </p:cTn>
                                            <p:tgtEl>
                                              <p:spTgt spid="71"/>
                                            </p:tgtEl>
                                            <p:attrNameLst>
                                              <p:attrName>style.visibility</p:attrName>
                                            </p:attrNameLst>
                                          </p:cBhvr>
                                          <p:to>
                                            <p:strVal val="visible"/>
                                          </p:to>
                                        </p:set>
                                        <p:animEffect transition="in" filter="fade">
                                          <p:cBhvr>
                                            <p:cTn id="32" dur="750"/>
                                            <p:tgtEl>
                                              <p:spTgt spid="71"/>
                                            </p:tgtEl>
                                          </p:cBhvr>
                                        </p:animEffect>
                                      </p:childTnLst>
                                    </p:cTn>
                                  </p:par>
                                  <p:par>
                                    <p:cTn id="33" presetID="64" presetClass="path" presetSubtype="0" decel="100000" fill="hold" grpId="1" nodeType="withEffect">
                                      <p:stCondLst>
                                        <p:cond delay="1500"/>
                                      </p:stCondLst>
                                      <p:childTnLst>
                                        <p:animMotion origin="layout" path="M 2.5E-6 1.85185E-6 L 2.5E-6 -0.08658 " pathEditMode="relative" rAng="0" ptsTypes="AA">
                                          <p:cBhvr>
                                            <p:cTn id="34" dur="1250" spd="-100000" fill="hold"/>
                                            <p:tgtEl>
                                              <p:spTgt spid="71"/>
                                            </p:tgtEl>
                                            <p:attrNameLst>
                                              <p:attrName>ppt_x</p:attrName>
                                              <p:attrName>ppt_y</p:attrName>
                                            </p:attrNameLst>
                                          </p:cBhvr>
                                          <p:rCtr x="0" y="-4329"/>
                                        </p:animMotion>
                                      </p:childTnLst>
                                    </p:cTn>
                                  </p:par>
                                  <p:par>
                                    <p:cTn id="35" presetID="2" presetClass="entr" presetSubtype="4" fill="hold" nodeType="withEffect" p14:presetBounceEnd="53000">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14:bounceEnd="53000">
                                          <p:cBhvr additive="base">
                                            <p:cTn id="37" dur="1500" fill="hold"/>
                                            <p:tgtEl>
                                              <p:spTgt spid="54"/>
                                            </p:tgtEl>
                                            <p:attrNameLst>
                                              <p:attrName>ppt_x</p:attrName>
                                            </p:attrNameLst>
                                          </p:cBhvr>
                                          <p:tavLst>
                                            <p:tav tm="0">
                                              <p:val>
                                                <p:strVal val="#ppt_x"/>
                                              </p:val>
                                            </p:tav>
                                            <p:tav tm="100000">
                                              <p:val>
                                                <p:strVal val="#ppt_x"/>
                                              </p:val>
                                            </p:tav>
                                          </p:tavLst>
                                        </p:anim>
                                        <p:anim calcmode="lin" valueType="num" p14:bounceEnd="53000">
                                          <p:cBhvr additive="base">
                                            <p:cTn id="38" dur="1500" fill="hold"/>
                                            <p:tgtEl>
                                              <p:spTgt spid="54"/>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additive="base">
                                            <p:cTn id="41" dur="750" fill="hold"/>
                                            <p:tgtEl>
                                              <p:spTgt spid="65"/>
                                            </p:tgtEl>
                                            <p:attrNameLst>
                                              <p:attrName>ppt_x</p:attrName>
                                            </p:attrNameLst>
                                          </p:cBhvr>
                                          <p:tavLst>
                                            <p:tav tm="0">
                                              <p:val>
                                                <p:strVal val="#ppt_x"/>
                                              </p:val>
                                            </p:tav>
                                            <p:tav tm="100000">
                                              <p:val>
                                                <p:strVal val="#ppt_x"/>
                                              </p:val>
                                            </p:tav>
                                          </p:tavLst>
                                        </p:anim>
                                        <p:anim calcmode="lin" valueType="num">
                                          <p:cBhvr additive="base">
                                            <p:cTn id="42" dur="750" fill="hold"/>
                                            <p:tgtEl>
                                              <p:spTgt spid="65"/>
                                            </p:tgtEl>
                                            <p:attrNameLst>
                                              <p:attrName>ppt_y</p:attrName>
                                            </p:attrNameLst>
                                          </p:cBhvr>
                                          <p:tavLst>
                                            <p:tav tm="0">
                                              <p:val>
                                                <p:strVal val="1+#ppt_h/2"/>
                                              </p:val>
                                            </p:tav>
                                            <p:tav tm="100000">
                                              <p:val>
                                                <p:strVal val="#ppt_y"/>
                                              </p:val>
                                            </p:tav>
                                          </p:tavLst>
                                        </p:anim>
                                      </p:childTnLst>
                                    </p:cTn>
                                  </p:par>
                                  <p:par>
                                    <p:cTn id="43" presetID="2" presetClass="entr" presetSubtype="2" fill="hold" nodeType="withEffect" p14:presetBounceEnd="53000">
                                      <p:stCondLst>
                                        <p:cond delay="250"/>
                                      </p:stCondLst>
                                      <p:childTnLst>
                                        <p:set>
                                          <p:cBhvr>
                                            <p:cTn id="44" dur="1" fill="hold">
                                              <p:stCondLst>
                                                <p:cond delay="0"/>
                                              </p:stCondLst>
                                            </p:cTn>
                                            <p:tgtEl>
                                              <p:spTgt spid="62"/>
                                            </p:tgtEl>
                                            <p:attrNameLst>
                                              <p:attrName>style.visibility</p:attrName>
                                            </p:attrNameLst>
                                          </p:cBhvr>
                                          <p:to>
                                            <p:strVal val="visible"/>
                                          </p:to>
                                        </p:set>
                                        <p:anim calcmode="lin" valueType="num" p14:bounceEnd="53000">
                                          <p:cBhvr additive="base">
                                            <p:cTn id="45" dur="1500" fill="hold"/>
                                            <p:tgtEl>
                                              <p:spTgt spid="62"/>
                                            </p:tgtEl>
                                            <p:attrNameLst>
                                              <p:attrName>ppt_x</p:attrName>
                                            </p:attrNameLst>
                                          </p:cBhvr>
                                          <p:tavLst>
                                            <p:tav tm="0">
                                              <p:val>
                                                <p:strVal val="1+#ppt_w/2"/>
                                              </p:val>
                                            </p:tav>
                                            <p:tav tm="100000">
                                              <p:val>
                                                <p:strVal val="#ppt_x"/>
                                              </p:val>
                                            </p:tav>
                                          </p:tavLst>
                                        </p:anim>
                                        <p:anim calcmode="lin" valueType="num" p14:bounceEnd="53000">
                                          <p:cBhvr additive="base">
                                            <p:cTn id="46" dur="1500" fill="hold"/>
                                            <p:tgtEl>
                                              <p:spTgt spid="62"/>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14:presetBounceEnd="53000">
                                      <p:stCondLst>
                                        <p:cond delay="500"/>
                                      </p:stCondLst>
                                      <p:childTnLst>
                                        <p:set>
                                          <p:cBhvr>
                                            <p:cTn id="48" dur="1" fill="hold">
                                              <p:stCondLst>
                                                <p:cond delay="0"/>
                                              </p:stCondLst>
                                            </p:cTn>
                                            <p:tgtEl>
                                              <p:spTgt spid="59"/>
                                            </p:tgtEl>
                                            <p:attrNameLst>
                                              <p:attrName>style.visibility</p:attrName>
                                            </p:attrNameLst>
                                          </p:cBhvr>
                                          <p:to>
                                            <p:strVal val="visible"/>
                                          </p:to>
                                        </p:set>
                                        <p:anim calcmode="lin" valueType="num" p14:bounceEnd="53000">
                                          <p:cBhvr additive="base">
                                            <p:cTn id="49" dur="1500" fill="hold"/>
                                            <p:tgtEl>
                                              <p:spTgt spid="59"/>
                                            </p:tgtEl>
                                            <p:attrNameLst>
                                              <p:attrName>ppt_x</p:attrName>
                                            </p:attrNameLst>
                                          </p:cBhvr>
                                          <p:tavLst>
                                            <p:tav tm="0">
                                              <p:val>
                                                <p:strVal val="1+#ppt_w/2"/>
                                              </p:val>
                                            </p:tav>
                                            <p:tav tm="100000">
                                              <p:val>
                                                <p:strVal val="#ppt_x"/>
                                              </p:val>
                                            </p:tav>
                                          </p:tavLst>
                                        </p:anim>
                                        <p:anim calcmode="lin" valueType="num" p14:bounceEnd="53000">
                                          <p:cBhvr additive="base">
                                            <p:cTn id="50" dur="1500" fill="hold"/>
                                            <p:tgtEl>
                                              <p:spTgt spid="59"/>
                                            </p:tgtEl>
                                            <p:attrNameLst>
                                              <p:attrName>ppt_y</p:attrName>
                                            </p:attrNameLst>
                                          </p:cBhvr>
                                          <p:tavLst>
                                            <p:tav tm="0">
                                              <p:val>
                                                <p:strVal val="#ppt_y"/>
                                              </p:val>
                                            </p:tav>
                                            <p:tav tm="100000">
                                              <p:val>
                                                <p:strVal val="#ppt_y"/>
                                              </p:val>
                                            </p:tav>
                                          </p:tavLst>
                                        </p:anim>
                                      </p:childTnLst>
                                    </p:cTn>
                                  </p:par>
                                  <p:par>
                                    <p:cTn id="51" presetID="10" presetClass="entr" presetSubtype="0" fill="hold" grpId="0" nodeType="withEffect">
                                      <p:stCondLst>
                                        <p:cond delay="175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1000"/>
                                </p:stCondLst>
                                <p:childTnLst>
                                  <p:par>
                                    <p:cTn id="55" presetID="10" presetClass="entr" presetSubtype="0" fill="hold" nodeType="after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fade">
                                          <p:cBhvr>
                                            <p:cTn id="57" dur="750"/>
                                            <p:tgtEl>
                                              <p:spTgt spid="74"/>
                                            </p:tgtEl>
                                          </p:cBhvr>
                                        </p:animEffect>
                                      </p:childTnLst>
                                    </p:cTn>
                                  </p:par>
                                </p:childTnLst>
                              </p:cTn>
                            </p:par>
                            <p:par>
                              <p:cTn id="58" fill="hold">
                                <p:stCondLst>
                                  <p:cond delay="2000"/>
                                </p:stCondLst>
                                <p:childTnLst>
                                  <p:par>
                                    <p:cTn id="59" presetID="10" presetClass="entr" presetSubtype="0"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fade">
                                          <p:cBhvr>
                                            <p:cTn id="61" dur="750"/>
                                            <p:tgtEl>
                                              <p:spTgt spid="90"/>
                                            </p:tgtEl>
                                          </p:cBhvr>
                                        </p:animEffect>
                                      </p:childTnLst>
                                    </p:cTn>
                                  </p:par>
                                </p:childTnLst>
                              </p:cTn>
                            </p:par>
                            <p:par>
                              <p:cTn id="62" fill="hold">
                                <p:stCondLst>
                                  <p:cond delay="3000"/>
                                </p:stCondLst>
                                <p:childTnLst>
                                  <p:par>
                                    <p:cTn id="63" presetID="10" presetClass="entr" presetSubtype="0" fill="hold"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750"/>
                                            <p:tgtEl>
                                              <p:spTgt spid="80"/>
                                            </p:tgtEl>
                                          </p:cBhvr>
                                        </p:animEffect>
                                      </p:childTnLst>
                                    </p:cTn>
                                  </p:par>
                                </p:childTnLst>
                              </p:cTn>
                            </p:par>
                            <p:par>
                              <p:cTn id="66" fill="hold">
                                <p:stCondLst>
                                  <p:cond delay="4000"/>
                                </p:stCondLst>
                                <p:childTnLst>
                                  <p:par>
                                    <p:cTn id="67" presetID="21" presetClass="entr" presetSubtype="1" fill="hold" grpId="0" nodeType="afterEffect">
                                      <p:stCondLst>
                                        <p:cond delay="0"/>
                                      </p:stCondLst>
                                      <p:childTnLst>
                                        <p:set>
                                          <p:cBhvr>
                                            <p:cTn id="68" dur="1" fill="hold">
                                              <p:stCondLst>
                                                <p:cond delay="0"/>
                                              </p:stCondLst>
                                            </p:cTn>
                                            <p:tgtEl>
                                              <p:spTgt spid="105"/>
                                            </p:tgtEl>
                                            <p:attrNameLst>
                                              <p:attrName>style.visibility</p:attrName>
                                            </p:attrNameLst>
                                          </p:cBhvr>
                                          <p:to>
                                            <p:strVal val="visible"/>
                                          </p:to>
                                        </p:set>
                                        <p:animEffect transition="in" filter="wheel(1)">
                                          <p:cBhvr>
                                            <p:cTn id="69" dur="1000"/>
                                            <p:tgtEl>
                                              <p:spTgt spid="105"/>
                                            </p:tgtEl>
                                          </p:cBhvr>
                                        </p:animEffect>
                                      </p:childTnLst>
                                    </p:cTn>
                                  </p:par>
                                </p:childTnLst>
                              </p:cTn>
                            </p:par>
                            <p:par>
                              <p:cTn id="70" fill="hold">
                                <p:stCondLst>
                                  <p:cond delay="5000"/>
                                </p:stCondLst>
                                <p:childTnLst>
                                  <p:par>
                                    <p:cTn id="71" presetID="21" presetClass="entr" presetSubtype="1"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Effect transition="in" filter="wheel(1)">
                                          <p:cBhvr>
                                            <p:cTn id="73" dur="1000"/>
                                            <p:tgtEl>
                                              <p:spTgt spid="103"/>
                                            </p:tgtEl>
                                          </p:cBhvr>
                                        </p:animEffect>
                                      </p:childTnLst>
                                    </p:cTn>
                                  </p:par>
                                </p:childTnLst>
                              </p:cTn>
                            </p:par>
                            <p:par>
                              <p:cTn id="74" fill="hold">
                                <p:stCondLst>
                                  <p:cond delay="6000"/>
                                </p:stCondLst>
                                <p:childTnLst>
                                  <p:par>
                                    <p:cTn id="75" presetID="21" presetClass="entr" presetSubtype="1" fill="hold" grpId="0" nodeType="afterEffect">
                                      <p:stCondLst>
                                        <p:cond delay="0"/>
                                      </p:stCondLst>
                                      <p:childTnLst>
                                        <p:set>
                                          <p:cBhvr>
                                            <p:cTn id="76" dur="1" fill="hold">
                                              <p:stCondLst>
                                                <p:cond delay="0"/>
                                              </p:stCondLst>
                                            </p:cTn>
                                            <p:tgtEl>
                                              <p:spTgt spid="104"/>
                                            </p:tgtEl>
                                            <p:attrNameLst>
                                              <p:attrName>style.visibility</p:attrName>
                                            </p:attrNameLst>
                                          </p:cBhvr>
                                          <p:to>
                                            <p:strVal val="visible"/>
                                          </p:to>
                                        </p:set>
                                        <p:animEffect transition="in" filter="wheel(1)">
                                          <p:cBhvr>
                                            <p:cTn id="77"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8" grpId="0"/>
          <p:bldP spid="68" grpId="1"/>
          <p:bldP spid="69" grpId="0"/>
          <p:bldP spid="69" grpId="1"/>
          <p:bldP spid="70" grpId="0"/>
          <p:bldP spid="70" grpId="1"/>
          <p:bldP spid="71" grpId="0" animBg="1"/>
          <p:bldP spid="71" grpId="1" animBg="1"/>
          <p:bldP spid="72" grpId="0" animBg="1"/>
          <p:bldP spid="72" grpId="1" animBg="1"/>
          <p:bldP spid="73" grpId="0" animBg="1"/>
          <p:bldP spid="73" grpId="1" animBg="1"/>
          <p:bldP spid="103" grpId="0" animBg="1"/>
          <p:bldP spid="104" grpId="0" animBg="1"/>
          <p:bldP spid="105"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750"/>
                                            <p:tgtEl>
                                              <p:spTgt spid="69"/>
                                            </p:tgtEl>
                                          </p:cBhvr>
                                        </p:animEffect>
                                      </p:childTnLst>
                                    </p:cTn>
                                  </p:par>
                                  <p:par>
                                    <p:cTn id="8" presetID="35" presetClass="path" presetSubtype="0" decel="100000" fill="hold" grpId="1" nodeType="withEffect">
                                      <p:stCondLst>
                                        <p:cond delay="0"/>
                                      </p:stCondLst>
                                      <p:childTnLst>
                                        <p:animMotion origin="layout" path="M 2.29167E-6 1.48148E-6 L -0.04558 1.48148E-6 " pathEditMode="relative" rAng="0" ptsTypes="AA">
                                          <p:cBhvr>
                                            <p:cTn id="9" dur="1500" spd="-100000" fill="hold"/>
                                            <p:tgtEl>
                                              <p:spTgt spid="69"/>
                                            </p:tgtEl>
                                            <p:attrNameLst>
                                              <p:attrName>ppt_x</p:attrName>
                                              <p:attrName>ppt_y</p:attrName>
                                            </p:attrNameLst>
                                          </p:cBhvr>
                                          <p:rCtr x="-2279" y="0"/>
                                        </p:animMotion>
                                      </p:childTnLst>
                                    </p:cTn>
                                  </p:par>
                                  <p:par>
                                    <p:cTn id="10" presetID="10" presetClass="entr" presetSubtype="0" fill="hold" grpId="0" nodeType="withEffect">
                                      <p:stCondLst>
                                        <p:cond delay="25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750"/>
                                            <p:tgtEl>
                                              <p:spTgt spid="68"/>
                                            </p:tgtEl>
                                          </p:cBhvr>
                                        </p:animEffect>
                                      </p:childTnLst>
                                    </p:cTn>
                                  </p:par>
                                  <p:par>
                                    <p:cTn id="13" presetID="35" presetClass="path" presetSubtype="0" decel="100000" fill="hold" grpId="1" nodeType="withEffect">
                                      <p:stCondLst>
                                        <p:cond delay="250"/>
                                      </p:stCondLst>
                                      <p:childTnLst>
                                        <p:animMotion origin="layout" path="M 4.375E-6 -4.44444E-6 L -0.04558 -4.44444E-6 " pathEditMode="relative" rAng="0" ptsTypes="AA">
                                          <p:cBhvr>
                                            <p:cTn id="14" dur="1500" spd="-100000" fill="hold"/>
                                            <p:tgtEl>
                                              <p:spTgt spid="68"/>
                                            </p:tgtEl>
                                            <p:attrNameLst>
                                              <p:attrName>ppt_x</p:attrName>
                                              <p:attrName>ppt_y</p:attrName>
                                            </p:attrNameLst>
                                          </p:cBhvr>
                                          <p:rCtr x="-2279" y="0"/>
                                        </p:animMotion>
                                      </p:childTnLst>
                                    </p:cTn>
                                  </p:par>
                                  <p:par>
                                    <p:cTn id="15" presetID="10" presetClass="entr" presetSubtype="0" fill="hold" grpId="0" nodeType="withEffect">
                                      <p:stCondLst>
                                        <p:cond delay="500"/>
                                      </p:stCondLst>
                                      <p:childTnLst>
                                        <p:set>
                                          <p:cBhvr>
                                            <p:cTn id="16" dur="1" fill="hold">
                                              <p:stCondLst>
                                                <p:cond delay="0"/>
                                              </p:stCondLst>
                                            </p:cTn>
                                            <p:tgtEl>
                                              <p:spTgt spid="70"/>
                                            </p:tgtEl>
                                            <p:attrNameLst>
                                              <p:attrName>style.visibility</p:attrName>
                                            </p:attrNameLst>
                                          </p:cBhvr>
                                          <p:to>
                                            <p:strVal val="visible"/>
                                          </p:to>
                                        </p:set>
                                        <p:animEffect transition="in" filter="fade">
                                          <p:cBhvr>
                                            <p:cTn id="17" dur="750"/>
                                            <p:tgtEl>
                                              <p:spTgt spid="70"/>
                                            </p:tgtEl>
                                          </p:cBhvr>
                                        </p:animEffect>
                                      </p:childTnLst>
                                    </p:cTn>
                                  </p:par>
                                  <p:par>
                                    <p:cTn id="18" presetID="35" presetClass="path" presetSubtype="0" decel="100000" fill="hold" grpId="1" nodeType="withEffect">
                                      <p:stCondLst>
                                        <p:cond delay="500"/>
                                      </p:stCondLst>
                                      <p:childTnLst>
                                        <p:animMotion origin="layout" path="M 3.54167E-6 -1.85185E-6 L -0.04558 -1.85185E-6 " pathEditMode="relative" rAng="0" ptsTypes="AA">
                                          <p:cBhvr>
                                            <p:cTn id="19" dur="1500" spd="-100000" fill="hold"/>
                                            <p:tgtEl>
                                              <p:spTgt spid="70"/>
                                            </p:tgtEl>
                                            <p:attrNameLst>
                                              <p:attrName>ppt_x</p:attrName>
                                              <p:attrName>ppt_y</p:attrName>
                                            </p:attrNameLst>
                                          </p:cBhvr>
                                          <p:rCtr x="-2279" y="0"/>
                                        </p:animMotion>
                                      </p:childTnLst>
                                    </p:cTn>
                                  </p:par>
                                  <p:par>
                                    <p:cTn id="20" presetID="10" presetClass="entr" presetSubtype="0" fill="hold" grpId="0" nodeType="withEffect">
                                      <p:stCondLst>
                                        <p:cond delay="10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750"/>
                                            <p:tgtEl>
                                              <p:spTgt spid="72"/>
                                            </p:tgtEl>
                                          </p:cBhvr>
                                        </p:animEffect>
                                      </p:childTnLst>
                                    </p:cTn>
                                  </p:par>
                                  <p:par>
                                    <p:cTn id="23" presetID="64" presetClass="path" presetSubtype="0" decel="100000" fill="hold" grpId="1" nodeType="withEffect">
                                      <p:stCondLst>
                                        <p:cond delay="1000"/>
                                      </p:stCondLst>
                                      <p:childTnLst>
                                        <p:animMotion origin="layout" path="M 3.33333E-6 1.85185E-6 L 3.33333E-6 -0.08658 " pathEditMode="relative" rAng="0" ptsTypes="AA">
                                          <p:cBhvr>
                                            <p:cTn id="24" dur="1250" spd="-100000" fill="hold"/>
                                            <p:tgtEl>
                                              <p:spTgt spid="72"/>
                                            </p:tgtEl>
                                            <p:attrNameLst>
                                              <p:attrName>ppt_x</p:attrName>
                                              <p:attrName>ppt_y</p:attrName>
                                            </p:attrNameLst>
                                          </p:cBhvr>
                                          <p:rCtr x="0" y="-4329"/>
                                        </p:animMotion>
                                      </p:childTnLst>
                                    </p:cTn>
                                  </p:par>
                                  <p:par>
                                    <p:cTn id="25" presetID="10" presetClass="entr" presetSubtype="0" fill="hold" grpId="0" nodeType="withEffect">
                                      <p:stCondLst>
                                        <p:cond delay="125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750"/>
                                            <p:tgtEl>
                                              <p:spTgt spid="73"/>
                                            </p:tgtEl>
                                          </p:cBhvr>
                                        </p:animEffect>
                                      </p:childTnLst>
                                    </p:cTn>
                                  </p:par>
                                  <p:par>
                                    <p:cTn id="28" presetID="64" presetClass="path" presetSubtype="0" decel="100000" fill="hold" grpId="1" nodeType="withEffect">
                                      <p:stCondLst>
                                        <p:cond delay="1250"/>
                                      </p:stCondLst>
                                      <p:childTnLst>
                                        <p:animMotion origin="layout" path="M 2.91667E-6 -4.07407E-6 L 2.91667E-6 -0.08657 " pathEditMode="relative" rAng="0" ptsTypes="AA">
                                          <p:cBhvr>
                                            <p:cTn id="29" dur="1250" spd="-100000" fill="hold"/>
                                            <p:tgtEl>
                                              <p:spTgt spid="73"/>
                                            </p:tgtEl>
                                            <p:attrNameLst>
                                              <p:attrName>ppt_x</p:attrName>
                                              <p:attrName>ppt_y</p:attrName>
                                            </p:attrNameLst>
                                          </p:cBhvr>
                                          <p:rCtr x="0" y="-4329"/>
                                        </p:animMotion>
                                      </p:childTnLst>
                                    </p:cTn>
                                  </p:par>
                                  <p:par>
                                    <p:cTn id="30" presetID="10" presetClass="entr" presetSubtype="0" fill="hold" grpId="0" nodeType="withEffect">
                                      <p:stCondLst>
                                        <p:cond delay="1500"/>
                                      </p:stCondLst>
                                      <p:childTnLst>
                                        <p:set>
                                          <p:cBhvr>
                                            <p:cTn id="31" dur="1" fill="hold">
                                              <p:stCondLst>
                                                <p:cond delay="0"/>
                                              </p:stCondLst>
                                            </p:cTn>
                                            <p:tgtEl>
                                              <p:spTgt spid="71"/>
                                            </p:tgtEl>
                                            <p:attrNameLst>
                                              <p:attrName>style.visibility</p:attrName>
                                            </p:attrNameLst>
                                          </p:cBhvr>
                                          <p:to>
                                            <p:strVal val="visible"/>
                                          </p:to>
                                        </p:set>
                                        <p:animEffect transition="in" filter="fade">
                                          <p:cBhvr>
                                            <p:cTn id="32" dur="750"/>
                                            <p:tgtEl>
                                              <p:spTgt spid="71"/>
                                            </p:tgtEl>
                                          </p:cBhvr>
                                        </p:animEffect>
                                      </p:childTnLst>
                                    </p:cTn>
                                  </p:par>
                                  <p:par>
                                    <p:cTn id="33" presetID="64" presetClass="path" presetSubtype="0" decel="100000" fill="hold" grpId="1" nodeType="withEffect">
                                      <p:stCondLst>
                                        <p:cond delay="1500"/>
                                      </p:stCondLst>
                                      <p:childTnLst>
                                        <p:animMotion origin="layout" path="M 2.5E-6 1.85185E-6 L 2.5E-6 -0.08658 " pathEditMode="relative" rAng="0" ptsTypes="AA">
                                          <p:cBhvr>
                                            <p:cTn id="34" dur="1250" spd="-100000" fill="hold"/>
                                            <p:tgtEl>
                                              <p:spTgt spid="71"/>
                                            </p:tgtEl>
                                            <p:attrNameLst>
                                              <p:attrName>ppt_x</p:attrName>
                                              <p:attrName>ppt_y</p:attrName>
                                            </p:attrNameLst>
                                          </p:cBhvr>
                                          <p:rCtr x="0" y="-4329"/>
                                        </p:animMotion>
                                      </p:childTnLst>
                                    </p:cTn>
                                  </p:par>
                                  <p:par>
                                    <p:cTn id="35" presetID="2" presetClass="entr" presetSubtype="4" fill="hold" nodeType="withEffect">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cBhvr additive="base">
                                            <p:cTn id="37" dur="1500" fill="hold"/>
                                            <p:tgtEl>
                                              <p:spTgt spid="54"/>
                                            </p:tgtEl>
                                            <p:attrNameLst>
                                              <p:attrName>ppt_x</p:attrName>
                                            </p:attrNameLst>
                                          </p:cBhvr>
                                          <p:tavLst>
                                            <p:tav tm="0">
                                              <p:val>
                                                <p:strVal val="#ppt_x"/>
                                              </p:val>
                                            </p:tav>
                                            <p:tav tm="100000">
                                              <p:val>
                                                <p:strVal val="#ppt_x"/>
                                              </p:val>
                                            </p:tav>
                                          </p:tavLst>
                                        </p:anim>
                                        <p:anim calcmode="lin" valueType="num">
                                          <p:cBhvr additive="base">
                                            <p:cTn id="38" dur="1500" fill="hold"/>
                                            <p:tgtEl>
                                              <p:spTgt spid="54"/>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additive="base">
                                            <p:cTn id="41" dur="750" fill="hold"/>
                                            <p:tgtEl>
                                              <p:spTgt spid="65"/>
                                            </p:tgtEl>
                                            <p:attrNameLst>
                                              <p:attrName>ppt_x</p:attrName>
                                            </p:attrNameLst>
                                          </p:cBhvr>
                                          <p:tavLst>
                                            <p:tav tm="0">
                                              <p:val>
                                                <p:strVal val="#ppt_x"/>
                                              </p:val>
                                            </p:tav>
                                            <p:tav tm="100000">
                                              <p:val>
                                                <p:strVal val="#ppt_x"/>
                                              </p:val>
                                            </p:tav>
                                          </p:tavLst>
                                        </p:anim>
                                        <p:anim calcmode="lin" valueType="num">
                                          <p:cBhvr additive="base">
                                            <p:cTn id="42" dur="750" fill="hold"/>
                                            <p:tgtEl>
                                              <p:spTgt spid="65"/>
                                            </p:tgtEl>
                                            <p:attrNameLst>
                                              <p:attrName>ppt_y</p:attrName>
                                            </p:attrNameLst>
                                          </p:cBhvr>
                                          <p:tavLst>
                                            <p:tav tm="0">
                                              <p:val>
                                                <p:strVal val="1+#ppt_h/2"/>
                                              </p:val>
                                            </p:tav>
                                            <p:tav tm="100000">
                                              <p:val>
                                                <p:strVal val="#ppt_y"/>
                                              </p:val>
                                            </p:tav>
                                          </p:tavLst>
                                        </p:anim>
                                      </p:childTnLst>
                                    </p:cTn>
                                  </p:par>
                                  <p:par>
                                    <p:cTn id="43" presetID="2" presetClass="entr" presetSubtype="2" fill="hold" nodeType="withEffect">
                                      <p:stCondLst>
                                        <p:cond delay="25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1500" fill="hold"/>
                                            <p:tgtEl>
                                              <p:spTgt spid="62"/>
                                            </p:tgtEl>
                                            <p:attrNameLst>
                                              <p:attrName>ppt_x</p:attrName>
                                            </p:attrNameLst>
                                          </p:cBhvr>
                                          <p:tavLst>
                                            <p:tav tm="0">
                                              <p:val>
                                                <p:strVal val="1+#ppt_w/2"/>
                                              </p:val>
                                            </p:tav>
                                            <p:tav tm="100000">
                                              <p:val>
                                                <p:strVal val="#ppt_x"/>
                                              </p:val>
                                            </p:tav>
                                          </p:tavLst>
                                        </p:anim>
                                        <p:anim calcmode="lin" valueType="num">
                                          <p:cBhvr additive="base">
                                            <p:cTn id="46" dur="1500" fill="hold"/>
                                            <p:tgtEl>
                                              <p:spTgt spid="62"/>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50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1500" fill="hold"/>
                                            <p:tgtEl>
                                              <p:spTgt spid="59"/>
                                            </p:tgtEl>
                                            <p:attrNameLst>
                                              <p:attrName>ppt_x</p:attrName>
                                            </p:attrNameLst>
                                          </p:cBhvr>
                                          <p:tavLst>
                                            <p:tav tm="0">
                                              <p:val>
                                                <p:strVal val="1+#ppt_w/2"/>
                                              </p:val>
                                            </p:tav>
                                            <p:tav tm="100000">
                                              <p:val>
                                                <p:strVal val="#ppt_x"/>
                                              </p:val>
                                            </p:tav>
                                          </p:tavLst>
                                        </p:anim>
                                        <p:anim calcmode="lin" valueType="num">
                                          <p:cBhvr additive="base">
                                            <p:cTn id="50" dur="1500" fill="hold"/>
                                            <p:tgtEl>
                                              <p:spTgt spid="59"/>
                                            </p:tgtEl>
                                            <p:attrNameLst>
                                              <p:attrName>ppt_y</p:attrName>
                                            </p:attrNameLst>
                                          </p:cBhvr>
                                          <p:tavLst>
                                            <p:tav tm="0">
                                              <p:val>
                                                <p:strVal val="#ppt_y"/>
                                              </p:val>
                                            </p:tav>
                                            <p:tav tm="100000">
                                              <p:val>
                                                <p:strVal val="#ppt_y"/>
                                              </p:val>
                                            </p:tav>
                                          </p:tavLst>
                                        </p:anim>
                                      </p:childTnLst>
                                    </p:cTn>
                                  </p:par>
                                  <p:par>
                                    <p:cTn id="51" presetID="10" presetClass="entr" presetSubtype="0" fill="hold" grpId="0" nodeType="withEffect">
                                      <p:stCondLst>
                                        <p:cond delay="175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1000"/>
                                </p:stCondLst>
                                <p:childTnLst>
                                  <p:par>
                                    <p:cTn id="55" presetID="10" presetClass="entr" presetSubtype="0" fill="hold" nodeType="after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fade">
                                          <p:cBhvr>
                                            <p:cTn id="57" dur="750"/>
                                            <p:tgtEl>
                                              <p:spTgt spid="74"/>
                                            </p:tgtEl>
                                          </p:cBhvr>
                                        </p:animEffect>
                                      </p:childTnLst>
                                    </p:cTn>
                                  </p:par>
                                </p:childTnLst>
                              </p:cTn>
                            </p:par>
                            <p:par>
                              <p:cTn id="58" fill="hold">
                                <p:stCondLst>
                                  <p:cond delay="2000"/>
                                </p:stCondLst>
                                <p:childTnLst>
                                  <p:par>
                                    <p:cTn id="59" presetID="10" presetClass="entr" presetSubtype="0"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fade">
                                          <p:cBhvr>
                                            <p:cTn id="61" dur="750"/>
                                            <p:tgtEl>
                                              <p:spTgt spid="90"/>
                                            </p:tgtEl>
                                          </p:cBhvr>
                                        </p:animEffect>
                                      </p:childTnLst>
                                    </p:cTn>
                                  </p:par>
                                </p:childTnLst>
                              </p:cTn>
                            </p:par>
                            <p:par>
                              <p:cTn id="62" fill="hold">
                                <p:stCondLst>
                                  <p:cond delay="3000"/>
                                </p:stCondLst>
                                <p:childTnLst>
                                  <p:par>
                                    <p:cTn id="63" presetID="10" presetClass="entr" presetSubtype="0" fill="hold"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750"/>
                                            <p:tgtEl>
                                              <p:spTgt spid="80"/>
                                            </p:tgtEl>
                                          </p:cBhvr>
                                        </p:animEffect>
                                      </p:childTnLst>
                                    </p:cTn>
                                  </p:par>
                                </p:childTnLst>
                              </p:cTn>
                            </p:par>
                            <p:par>
                              <p:cTn id="66" fill="hold">
                                <p:stCondLst>
                                  <p:cond delay="4000"/>
                                </p:stCondLst>
                                <p:childTnLst>
                                  <p:par>
                                    <p:cTn id="67" presetID="21" presetClass="entr" presetSubtype="1" fill="hold" grpId="0" nodeType="afterEffect">
                                      <p:stCondLst>
                                        <p:cond delay="0"/>
                                      </p:stCondLst>
                                      <p:childTnLst>
                                        <p:set>
                                          <p:cBhvr>
                                            <p:cTn id="68" dur="1" fill="hold">
                                              <p:stCondLst>
                                                <p:cond delay="0"/>
                                              </p:stCondLst>
                                            </p:cTn>
                                            <p:tgtEl>
                                              <p:spTgt spid="105"/>
                                            </p:tgtEl>
                                            <p:attrNameLst>
                                              <p:attrName>style.visibility</p:attrName>
                                            </p:attrNameLst>
                                          </p:cBhvr>
                                          <p:to>
                                            <p:strVal val="visible"/>
                                          </p:to>
                                        </p:set>
                                        <p:animEffect transition="in" filter="wheel(1)">
                                          <p:cBhvr>
                                            <p:cTn id="69" dur="1000"/>
                                            <p:tgtEl>
                                              <p:spTgt spid="105"/>
                                            </p:tgtEl>
                                          </p:cBhvr>
                                        </p:animEffect>
                                      </p:childTnLst>
                                    </p:cTn>
                                  </p:par>
                                </p:childTnLst>
                              </p:cTn>
                            </p:par>
                            <p:par>
                              <p:cTn id="70" fill="hold">
                                <p:stCondLst>
                                  <p:cond delay="5000"/>
                                </p:stCondLst>
                                <p:childTnLst>
                                  <p:par>
                                    <p:cTn id="71" presetID="21" presetClass="entr" presetSubtype="1"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Effect transition="in" filter="wheel(1)">
                                          <p:cBhvr>
                                            <p:cTn id="73" dur="1000"/>
                                            <p:tgtEl>
                                              <p:spTgt spid="103"/>
                                            </p:tgtEl>
                                          </p:cBhvr>
                                        </p:animEffect>
                                      </p:childTnLst>
                                    </p:cTn>
                                  </p:par>
                                </p:childTnLst>
                              </p:cTn>
                            </p:par>
                            <p:par>
                              <p:cTn id="74" fill="hold">
                                <p:stCondLst>
                                  <p:cond delay="6000"/>
                                </p:stCondLst>
                                <p:childTnLst>
                                  <p:par>
                                    <p:cTn id="75" presetID="21" presetClass="entr" presetSubtype="1" fill="hold" grpId="0" nodeType="afterEffect">
                                      <p:stCondLst>
                                        <p:cond delay="0"/>
                                      </p:stCondLst>
                                      <p:childTnLst>
                                        <p:set>
                                          <p:cBhvr>
                                            <p:cTn id="76" dur="1" fill="hold">
                                              <p:stCondLst>
                                                <p:cond delay="0"/>
                                              </p:stCondLst>
                                            </p:cTn>
                                            <p:tgtEl>
                                              <p:spTgt spid="104"/>
                                            </p:tgtEl>
                                            <p:attrNameLst>
                                              <p:attrName>style.visibility</p:attrName>
                                            </p:attrNameLst>
                                          </p:cBhvr>
                                          <p:to>
                                            <p:strVal val="visible"/>
                                          </p:to>
                                        </p:set>
                                        <p:animEffect transition="in" filter="wheel(1)">
                                          <p:cBhvr>
                                            <p:cTn id="77"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8" grpId="0"/>
          <p:bldP spid="68" grpId="1"/>
          <p:bldP spid="69" grpId="0"/>
          <p:bldP spid="69" grpId="1"/>
          <p:bldP spid="70" grpId="0"/>
          <p:bldP spid="70" grpId="1"/>
          <p:bldP spid="71" grpId="0" animBg="1"/>
          <p:bldP spid="71" grpId="1" animBg="1"/>
          <p:bldP spid="72" grpId="0" animBg="1"/>
          <p:bldP spid="72" grpId="1" animBg="1"/>
          <p:bldP spid="73" grpId="0" animBg="1"/>
          <p:bldP spid="73" grpId="1" animBg="1"/>
          <p:bldP spid="103" grpId="0" animBg="1"/>
          <p:bldP spid="104" grpId="0" animBg="1"/>
          <p:bldP spid="105"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37292" t="22315" r="1011" b="42982"/>
          <a:stretch>
            <a:fillRect/>
          </a:stretch>
        </p:blipFill>
        <p:spPr>
          <a:xfrm>
            <a:off x="-29498" y="0"/>
            <a:ext cx="12221497" cy="6858000"/>
          </a:xfrm>
          <a:prstGeom prst="rect">
            <a:avLst/>
          </a:prstGeom>
        </p:spPr>
      </p:pic>
      <p:sp>
        <p:nvSpPr>
          <p:cNvPr id="5" name="文本框 4"/>
          <p:cNvSpPr txBox="1"/>
          <p:nvPr/>
        </p:nvSpPr>
        <p:spPr>
          <a:xfrm>
            <a:off x="2189831" y="1979419"/>
            <a:ext cx="7812338" cy="1423467"/>
          </a:xfrm>
          <a:prstGeom prst="rect">
            <a:avLst/>
          </a:prstGeom>
          <a:noFill/>
          <a:ln>
            <a:noFill/>
            <a:prstDash val="lgDashDot"/>
          </a:ln>
        </p:spPr>
        <p:txBody>
          <a:bodyPr wrap="square" lIns="68580" tIns="34290" rIns="68580" bIns="34290" rtlCol="0">
            <a:spAutoFit/>
          </a:bodyPr>
          <a:lstStyle/>
          <a:p>
            <a:pPr marL="0" lvl="1" algn="ctr"/>
            <a:r>
              <a:rPr lang="zh-CN" altLang="en-US" sz="8800" b="1" spc="600" dirty="0">
                <a:solidFill>
                  <a:srgbClr val="0070C0"/>
                </a:solidFill>
                <a:latin typeface="微软雅黑" panose="020B0503020204020204" pitchFamily="34" charset="-122"/>
                <a:ea typeface="微软雅黑" panose="020B0503020204020204" pitchFamily="34" charset="-122"/>
              </a:rPr>
              <a:t>公司产品服务</a:t>
            </a:r>
            <a:endParaRPr lang="zh-CN" altLang="en-US" sz="8800" b="1" spc="600" dirty="0">
              <a:solidFill>
                <a:srgbClr val="0070C0"/>
              </a:solidFill>
              <a:latin typeface="微软雅黑" panose="020B0503020204020204" pitchFamily="34" charset="-122"/>
              <a:ea typeface="微软雅黑" panose="020B0503020204020204" pitchFamily="34" charset="-122"/>
            </a:endParaRPr>
          </a:p>
        </p:txBody>
      </p:sp>
      <p:sp>
        <p:nvSpPr>
          <p:cNvPr id="6" name="矩形 5"/>
          <p:cNvSpPr/>
          <p:nvPr/>
        </p:nvSpPr>
        <p:spPr>
          <a:xfrm>
            <a:off x="3024467" y="3301286"/>
            <a:ext cx="6106415" cy="338554"/>
          </a:xfrm>
          <a:prstGeom prst="rect">
            <a:avLst/>
          </a:prstGeom>
        </p:spPr>
        <p:txBody>
          <a:bodyPr wrap="none">
            <a:spAutoFit/>
          </a:bodyPr>
          <a:lstStyle/>
          <a:p>
            <a:pPr algn="ctr"/>
            <a:r>
              <a:rPr lang="en-US" altLang="zh-CN" sz="1600" spc="1000">
                <a:solidFill>
                  <a:schemeClr val="tx1">
                    <a:lumMod val="50000"/>
                    <a:lumOff val="50000"/>
                  </a:schemeClr>
                </a:solidFill>
                <a:latin typeface="+mn-ea"/>
              </a:rPr>
              <a:t>COMPANY PRODUCT SERVICE</a:t>
            </a:r>
            <a:endParaRPr lang="zh-CN" altLang="en-US" sz="1600" spc="1000">
              <a:solidFill>
                <a:schemeClr val="tx1">
                  <a:lumMod val="50000"/>
                  <a:lumOff val="50000"/>
                </a:schemeClr>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49795"/>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产品介绍</a:t>
            </a:r>
            <a:endParaRPr lang="zh-CN" altLang="en-US" sz="3200" b="1" spc="600" dirty="0">
              <a:solidFill>
                <a:srgbClr val="0070C0"/>
              </a:solidFill>
              <a:latin typeface="+mn-ea"/>
            </a:endParaRPr>
          </a:p>
        </p:txBody>
      </p:sp>
      <p:grpSp>
        <p:nvGrpSpPr>
          <p:cNvPr id="85" name="组合 84"/>
          <p:cNvGrpSpPr/>
          <p:nvPr/>
        </p:nvGrpSpPr>
        <p:grpSpPr>
          <a:xfrm>
            <a:off x="4041464" y="1854142"/>
            <a:ext cx="4109070" cy="2371167"/>
            <a:chOff x="1539888" y="4461917"/>
            <a:chExt cx="9112224" cy="5258271"/>
          </a:xfrm>
          <a:effectLst>
            <a:outerShdw blurRad="50800" dist="38100" dir="2700000" algn="tl" rotWithShape="0">
              <a:prstClr val="black">
                <a:alpha val="40000"/>
              </a:prstClr>
            </a:outerShdw>
            <a:reflection blurRad="6350" stA="25000" endPos="26000" dist="50800" dir="5400000" sy="-100000" algn="bl" rotWithShape="0"/>
          </a:effectLst>
        </p:grpSpPr>
        <p:pic>
          <p:nvPicPr>
            <p:cNvPr id="86" name="图片 85"/>
            <p:cNvPicPr>
              <a:picLocks noChangeAspect="1"/>
            </p:cNvPicPr>
            <p:nvPr/>
          </p:nvPicPr>
          <p:blipFill>
            <a:blip r:embed="rId1"/>
            <a:stretch>
              <a:fillRect/>
            </a:stretch>
          </p:blipFill>
          <p:spPr>
            <a:xfrm>
              <a:off x="1539888" y="4461917"/>
              <a:ext cx="9112224" cy="5258271"/>
            </a:xfrm>
            <a:prstGeom prst="rect">
              <a:avLst/>
            </a:prstGeom>
          </p:spPr>
        </p:pic>
        <p:sp>
          <p:nvSpPr>
            <p:cNvPr id="87" name="矩形 86"/>
            <p:cNvSpPr/>
            <p:nvPr/>
          </p:nvSpPr>
          <p:spPr>
            <a:xfrm>
              <a:off x="2605177" y="4744528"/>
              <a:ext cx="6987397" cy="4432723"/>
            </a:xfrm>
            <a:prstGeom prst="rect">
              <a:avLst/>
            </a:prstGeom>
            <a:blipFill>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梯形 87"/>
          <p:cNvSpPr/>
          <p:nvPr/>
        </p:nvSpPr>
        <p:spPr>
          <a:xfrm rot="5400000">
            <a:off x="2008589" y="1829827"/>
            <a:ext cx="2243726" cy="2302406"/>
          </a:xfrm>
          <a:prstGeom prst="trapezoid">
            <a:avLst>
              <a:gd name="adj" fmla="val 8997"/>
            </a:avLst>
          </a:prstGeom>
          <a:blipFill dpi="0" rotWithShape="0">
            <a:blip r:embed="rId3" cstate="print"/>
            <a:srcRect/>
            <a:stretch>
              <a:fillRect/>
            </a:stretch>
          </a:blipFill>
          <a:ln>
            <a:noFill/>
          </a:ln>
          <a:effectLst>
            <a:reflection blurRad="6350" stA="25000" endPos="26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梯形 88"/>
          <p:cNvSpPr/>
          <p:nvPr/>
        </p:nvSpPr>
        <p:spPr>
          <a:xfrm rot="16200000" flipH="1">
            <a:off x="7942277" y="1824802"/>
            <a:ext cx="2243726" cy="2302406"/>
          </a:xfrm>
          <a:prstGeom prst="trapezoid">
            <a:avLst>
              <a:gd name="adj" fmla="val 8997"/>
            </a:avLst>
          </a:prstGeom>
          <a:blipFill dpi="0" rotWithShape="0">
            <a:blip r:embed="rId4" cstate="print"/>
            <a:srcRect/>
            <a:stretch>
              <a:fillRect/>
            </a:stretch>
          </a:blipFill>
          <a:ln>
            <a:noFill/>
          </a:ln>
          <a:effectLst>
            <a:reflection stA="25000" endPos="26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Rectangle 4"/>
          <p:cNvSpPr/>
          <p:nvPr/>
        </p:nvSpPr>
        <p:spPr>
          <a:xfrm>
            <a:off x="4717131" y="4485621"/>
            <a:ext cx="2800767" cy="572914"/>
          </a:xfrm>
          <a:prstGeom prst="rect">
            <a:avLst/>
          </a:prstGeom>
        </p:spPr>
        <p:txBody>
          <a:bodyPr wrap="none">
            <a:spAutoFit/>
          </a:bodyPr>
          <a:lstStyle/>
          <a:p>
            <a:pPr algn="ctr">
              <a:lnSpc>
                <a:spcPct val="120000"/>
              </a:lnSpc>
            </a:pPr>
            <a:r>
              <a:rPr lang="zh-CN" altLang="en-US" sz="2800" b="1" spc="600">
                <a:solidFill>
                  <a:schemeClr val="accent1">
                    <a:lumMod val="75000"/>
                  </a:schemeClr>
                </a:solidFill>
                <a:latin typeface="Montserrat Light" panose="00000400000000000000" pitchFamily="50" charset="0"/>
                <a:ea typeface="微软雅黑" panose="020B0503020204020204" pitchFamily="34" charset="-122"/>
                <a:cs typeface="Segoe UI Light" panose="020B0502040204020203" pitchFamily="34" charset="0"/>
              </a:rPr>
              <a:t>添加您的标题</a:t>
            </a:r>
            <a:endParaRPr lang="zh-CN" altLang="en-US" sz="2800" b="1" spc="600">
              <a:solidFill>
                <a:schemeClr val="accent1">
                  <a:lumMod val="75000"/>
                </a:schemeClr>
              </a:solidFill>
              <a:latin typeface="Montserrat Light" panose="00000400000000000000" pitchFamily="50" charset="0"/>
              <a:ea typeface="微软雅黑" panose="020B0503020204020204" pitchFamily="34" charset="-122"/>
              <a:cs typeface="Segoe UI Light" panose="020B0502040204020203" pitchFamily="34" charset="0"/>
            </a:endParaRPr>
          </a:p>
        </p:txBody>
      </p:sp>
      <p:sp>
        <p:nvSpPr>
          <p:cNvPr id="91" name="矩形 90"/>
          <p:cNvSpPr/>
          <p:nvPr/>
        </p:nvSpPr>
        <p:spPr>
          <a:xfrm>
            <a:off x="2618708" y="5140775"/>
            <a:ext cx="6997613" cy="760273"/>
          </a:xfrm>
          <a:prstGeom prst="rect">
            <a:avLst/>
          </a:prstGeom>
        </p:spPr>
        <p:txBody>
          <a:bodyPr wrap="square">
            <a:spAutoFit/>
          </a:bodyPr>
          <a:lstStyle/>
          <a:p>
            <a:pPr algn="ctr">
              <a:lnSpc>
                <a:spcPct val="150000"/>
              </a:lnSpc>
            </a:pPr>
            <a:r>
              <a:rPr lang="zh-CN" altLang="en-US" sz="1000" spc="300">
                <a:solidFill>
                  <a:schemeClr val="tx1">
                    <a:lumMod val="50000"/>
                    <a:lumOff val="50000"/>
                  </a:schemeClr>
                </a:solidFill>
              </a:rPr>
              <a:t>源文件比展示视频和预览图更高清流畅，并为您精心准备修改教程和素材赠品，即使是新手也能制作出大师级水准的</a:t>
            </a:r>
            <a:r>
              <a:rPr lang="en-US" altLang="zh-CN" sz="1000" spc="300">
                <a:solidFill>
                  <a:schemeClr val="tx1">
                    <a:lumMod val="50000"/>
                    <a:lumOff val="50000"/>
                  </a:schemeClr>
                </a:solidFill>
              </a:rPr>
              <a:t>PPT</a:t>
            </a:r>
            <a:r>
              <a:rPr lang="zh-CN" altLang="en-US" sz="1000" spc="300">
                <a:solidFill>
                  <a:schemeClr val="tx1">
                    <a:lumMod val="50000"/>
                    <a:lumOff val="50000"/>
                  </a:schemeClr>
                </a:solidFill>
              </a:rPr>
              <a:t>。在这里添加相关的文字描述，可以从您的文案中复制需要的内容到这里，选择仅保留文字即可。</a:t>
            </a:r>
            <a:endParaRPr lang="zh-CN" altLang="en-US" sz="1000" spc="300">
              <a:solidFill>
                <a:schemeClr val="tx1">
                  <a:lumMod val="50000"/>
                  <a:lumOff val="5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par>
                                <p:cTn id="9" presetID="10" presetClass="entr" presetSubtype="0" fill="hold" nodeType="withEffect">
                                  <p:stCondLst>
                                    <p:cond delay="1000"/>
                                  </p:stCondLst>
                                  <p:childTnLst>
                                    <p:set>
                                      <p:cBhvr>
                                        <p:cTn id="10" dur="1" fill="hold">
                                          <p:stCondLst>
                                            <p:cond delay="0"/>
                                          </p:stCondLst>
                                        </p:cTn>
                                        <p:tgtEl>
                                          <p:spTgt spid="85"/>
                                        </p:tgtEl>
                                        <p:attrNameLst>
                                          <p:attrName>style.visibility</p:attrName>
                                        </p:attrNameLst>
                                      </p:cBhvr>
                                      <p:to>
                                        <p:strVal val="visible"/>
                                      </p:to>
                                    </p:set>
                                    <p:animEffect transition="in" filter="fade">
                                      <p:cBhvr>
                                        <p:cTn id="11" dur="1000"/>
                                        <p:tgtEl>
                                          <p:spTgt spid="85"/>
                                        </p:tgtEl>
                                      </p:cBhvr>
                                    </p:animEffect>
                                  </p:childTnLst>
                                </p:cTn>
                              </p:par>
                              <p:par>
                                <p:cTn id="12" presetID="64" presetClass="path" presetSubtype="0" decel="100000" fill="hold" nodeType="withEffect">
                                  <p:stCondLst>
                                    <p:cond delay="1000"/>
                                  </p:stCondLst>
                                  <p:childTnLst>
                                    <p:animMotion origin="layout" path="M 0 2.96296E-6 L 0 0.13727 " pathEditMode="relative" rAng="0" ptsTypes="AA">
                                      <p:cBhvr>
                                        <p:cTn id="13" dur="1000" spd="-100000" fill="hold"/>
                                        <p:tgtEl>
                                          <p:spTgt spid="85"/>
                                        </p:tgtEl>
                                        <p:attrNameLst>
                                          <p:attrName>ppt_x</p:attrName>
                                          <p:attrName>ppt_y</p:attrName>
                                        </p:attrNameLst>
                                      </p:cBhvr>
                                      <p:rCtr x="0" y="6852"/>
                                    </p:animMotion>
                                  </p:childTnLst>
                                </p:cTn>
                              </p:par>
                              <p:par>
                                <p:cTn id="14" presetID="2" presetClass="entr" presetSubtype="8" decel="100000" fill="hold" grpId="0" nodeType="withEffect">
                                  <p:stCondLst>
                                    <p:cond delay="1000"/>
                                  </p:stCondLst>
                                  <p:childTnLst>
                                    <p:set>
                                      <p:cBhvr>
                                        <p:cTn id="15" dur="1" fill="hold">
                                          <p:stCondLst>
                                            <p:cond delay="0"/>
                                          </p:stCondLst>
                                        </p:cTn>
                                        <p:tgtEl>
                                          <p:spTgt spid="88"/>
                                        </p:tgtEl>
                                        <p:attrNameLst>
                                          <p:attrName>style.visibility</p:attrName>
                                        </p:attrNameLst>
                                      </p:cBhvr>
                                      <p:to>
                                        <p:strVal val="visible"/>
                                      </p:to>
                                    </p:set>
                                    <p:anim calcmode="lin" valueType="num">
                                      <p:cBhvr additive="base">
                                        <p:cTn id="16" dur="1250" fill="hold"/>
                                        <p:tgtEl>
                                          <p:spTgt spid="88"/>
                                        </p:tgtEl>
                                        <p:attrNameLst>
                                          <p:attrName>ppt_x</p:attrName>
                                        </p:attrNameLst>
                                      </p:cBhvr>
                                      <p:tavLst>
                                        <p:tav tm="0">
                                          <p:val>
                                            <p:strVal val="0-#ppt_w/2"/>
                                          </p:val>
                                        </p:tav>
                                        <p:tav tm="100000">
                                          <p:val>
                                            <p:strVal val="#ppt_x"/>
                                          </p:val>
                                        </p:tav>
                                      </p:tavLst>
                                    </p:anim>
                                    <p:anim calcmode="lin" valueType="num">
                                      <p:cBhvr additive="base">
                                        <p:cTn id="17" dur="1250" fill="hold"/>
                                        <p:tgtEl>
                                          <p:spTgt spid="88"/>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1000"/>
                                  </p:stCondLst>
                                  <p:childTnLst>
                                    <p:set>
                                      <p:cBhvr>
                                        <p:cTn id="19" dur="1" fill="hold">
                                          <p:stCondLst>
                                            <p:cond delay="0"/>
                                          </p:stCondLst>
                                        </p:cTn>
                                        <p:tgtEl>
                                          <p:spTgt spid="89"/>
                                        </p:tgtEl>
                                        <p:attrNameLst>
                                          <p:attrName>style.visibility</p:attrName>
                                        </p:attrNameLst>
                                      </p:cBhvr>
                                      <p:to>
                                        <p:strVal val="visible"/>
                                      </p:to>
                                    </p:set>
                                    <p:anim calcmode="lin" valueType="num">
                                      <p:cBhvr additive="base">
                                        <p:cTn id="20" dur="1250" fill="hold"/>
                                        <p:tgtEl>
                                          <p:spTgt spid="89"/>
                                        </p:tgtEl>
                                        <p:attrNameLst>
                                          <p:attrName>ppt_x</p:attrName>
                                        </p:attrNameLst>
                                      </p:cBhvr>
                                      <p:tavLst>
                                        <p:tav tm="0">
                                          <p:val>
                                            <p:strVal val="1+#ppt_w/2"/>
                                          </p:val>
                                        </p:tav>
                                        <p:tav tm="100000">
                                          <p:val>
                                            <p:strVal val="#ppt_x"/>
                                          </p:val>
                                        </p:tav>
                                      </p:tavLst>
                                    </p:anim>
                                    <p:anim calcmode="lin" valueType="num">
                                      <p:cBhvr additive="base">
                                        <p:cTn id="21" dur="1250" fill="hold"/>
                                        <p:tgtEl>
                                          <p:spTgt spid="89"/>
                                        </p:tgtEl>
                                        <p:attrNameLst>
                                          <p:attrName>ppt_y</p:attrName>
                                        </p:attrNameLst>
                                      </p:cBhvr>
                                      <p:tavLst>
                                        <p:tav tm="0">
                                          <p:val>
                                            <p:strVal val="#ppt_y"/>
                                          </p:val>
                                        </p:tav>
                                        <p:tav tm="100000">
                                          <p:val>
                                            <p:strVal val="#ppt_y"/>
                                          </p:val>
                                        </p:tav>
                                      </p:tavLst>
                                    </p:anim>
                                  </p:childTnLst>
                                </p:cTn>
                              </p:par>
                              <p:par>
                                <p:cTn id="22" presetID="10" presetClass="entr" presetSubtype="0" fill="hold" grpId="0" nodeType="withEffect">
                                  <p:stCondLst>
                                    <p:cond delay="2000"/>
                                  </p:stCondLst>
                                  <p:childTnLst>
                                    <p:set>
                                      <p:cBhvr>
                                        <p:cTn id="23" dur="1" fill="hold">
                                          <p:stCondLst>
                                            <p:cond delay="0"/>
                                          </p:stCondLst>
                                        </p:cTn>
                                        <p:tgtEl>
                                          <p:spTgt spid="90"/>
                                        </p:tgtEl>
                                        <p:attrNameLst>
                                          <p:attrName>style.visibility</p:attrName>
                                        </p:attrNameLst>
                                      </p:cBhvr>
                                      <p:to>
                                        <p:strVal val="visible"/>
                                      </p:to>
                                    </p:set>
                                    <p:animEffect transition="in" filter="fade">
                                      <p:cBhvr>
                                        <p:cTn id="24" dur="750"/>
                                        <p:tgtEl>
                                          <p:spTgt spid="90"/>
                                        </p:tgtEl>
                                      </p:cBhvr>
                                    </p:animEffect>
                                  </p:childTnLst>
                                </p:cTn>
                              </p:par>
                              <p:par>
                                <p:cTn id="25" presetID="35" presetClass="path" presetSubtype="0" decel="100000" fill="hold" grpId="1" nodeType="withEffect">
                                  <p:stCondLst>
                                    <p:cond delay="2000"/>
                                  </p:stCondLst>
                                  <p:childTnLst>
                                    <p:animMotion origin="layout" path="M -2.70833E-6 -3.33333E-6 L -0.0401 -3.33333E-6 " pathEditMode="relative" rAng="0" ptsTypes="AA">
                                      <p:cBhvr>
                                        <p:cTn id="26" dur="1250" spd="-100000" fill="hold"/>
                                        <p:tgtEl>
                                          <p:spTgt spid="90"/>
                                        </p:tgtEl>
                                        <p:attrNameLst>
                                          <p:attrName>ppt_x</p:attrName>
                                          <p:attrName>ppt_y</p:attrName>
                                        </p:attrNameLst>
                                      </p:cBhvr>
                                      <p:rCtr x="-2005" y="0"/>
                                    </p:animMotion>
                                  </p:childTnLst>
                                </p:cTn>
                              </p:par>
                              <p:par>
                                <p:cTn id="27" presetID="10" presetClass="entr" presetSubtype="0" fill="hold" grpId="0" nodeType="withEffect">
                                  <p:stCondLst>
                                    <p:cond delay="2000"/>
                                  </p:stCondLst>
                                  <p:childTnLst>
                                    <p:set>
                                      <p:cBhvr>
                                        <p:cTn id="28" dur="1" fill="hold">
                                          <p:stCondLst>
                                            <p:cond delay="0"/>
                                          </p:stCondLst>
                                        </p:cTn>
                                        <p:tgtEl>
                                          <p:spTgt spid="91"/>
                                        </p:tgtEl>
                                        <p:attrNameLst>
                                          <p:attrName>style.visibility</p:attrName>
                                        </p:attrNameLst>
                                      </p:cBhvr>
                                      <p:to>
                                        <p:strVal val="visible"/>
                                      </p:to>
                                    </p:set>
                                    <p:animEffect transition="in" filter="fade">
                                      <p:cBhvr>
                                        <p:cTn id="29" dur="750"/>
                                        <p:tgtEl>
                                          <p:spTgt spid="91"/>
                                        </p:tgtEl>
                                      </p:cBhvr>
                                    </p:animEffect>
                                  </p:childTnLst>
                                </p:cTn>
                              </p:par>
                              <p:par>
                                <p:cTn id="30" presetID="35" presetClass="path" presetSubtype="0" decel="100000" fill="hold" grpId="1" nodeType="withEffect">
                                  <p:stCondLst>
                                    <p:cond delay="2000"/>
                                  </p:stCondLst>
                                  <p:childTnLst>
                                    <p:animMotion origin="layout" path="M -2.91667E-6 -1.11111E-6 L 0.04492 -1.11111E-6 " pathEditMode="relative" rAng="0" ptsTypes="AA">
                                      <p:cBhvr>
                                        <p:cTn id="31" dur="1250" spd="-100000" fill="hold"/>
                                        <p:tgtEl>
                                          <p:spTgt spid="91"/>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88" grpId="0" animBg="1"/>
      <p:bldP spid="89" grpId="0" animBg="1"/>
      <p:bldP spid="90" grpId="0"/>
      <p:bldP spid="90" grpId="1"/>
      <p:bldP spid="91" grpId="0"/>
      <p:bldP spid="91"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46459"/>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重点产品</a:t>
            </a:r>
            <a:endParaRPr lang="zh-CN" altLang="en-US" sz="3200" b="1" spc="600" dirty="0">
              <a:solidFill>
                <a:srgbClr val="0070C0"/>
              </a:solidFill>
              <a:latin typeface="+mn-ea"/>
            </a:endParaRPr>
          </a:p>
        </p:txBody>
      </p:sp>
      <p:sp>
        <p:nvSpPr>
          <p:cNvPr id="90" name="矩形 89"/>
          <p:cNvSpPr/>
          <p:nvPr/>
        </p:nvSpPr>
        <p:spPr>
          <a:xfrm>
            <a:off x="1033776" y="2463751"/>
            <a:ext cx="5417126" cy="2341418"/>
          </a:xfrm>
          <a:prstGeom prst="rect">
            <a:avLst/>
          </a:prstGeom>
          <a:gradFill flip="none" rotWithShape="1">
            <a:gsLst>
              <a:gs pos="0">
                <a:schemeClr val="accent1"/>
              </a:gs>
              <a:gs pos="100000">
                <a:schemeClr val="accent4"/>
              </a:gs>
            </a:gsLst>
            <a:lin ang="13500000" scaled="1"/>
            <a:tileRect/>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nvGrpSpPr>
          <p:cNvPr id="91" name="组合 90"/>
          <p:cNvGrpSpPr/>
          <p:nvPr/>
        </p:nvGrpSpPr>
        <p:grpSpPr>
          <a:xfrm>
            <a:off x="5617767" y="1514247"/>
            <a:ext cx="2387366" cy="4615091"/>
            <a:chOff x="5617767" y="2052903"/>
            <a:chExt cx="2387366" cy="4615091"/>
          </a:xfrm>
        </p:grpSpPr>
        <p:pic>
          <p:nvPicPr>
            <p:cNvPr id="92" name="图片 91"/>
            <p:cNvPicPr>
              <a:picLocks noChangeAspect="1"/>
            </p:cNvPicPr>
            <p:nvPr/>
          </p:nvPicPr>
          <p:blipFill>
            <a:blip r:embed="rId1" cstate="screen"/>
            <a:stretch>
              <a:fillRect/>
            </a:stretch>
          </p:blipFill>
          <p:spPr>
            <a:xfrm>
              <a:off x="5617767" y="2052903"/>
              <a:ext cx="2387366" cy="4615091"/>
            </a:xfrm>
            <a:prstGeom prst="rect">
              <a:avLst/>
            </a:prstGeom>
          </p:spPr>
        </p:pic>
        <p:sp>
          <p:nvSpPr>
            <p:cNvPr id="93" name="矩形 92"/>
            <p:cNvSpPr/>
            <p:nvPr/>
          </p:nvSpPr>
          <p:spPr>
            <a:xfrm>
              <a:off x="5905517" y="2670176"/>
              <a:ext cx="1816696" cy="3171824"/>
            </a:xfrm>
            <a:prstGeom prst="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矩形 93"/>
          <p:cNvSpPr/>
          <p:nvPr/>
        </p:nvSpPr>
        <p:spPr>
          <a:xfrm>
            <a:off x="7886716" y="2317786"/>
            <a:ext cx="1554231" cy="2731558"/>
          </a:xfrm>
          <a:prstGeom prst="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矩形 94"/>
          <p:cNvSpPr/>
          <p:nvPr/>
        </p:nvSpPr>
        <p:spPr>
          <a:xfrm>
            <a:off x="9605450" y="2317786"/>
            <a:ext cx="1554231" cy="2731558"/>
          </a:xfrm>
          <a:prstGeom prst="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6" name="组合 95"/>
          <p:cNvGrpSpPr/>
          <p:nvPr/>
        </p:nvGrpSpPr>
        <p:grpSpPr>
          <a:xfrm>
            <a:off x="1348306" y="2699207"/>
            <a:ext cx="4269461" cy="2150062"/>
            <a:chOff x="658811" y="4804727"/>
            <a:chExt cx="10367938" cy="2150062"/>
          </a:xfrm>
        </p:grpSpPr>
        <p:sp>
          <p:nvSpPr>
            <p:cNvPr id="97" name="文本框 96"/>
            <p:cNvSpPr txBox="1"/>
            <p:nvPr/>
          </p:nvSpPr>
          <p:spPr>
            <a:xfrm>
              <a:off x="658811" y="4804727"/>
              <a:ext cx="5466893" cy="581057"/>
            </a:xfrm>
            <a:prstGeom prst="rect">
              <a:avLst/>
            </a:prstGeom>
            <a:noFill/>
          </p:spPr>
          <p:txBody>
            <a:bodyPr wrap="square" rtlCol="0">
              <a:spAutoFit/>
            </a:bodyPr>
            <a:lstStyle/>
            <a:p>
              <a:pPr>
                <a:lnSpc>
                  <a:spcPct val="150000"/>
                </a:lnSpc>
              </a:pPr>
              <a:r>
                <a:rPr lang="zh-CN" altLang="en-US" sz="2400" b="1" spc="300">
                  <a:solidFill>
                    <a:schemeClr val="bg1"/>
                  </a:solidFill>
                  <a:latin typeface="+mj-ea"/>
                  <a:ea typeface="+mj-ea"/>
                  <a:cs typeface="+mn-ea"/>
                  <a:sym typeface="+mn-lt"/>
                </a:rPr>
                <a:t>添加您的标题</a:t>
              </a:r>
              <a:endParaRPr lang="en-US" altLang="zh-CN" sz="2400" b="1" spc="300">
                <a:solidFill>
                  <a:schemeClr val="bg1"/>
                </a:solidFill>
                <a:latin typeface="+mj-ea"/>
                <a:ea typeface="+mj-ea"/>
                <a:cs typeface="+mn-ea"/>
                <a:sym typeface="+mn-lt"/>
              </a:endParaRPr>
            </a:p>
          </p:txBody>
        </p:sp>
        <p:sp>
          <p:nvSpPr>
            <p:cNvPr id="98" name="文本框 97"/>
            <p:cNvSpPr txBox="1"/>
            <p:nvPr/>
          </p:nvSpPr>
          <p:spPr>
            <a:xfrm>
              <a:off x="658816" y="5338962"/>
              <a:ext cx="10367933" cy="1615827"/>
            </a:xfrm>
            <a:prstGeom prst="rect">
              <a:avLst/>
            </a:prstGeom>
            <a:noFill/>
          </p:spPr>
          <p:txBody>
            <a:bodyPr wrap="square" rtlCol="0">
              <a:spAutoFit/>
            </a:bodyPr>
            <a:lstStyle/>
            <a:p>
              <a:pPr algn="just">
                <a:lnSpc>
                  <a:spcPct val="150000"/>
                </a:lnSpc>
              </a:pPr>
              <a:r>
                <a:rPr lang="zh-CN" altLang="en-US" sz="1100" spc="300">
                  <a:solidFill>
                    <a:schemeClr val="bg1"/>
                  </a:solidFill>
                </a:rPr>
                <a:t>由在此输入详细介绍，以表达项目工作的详细资料和文字信息。由在此输入详细介绍，以表达项目工作的详细资料和文字信息。</a:t>
              </a:r>
              <a:endParaRPr lang="zh-CN" altLang="en-US" sz="1100" spc="300">
                <a:solidFill>
                  <a:schemeClr val="bg1"/>
                </a:solidFill>
              </a:endParaRPr>
            </a:p>
            <a:p>
              <a:pPr algn="just">
                <a:lnSpc>
                  <a:spcPct val="150000"/>
                </a:lnSpc>
              </a:pPr>
              <a:r>
                <a:rPr lang="zh-CN" altLang="en-US" sz="1100" spc="300">
                  <a:solidFill>
                    <a:schemeClr val="bg1"/>
                  </a:solidFill>
                </a:rPr>
                <a:t>由在此输入详细介绍，以表达项目工作的详细资料和文字信息。</a:t>
              </a:r>
              <a:endParaRPr lang="zh-CN" altLang="en-US" sz="1100" spc="300">
                <a:solidFill>
                  <a:schemeClr val="bg1"/>
                </a:solidFill>
              </a:endParaRPr>
            </a:p>
            <a:p>
              <a:pPr algn="just">
                <a:lnSpc>
                  <a:spcPct val="150000"/>
                </a:lnSpc>
              </a:pPr>
              <a:endParaRPr lang="zh-CN" altLang="en-US" sz="1100" spc="30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fade">
                                      <p:cBhvr>
                                        <p:cTn id="12" dur="1500"/>
                                        <p:tgtEl>
                                          <p:spTgt spid="90"/>
                                        </p:tgtEl>
                                      </p:cBhvr>
                                    </p:animEffect>
                                  </p:childTnLst>
                                </p:cTn>
                              </p:par>
                              <p:par>
                                <p:cTn id="13" presetID="35" presetClass="path" presetSubtype="0" decel="100000" fill="hold" grpId="1" nodeType="withEffect">
                                  <p:stCondLst>
                                    <p:cond delay="0"/>
                                  </p:stCondLst>
                                  <p:childTnLst>
                                    <p:animMotion origin="layout" path="M -1.04167E-6 -1.11111E-6 L -0.04557 -1.11111E-6 " pathEditMode="relative" rAng="0" ptsTypes="AA">
                                      <p:cBhvr>
                                        <p:cTn id="14" dur="1500" spd="-100000" fill="hold"/>
                                        <p:tgtEl>
                                          <p:spTgt spid="90"/>
                                        </p:tgtEl>
                                        <p:attrNameLst>
                                          <p:attrName>ppt_x</p:attrName>
                                          <p:attrName>ppt_y</p:attrName>
                                        </p:attrNameLst>
                                      </p:cBhvr>
                                      <p:rCtr x="-2279" y="0"/>
                                    </p:animMotion>
                                  </p:childTnLst>
                                </p:cTn>
                              </p:par>
                              <p:par>
                                <p:cTn id="15" presetID="10" presetClass="entr" presetSubtype="0" fill="hold" nodeType="with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1500"/>
                                        <p:tgtEl>
                                          <p:spTgt spid="91"/>
                                        </p:tgtEl>
                                      </p:cBhvr>
                                    </p:animEffect>
                                  </p:childTnLst>
                                </p:cTn>
                              </p:par>
                              <p:par>
                                <p:cTn id="18" presetID="35" presetClass="path" presetSubtype="0" decel="100000" fill="hold" nodeType="withEffect">
                                  <p:stCondLst>
                                    <p:cond delay="0"/>
                                  </p:stCondLst>
                                  <p:childTnLst>
                                    <p:animMotion origin="layout" path="M -3.95833E-6 4.07407E-6 L 0.06003 4.07407E-6 " pathEditMode="relative" rAng="0" ptsTypes="AA">
                                      <p:cBhvr>
                                        <p:cTn id="19" dur="1500" spd="-100000" fill="hold"/>
                                        <p:tgtEl>
                                          <p:spTgt spid="91"/>
                                        </p:tgtEl>
                                        <p:attrNameLst>
                                          <p:attrName>ppt_x</p:attrName>
                                          <p:attrName>ppt_y</p:attrName>
                                        </p:attrNameLst>
                                      </p:cBhvr>
                                      <p:rCtr x="2995" y="0"/>
                                    </p:animMotion>
                                  </p:childTnLst>
                                </p:cTn>
                              </p:par>
                              <p:par>
                                <p:cTn id="20" presetID="10" presetClass="entr" presetSubtype="0" fill="hold" grpId="0" nodeType="withEffect">
                                  <p:stCondLst>
                                    <p:cond delay="250"/>
                                  </p:stCondLst>
                                  <p:childTnLst>
                                    <p:set>
                                      <p:cBhvr>
                                        <p:cTn id="21" dur="1" fill="hold">
                                          <p:stCondLst>
                                            <p:cond delay="0"/>
                                          </p:stCondLst>
                                        </p:cTn>
                                        <p:tgtEl>
                                          <p:spTgt spid="94"/>
                                        </p:tgtEl>
                                        <p:attrNameLst>
                                          <p:attrName>style.visibility</p:attrName>
                                        </p:attrNameLst>
                                      </p:cBhvr>
                                      <p:to>
                                        <p:strVal val="visible"/>
                                      </p:to>
                                    </p:set>
                                    <p:animEffect transition="in" filter="fade">
                                      <p:cBhvr>
                                        <p:cTn id="22" dur="1500"/>
                                        <p:tgtEl>
                                          <p:spTgt spid="94"/>
                                        </p:tgtEl>
                                      </p:cBhvr>
                                    </p:animEffect>
                                  </p:childTnLst>
                                </p:cTn>
                              </p:par>
                              <p:par>
                                <p:cTn id="23" presetID="35" presetClass="path" presetSubtype="0" decel="100000" fill="hold" grpId="1" nodeType="withEffect">
                                  <p:stCondLst>
                                    <p:cond delay="250"/>
                                  </p:stCondLst>
                                  <p:childTnLst>
                                    <p:animMotion origin="layout" path="M 3.125E-6 2.96296E-6 L 0.06002 2.96296E-6 " pathEditMode="relative" rAng="0" ptsTypes="AA">
                                      <p:cBhvr>
                                        <p:cTn id="24" dur="1500" spd="-100000" fill="hold"/>
                                        <p:tgtEl>
                                          <p:spTgt spid="94"/>
                                        </p:tgtEl>
                                        <p:attrNameLst>
                                          <p:attrName>ppt_x</p:attrName>
                                          <p:attrName>ppt_y</p:attrName>
                                        </p:attrNameLst>
                                      </p:cBhvr>
                                      <p:rCtr x="2995" y="0"/>
                                    </p:animMotion>
                                  </p:childTnLst>
                                </p:cTn>
                              </p:par>
                              <p:par>
                                <p:cTn id="25" presetID="10" presetClass="entr" presetSubtype="0" fill="hold" grpId="0" nodeType="withEffect">
                                  <p:stCondLst>
                                    <p:cond delay="500"/>
                                  </p:stCondLst>
                                  <p:childTnLst>
                                    <p:set>
                                      <p:cBhvr>
                                        <p:cTn id="26" dur="1" fill="hold">
                                          <p:stCondLst>
                                            <p:cond delay="0"/>
                                          </p:stCondLst>
                                        </p:cTn>
                                        <p:tgtEl>
                                          <p:spTgt spid="95"/>
                                        </p:tgtEl>
                                        <p:attrNameLst>
                                          <p:attrName>style.visibility</p:attrName>
                                        </p:attrNameLst>
                                      </p:cBhvr>
                                      <p:to>
                                        <p:strVal val="visible"/>
                                      </p:to>
                                    </p:set>
                                    <p:animEffect transition="in" filter="fade">
                                      <p:cBhvr>
                                        <p:cTn id="27" dur="1500"/>
                                        <p:tgtEl>
                                          <p:spTgt spid="95"/>
                                        </p:tgtEl>
                                      </p:cBhvr>
                                    </p:animEffect>
                                  </p:childTnLst>
                                </p:cTn>
                              </p:par>
                              <p:par>
                                <p:cTn id="28" presetID="35" presetClass="path" presetSubtype="0" decel="100000" fill="hold" grpId="1" nodeType="withEffect">
                                  <p:stCondLst>
                                    <p:cond delay="500"/>
                                  </p:stCondLst>
                                  <p:childTnLst>
                                    <p:animMotion origin="layout" path="M -2.5E-6 2.96296E-6 L 0.06003 2.96296E-6 " pathEditMode="relative" rAng="0" ptsTypes="AA">
                                      <p:cBhvr>
                                        <p:cTn id="29" dur="1500" spd="-100000" fill="hold"/>
                                        <p:tgtEl>
                                          <p:spTgt spid="95"/>
                                        </p:tgtEl>
                                        <p:attrNameLst>
                                          <p:attrName>ppt_x</p:attrName>
                                          <p:attrName>ppt_y</p:attrName>
                                        </p:attrNameLst>
                                      </p:cBhvr>
                                      <p:rCtr x="2995" y="0"/>
                                    </p:animMotion>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750"/>
                                        <p:tgtEl>
                                          <p:spTgt spid="96"/>
                                        </p:tgtEl>
                                      </p:cBhvr>
                                    </p:animEffect>
                                  </p:childTnLst>
                                </p:cTn>
                              </p:par>
                              <p:par>
                                <p:cTn id="34" presetID="42" presetClass="path" presetSubtype="0" decel="100000" fill="hold" nodeType="withEffect">
                                  <p:stCondLst>
                                    <p:cond delay="0"/>
                                  </p:stCondLst>
                                  <p:childTnLst>
                                    <p:animMotion origin="layout" path="M 2.91667E-6 -1.48148E-6 L 2.91667E-6 0.1338 " pathEditMode="relative" rAng="0" ptsTypes="AA">
                                      <p:cBhvr>
                                        <p:cTn id="35" dur="1250" spd="-100000" fill="hold"/>
                                        <p:tgtEl>
                                          <p:spTgt spid="96"/>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90" grpId="0" animBg="1"/>
      <p:bldP spid="90" grpId="1" animBg="1"/>
      <p:bldP spid="94" grpId="0" animBg="1"/>
      <p:bldP spid="94" grpId="1" animBg="1"/>
      <p:bldP spid="95" grpId="0" animBg="1"/>
      <p:bldP spid="9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99707" y="349686"/>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产品效益</a:t>
            </a:r>
            <a:endParaRPr lang="zh-CN" altLang="en-US" sz="3200" b="1" spc="600" dirty="0">
              <a:solidFill>
                <a:srgbClr val="0070C0"/>
              </a:solidFill>
              <a:latin typeface="+mn-ea"/>
            </a:endParaRPr>
          </a:p>
        </p:txBody>
      </p:sp>
      <p:graphicFrame>
        <p:nvGraphicFramePr>
          <p:cNvPr id="17" name="图表 16"/>
          <p:cNvGraphicFramePr/>
          <p:nvPr/>
        </p:nvGraphicFramePr>
        <p:xfrm>
          <a:off x="1055688" y="1733798"/>
          <a:ext cx="5040312" cy="4252936"/>
        </p:xfrm>
        <a:graphic>
          <a:graphicData uri="http://schemas.openxmlformats.org/drawingml/2006/chart">
            <c:chart xmlns:c="http://schemas.openxmlformats.org/drawingml/2006/chart" xmlns:r="http://schemas.openxmlformats.org/officeDocument/2006/relationships" r:id="rId1"/>
          </a:graphicData>
        </a:graphic>
      </p:graphicFrame>
      <p:sp>
        <p:nvSpPr>
          <p:cNvPr id="18" name="Freeform 7"/>
          <p:cNvSpPr/>
          <p:nvPr/>
        </p:nvSpPr>
        <p:spPr>
          <a:xfrm>
            <a:off x="6806340" y="2112285"/>
            <a:ext cx="1012417" cy="1012418"/>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noFill/>
          <a:ln>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sp>
        <p:nvSpPr>
          <p:cNvPr id="19" name="Freeform 7"/>
          <p:cNvSpPr/>
          <p:nvPr/>
        </p:nvSpPr>
        <p:spPr>
          <a:xfrm>
            <a:off x="8172031" y="1954241"/>
            <a:ext cx="1328505" cy="1328506"/>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noFill/>
          <a:ln>
            <a:solidFill>
              <a:schemeClr val="accent1">
                <a:shade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sp>
        <p:nvSpPr>
          <p:cNvPr id="20" name="Freeform 7"/>
          <p:cNvSpPr/>
          <p:nvPr/>
        </p:nvSpPr>
        <p:spPr>
          <a:xfrm>
            <a:off x="9853811" y="2112285"/>
            <a:ext cx="1012417" cy="1012418"/>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noFill/>
          <a:ln>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grpSp>
        <p:nvGrpSpPr>
          <p:cNvPr id="21" name="组合 20"/>
          <p:cNvGrpSpPr/>
          <p:nvPr/>
        </p:nvGrpSpPr>
        <p:grpSpPr>
          <a:xfrm>
            <a:off x="8307246" y="2089457"/>
            <a:ext cx="1057824" cy="1057825"/>
            <a:chOff x="8307246" y="2089457"/>
            <a:chExt cx="1057824" cy="1057825"/>
          </a:xfrm>
        </p:grpSpPr>
        <p:sp>
          <p:nvSpPr>
            <p:cNvPr id="22" name="Freeform 7"/>
            <p:cNvSpPr/>
            <p:nvPr/>
          </p:nvSpPr>
          <p:spPr>
            <a:xfrm>
              <a:off x="8307246" y="2089457"/>
              <a:ext cx="1057824" cy="1057825"/>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gradFill>
              <a:gsLst>
                <a:gs pos="0">
                  <a:schemeClr val="accent1"/>
                </a:gs>
                <a:gs pos="100000">
                  <a:schemeClr val="accent4"/>
                </a:gs>
              </a:gsLst>
              <a:lin ang="16200000" scaled="1"/>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grpSp>
          <p:nvGrpSpPr>
            <p:cNvPr id="23" name="Group 5185"/>
            <p:cNvGrpSpPr/>
            <p:nvPr/>
          </p:nvGrpSpPr>
          <p:grpSpPr>
            <a:xfrm>
              <a:off x="8666827" y="2424696"/>
              <a:ext cx="338662" cy="387345"/>
              <a:chOff x="0" y="0"/>
              <a:chExt cx="254000" cy="290513"/>
            </a:xfrm>
            <a:solidFill>
              <a:schemeClr val="bg1"/>
            </a:solidFill>
          </p:grpSpPr>
          <p:sp>
            <p:nvSpPr>
              <p:cNvPr id="25" name="Shape 5183"/>
              <p:cNvSpPr/>
              <p:nvPr/>
            </p:nvSpPr>
            <p:spPr>
              <a:xfrm>
                <a:off x="0" y="0"/>
                <a:ext cx="254001" cy="231776"/>
              </a:xfrm>
              <a:custGeom>
                <a:avLst/>
                <a:gdLst/>
                <a:ahLst/>
                <a:cxnLst>
                  <a:cxn ang="0">
                    <a:pos x="wd2" y="hd2"/>
                  </a:cxn>
                  <a:cxn ang="5400000">
                    <a:pos x="wd2" y="hd2"/>
                  </a:cxn>
                  <a:cxn ang="10800000">
                    <a:pos x="wd2" y="hd2"/>
                  </a:cxn>
                  <a:cxn ang="16200000">
                    <a:pos x="wd2" y="hd2"/>
                  </a:cxn>
                </a:cxnLst>
                <a:rect l="0" t="0" r="r" b="b"/>
                <a:pathLst>
                  <a:path w="21600" h="21600" extrusionOk="0">
                    <a:moveTo>
                      <a:pt x="21600" y="8047"/>
                    </a:moveTo>
                    <a:cubicBezTo>
                      <a:pt x="21600" y="2541"/>
                      <a:pt x="18129" y="0"/>
                      <a:pt x="10800" y="0"/>
                    </a:cubicBezTo>
                    <a:cubicBezTo>
                      <a:pt x="3471" y="0"/>
                      <a:pt x="0" y="2541"/>
                      <a:pt x="0" y="8047"/>
                    </a:cubicBezTo>
                    <a:cubicBezTo>
                      <a:pt x="0" y="14188"/>
                      <a:pt x="10221" y="21176"/>
                      <a:pt x="10607" y="21600"/>
                    </a:cubicBezTo>
                    <a:cubicBezTo>
                      <a:pt x="10607" y="21600"/>
                      <a:pt x="10607" y="21600"/>
                      <a:pt x="10607" y="21600"/>
                    </a:cubicBezTo>
                    <a:cubicBezTo>
                      <a:pt x="10607" y="21600"/>
                      <a:pt x="10607" y="21600"/>
                      <a:pt x="10607" y="21600"/>
                    </a:cubicBezTo>
                    <a:cubicBezTo>
                      <a:pt x="10607" y="21600"/>
                      <a:pt x="10800" y="21600"/>
                      <a:pt x="10800" y="21600"/>
                    </a:cubicBezTo>
                    <a:cubicBezTo>
                      <a:pt x="10800" y="21600"/>
                      <a:pt x="10993" y="21600"/>
                      <a:pt x="10993" y="21600"/>
                    </a:cubicBezTo>
                    <a:cubicBezTo>
                      <a:pt x="10993" y="21600"/>
                      <a:pt x="10993" y="21600"/>
                      <a:pt x="10993" y="21600"/>
                    </a:cubicBezTo>
                    <a:cubicBezTo>
                      <a:pt x="10993" y="21600"/>
                      <a:pt x="10993" y="21600"/>
                      <a:pt x="10993" y="21600"/>
                    </a:cubicBezTo>
                    <a:cubicBezTo>
                      <a:pt x="11379" y="21176"/>
                      <a:pt x="21600" y="14188"/>
                      <a:pt x="21600" y="8047"/>
                    </a:cubicBezTo>
                    <a:close/>
                    <a:moveTo>
                      <a:pt x="13886" y="8047"/>
                    </a:moveTo>
                    <a:cubicBezTo>
                      <a:pt x="13886" y="12706"/>
                      <a:pt x="11571" y="18212"/>
                      <a:pt x="10800" y="20118"/>
                    </a:cubicBezTo>
                    <a:cubicBezTo>
                      <a:pt x="10029" y="18212"/>
                      <a:pt x="7714" y="12706"/>
                      <a:pt x="7714" y="8047"/>
                    </a:cubicBezTo>
                    <a:cubicBezTo>
                      <a:pt x="7714" y="1482"/>
                      <a:pt x="9450" y="847"/>
                      <a:pt x="10800" y="847"/>
                    </a:cubicBezTo>
                    <a:cubicBezTo>
                      <a:pt x="12150" y="847"/>
                      <a:pt x="13886" y="1482"/>
                      <a:pt x="13886" y="8047"/>
                    </a:cubicBezTo>
                    <a:close/>
                    <a:moveTo>
                      <a:pt x="6943" y="8047"/>
                    </a:moveTo>
                    <a:cubicBezTo>
                      <a:pt x="6943" y="12071"/>
                      <a:pt x="8486" y="16518"/>
                      <a:pt x="9450" y="19271"/>
                    </a:cubicBezTo>
                    <a:cubicBezTo>
                      <a:pt x="7329" y="16729"/>
                      <a:pt x="3857" y="12071"/>
                      <a:pt x="3857" y="8047"/>
                    </a:cubicBezTo>
                    <a:cubicBezTo>
                      <a:pt x="3857" y="4024"/>
                      <a:pt x="5400" y="1694"/>
                      <a:pt x="8486" y="1059"/>
                    </a:cubicBezTo>
                    <a:cubicBezTo>
                      <a:pt x="7521" y="2329"/>
                      <a:pt x="6943" y="4659"/>
                      <a:pt x="6943" y="8047"/>
                    </a:cubicBezTo>
                    <a:close/>
                    <a:moveTo>
                      <a:pt x="14657" y="8047"/>
                    </a:moveTo>
                    <a:cubicBezTo>
                      <a:pt x="14657" y="4659"/>
                      <a:pt x="14079" y="2329"/>
                      <a:pt x="13114" y="1059"/>
                    </a:cubicBezTo>
                    <a:cubicBezTo>
                      <a:pt x="16200" y="1694"/>
                      <a:pt x="17743" y="4024"/>
                      <a:pt x="17743" y="8047"/>
                    </a:cubicBezTo>
                    <a:cubicBezTo>
                      <a:pt x="17743" y="12071"/>
                      <a:pt x="14271" y="16729"/>
                      <a:pt x="12150" y="19271"/>
                    </a:cubicBezTo>
                    <a:cubicBezTo>
                      <a:pt x="13114" y="16518"/>
                      <a:pt x="14657" y="12071"/>
                      <a:pt x="14657" y="8047"/>
                    </a:cubicBezTo>
                    <a:close/>
                    <a:moveTo>
                      <a:pt x="771" y="8047"/>
                    </a:moveTo>
                    <a:cubicBezTo>
                      <a:pt x="771" y="4659"/>
                      <a:pt x="2314" y="2541"/>
                      <a:pt x="5593" y="1482"/>
                    </a:cubicBezTo>
                    <a:cubicBezTo>
                      <a:pt x="3857" y="2753"/>
                      <a:pt x="3086" y="4871"/>
                      <a:pt x="3086" y="8047"/>
                    </a:cubicBezTo>
                    <a:cubicBezTo>
                      <a:pt x="3086" y="11435"/>
                      <a:pt x="5593" y="15459"/>
                      <a:pt x="7521" y="18000"/>
                    </a:cubicBezTo>
                    <a:cubicBezTo>
                      <a:pt x="4629" y="15459"/>
                      <a:pt x="771" y="11435"/>
                      <a:pt x="771" y="8047"/>
                    </a:cubicBezTo>
                    <a:close/>
                    <a:moveTo>
                      <a:pt x="14079" y="18000"/>
                    </a:moveTo>
                    <a:cubicBezTo>
                      <a:pt x="16007" y="15459"/>
                      <a:pt x="18514" y="11435"/>
                      <a:pt x="18514" y="8047"/>
                    </a:cubicBezTo>
                    <a:cubicBezTo>
                      <a:pt x="18514" y="4871"/>
                      <a:pt x="17743" y="2753"/>
                      <a:pt x="16007" y="1482"/>
                    </a:cubicBezTo>
                    <a:cubicBezTo>
                      <a:pt x="19286" y="2541"/>
                      <a:pt x="20829" y="4659"/>
                      <a:pt x="20829" y="8047"/>
                    </a:cubicBezTo>
                    <a:cubicBezTo>
                      <a:pt x="20829" y="11435"/>
                      <a:pt x="16971" y="15459"/>
                      <a:pt x="14079" y="18000"/>
                    </a:cubicBezTo>
                    <a:close/>
                  </a:path>
                </a:pathLst>
              </a:custGeom>
              <a:grpFill/>
              <a:ln w="12700" cap="flat">
                <a:noFill/>
                <a:miter lim="400000"/>
              </a:ln>
              <a:effectLst/>
            </p:spPr>
            <p:txBody>
              <a:bodyPr wrap="square" lIns="60958" tIns="60958" rIns="60958" bIns="60958" numCol="1" anchor="t">
                <a:noAutofit/>
              </a:bodyPr>
              <a:lstStyle/>
              <a:p>
                <a:pPr defTabSz="1219200" hangingPunct="0"/>
                <a:endParaRPr sz="2400" kern="0">
                  <a:solidFill>
                    <a:srgbClr val="000000"/>
                  </a:solidFill>
                  <a:latin typeface="Roboto Regular"/>
                  <a:ea typeface="Roboto Regular"/>
                  <a:cs typeface="Roboto Regular"/>
                  <a:sym typeface="Roboto Regular"/>
                </a:endParaRPr>
              </a:p>
            </p:txBody>
          </p:sp>
          <p:sp>
            <p:nvSpPr>
              <p:cNvPr id="26" name="Shape 5184"/>
              <p:cNvSpPr/>
              <p:nvPr/>
            </p:nvSpPr>
            <p:spPr>
              <a:xfrm>
                <a:off x="100011" y="246063"/>
                <a:ext cx="53976" cy="44451"/>
              </a:xfrm>
              <a:custGeom>
                <a:avLst/>
                <a:gdLst/>
                <a:ahLst/>
                <a:cxnLst>
                  <a:cxn ang="0">
                    <a:pos x="wd2" y="hd2"/>
                  </a:cxn>
                  <a:cxn ang="5400000">
                    <a:pos x="wd2" y="hd2"/>
                  </a:cxn>
                  <a:cxn ang="10800000">
                    <a:pos x="wd2" y="hd2"/>
                  </a:cxn>
                  <a:cxn ang="16200000">
                    <a:pos x="wd2" y="hd2"/>
                  </a:cxn>
                </a:cxnLst>
                <a:rect l="0" t="0" r="r" b="b"/>
                <a:pathLst>
                  <a:path w="21600" h="21600" extrusionOk="0">
                    <a:moveTo>
                      <a:pt x="1800" y="0"/>
                    </a:moveTo>
                    <a:cubicBezTo>
                      <a:pt x="900" y="0"/>
                      <a:pt x="0" y="1080"/>
                      <a:pt x="0" y="2160"/>
                    </a:cubicBezTo>
                    <a:cubicBezTo>
                      <a:pt x="0" y="15120"/>
                      <a:pt x="0" y="15120"/>
                      <a:pt x="0" y="15120"/>
                    </a:cubicBezTo>
                    <a:cubicBezTo>
                      <a:pt x="0" y="18360"/>
                      <a:pt x="2700" y="21600"/>
                      <a:pt x="5400" y="21600"/>
                    </a:cubicBezTo>
                    <a:cubicBezTo>
                      <a:pt x="16200" y="21600"/>
                      <a:pt x="16200" y="21600"/>
                      <a:pt x="16200" y="21600"/>
                    </a:cubicBezTo>
                    <a:cubicBezTo>
                      <a:pt x="18900" y="21600"/>
                      <a:pt x="21600" y="18360"/>
                      <a:pt x="21600" y="15120"/>
                    </a:cubicBezTo>
                    <a:cubicBezTo>
                      <a:pt x="21600" y="2160"/>
                      <a:pt x="21600" y="2160"/>
                      <a:pt x="21600" y="2160"/>
                    </a:cubicBezTo>
                    <a:cubicBezTo>
                      <a:pt x="21600" y="1080"/>
                      <a:pt x="20700" y="0"/>
                      <a:pt x="19800" y="0"/>
                    </a:cubicBezTo>
                    <a:lnTo>
                      <a:pt x="1800" y="0"/>
                    </a:lnTo>
                    <a:close/>
                    <a:moveTo>
                      <a:pt x="18000" y="15120"/>
                    </a:moveTo>
                    <a:cubicBezTo>
                      <a:pt x="18000" y="16200"/>
                      <a:pt x="17100" y="17280"/>
                      <a:pt x="16200" y="17280"/>
                    </a:cubicBezTo>
                    <a:cubicBezTo>
                      <a:pt x="5400" y="17280"/>
                      <a:pt x="5400" y="17280"/>
                      <a:pt x="5400" y="17280"/>
                    </a:cubicBezTo>
                    <a:cubicBezTo>
                      <a:pt x="4500" y="17280"/>
                      <a:pt x="3600" y="16200"/>
                      <a:pt x="3600" y="15120"/>
                    </a:cubicBezTo>
                    <a:cubicBezTo>
                      <a:pt x="3600" y="4320"/>
                      <a:pt x="3600" y="4320"/>
                      <a:pt x="3600" y="4320"/>
                    </a:cubicBezTo>
                    <a:cubicBezTo>
                      <a:pt x="18000" y="4320"/>
                      <a:pt x="18000" y="4320"/>
                      <a:pt x="18000" y="4320"/>
                    </a:cubicBezTo>
                    <a:lnTo>
                      <a:pt x="18000" y="15120"/>
                    </a:lnTo>
                    <a:close/>
                  </a:path>
                </a:pathLst>
              </a:custGeom>
              <a:grpFill/>
              <a:ln w="12700" cap="flat">
                <a:noFill/>
                <a:miter lim="400000"/>
              </a:ln>
              <a:effectLst/>
            </p:spPr>
            <p:txBody>
              <a:bodyPr wrap="square" lIns="60958" tIns="60958" rIns="60958" bIns="60958" numCol="1" anchor="t">
                <a:noAutofit/>
              </a:bodyPr>
              <a:lstStyle/>
              <a:p>
                <a:pPr defTabSz="1219200" hangingPunct="0"/>
                <a:endParaRPr sz="2400" kern="0">
                  <a:solidFill>
                    <a:srgbClr val="000000"/>
                  </a:solidFill>
                  <a:latin typeface="Roboto Regular"/>
                  <a:ea typeface="Roboto Regular"/>
                  <a:cs typeface="Roboto Regular"/>
                  <a:sym typeface="Roboto Regular"/>
                </a:endParaRPr>
              </a:p>
            </p:txBody>
          </p:sp>
        </p:grpSp>
      </p:grpSp>
      <p:grpSp>
        <p:nvGrpSpPr>
          <p:cNvPr id="27" name="组合 26"/>
          <p:cNvGrpSpPr/>
          <p:nvPr/>
        </p:nvGrpSpPr>
        <p:grpSpPr>
          <a:xfrm>
            <a:off x="9956855" y="2215329"/>
            <a:ext cx="806138" cy="806139"/>
            <a:chOff x="9956855" y="2215329"/>
            <a:chExt cx="806138" cy="806139"/>
          </a:xfrm>
        </p:grpSpPr>
        <p:sp>
          <p:nvSpPr>
            <p:cNvPr id="28" name="Freeform 7"/>
            <p:cNvSpPr/>
            <p:nvPr/>
          </p:nvSpPr>
          <p:spPr>
            <a:xfrm>
              <a:off x="9956855" y="2215329"/>
              <a:ext cx="806138" cy="806139"/>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grpSp>
          <p:nvGrpSpPr>
            <p:cNvPr id="29" name="Group 5011"/>
            <p:cNvGrpSpPr/>
            <p:nvPr/>
          </p:nvGrpSpPr>
          <p:grpSpPr>
            <a:xfrm>
              <a:off x="10231325" y="2446590"/>
              <a:ext cx="257198" cy="343557"/>
              <a:chOff x="0" y="0"/>
              <a:chExt cx="217487" cy="290513"/>
            </a:xfrm>
            <a:solidFill>
              <a:schemeClr val="bg1"/>
            </a:solidFill>
          </p:grpSpPr>
          <p:sp>
            <p:nvSpPr>
              <p:cNvPr id="30" name="Shape 5009"/>
              <p:cNvSpPr/>
              <p:nvPr/>
            </p:nvSpPr>
            <p:spPr>
              <a:xfrm>
                <a:off x="0" y="-1"/>
                <a:ext cx="217488" cy="29051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50" y="0"/>
                      <a:pt x="0" y="3713"/>
                      <a:pt x="0" y="8100"/>
                    </a:cubicBezTo>
                    <a:cubicBezTo>
                      <a:pt x="0" y="14850"/>
                      <a:pt x="10125" y="21262"/>
                      <a:pt x="10575" y="21600"/>
                    </a:cubicBezTo>
                    <a:cubicBezTo>
                      <a:pt x="10575" y="21600"/>
                      <a:pt x="10800" y="21600"/>
                      <a:pt x="10800" y="21600"/>
                    </a:cubicBezTo>
                    <a:cubicBezTo>
                      <a:pt x="10800" y="21600"/>
                      <a:pt x="11025" y="21600"/>
                      <a:pt x="11025" y="21600"/>
                    </a:cubicBezTo>
                    <a:cubicBezTo>
                      <a:pt x="11475" y="21262"/>
                      <a:pt x="21600" y="14850"/>
                      <a:pt x="21600" y="8100"/>
                    </a:cubicBezTo>
                    <a:cubicBezTo>
                      <a:pt x="21600" y="3713"/>
                      <a:pt x="16650" y="0"/>
                      <a:pt x="10800" y="0"/>
                    </a:cubicBezTo>
                    <a:close/>
                    <a:moveTo>
                      <a:pt x="10800" y="20756"/>
                    </a:moveTo>
                    <a:cubicBezTo>
                      <a:pt x="9225" y="19744"/>
                      <a:pt x="900" y="13838"/>
                      <a:pt x="900" y="8100"/>
                    </a:cubicBezTo>
                    <a:cubicBezTo>
                      <a:pt x="900" y="4050"/>
                      <a:pt x="5400" y="675"/>
                      <a:pt x="10800" y="675"/>
                    </a:cubicBezTo>
                    <a:cubicBezTo>
                      <a:pt x="16200" y="675"/>
                      <a:pt x="20700" y="4050"/>
                      <a:pt x="20700" y="8100"/>
                    </a:cubicBezTo>
                    <a:cubicBezTo>
                      <a:pt x="20700" y="14006"/>
                      <a:pt x="12375" y="19744"/>
                      <a:pt x="10800" y="20756"/>
                    </a:cubicBezTo>
                    <a:close/>
                  </a:path>
                </a:pathLst>
              </a:custGeom>
              <a:grpFill/>
              <a:ln w="12700" cap="flat">
                <a:noFill/>
                <a:miter lim="400000"/>
              </a:ln>
              <a:effectLst/>
            </p:spPr>
            <p:txBody>
              <a:bodyPr wrap="square" lIns="60958" tIns="60958" rIns="60958" bIns="60958" numCol="1" anchor="t">
                <a:noAutofit/>
              </a:bodyPr>
              <a:lstStyle/>
              <a:p>
                <a:pPr defTabSz="1219200" hangingPunct="0"/>
                <a:endParaRPr sz="2400" kern="0">
                  <a:solidFill>
                    <a:srgbClr val="000000"/>
                  </a:solidFill>
                  <a:latin typeface="Roboto Regular"/>
                  <a:ea typeface="Roboto Regular"/>
                  <a:cs typeface="Roboto Regular"/>
                  <a:sym typeface="Roboto Regular"/>
                </a:endParaRPr>
              </a:p>
            </p:txBody>
          </p:sp>
          <p:sp>
            <p:nvSpPr>
              <p:cNvPr id="31" name="Shape 5010"/>
              <p:cNvSpPr/>
              <p:nvPr/>
            </p:nvSpPr>
            <p:spPr>
              <a:xfrm>
                <a:off x="53975" y="53975"/>
                <a:ext cx="109539" cy="10953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50" y="0"/>
                      <a:pt x="0" y="4950"/>
                      <a:pt x="0" y="10800"/>
                    </a:cubicBezTo>
                    <a:cubicBezTo>
                      <a:pt x="0" y="16650"/>
                      <a:pt x="4950" y="21600"/>
                      <a:pt x="10800" y="21600"/>
                    </a:cubicBezTo>
                    <a:cubicBezTo>
                      <a:pt x="16650" y="21600"/>
                      <a:pt x="21600" y="16650"/>
                      <a:pt x="21600" y="10800"/>
                    </a:cubicBezTo>
                    <a:cubicBezTo>
                      <a:pt x="21600" y="4950"/>
                      <a:pt x="16650" y="0"/>
                      <a:pt x="10800" y="0"/>
                    </a:cubicBezTo>
                    <a:close/>
                    <a:moveTo>
                      <a:pt x="10800" y="19800"/>
                    </a:moveTo>
                    <a:cubicBezTo>
                      <a:pt x="5850" y="19800"/>
                      <a:pt x="1800" y="15750"/>
                      <a:pt x="1800" y="10800"/>
                    </a:cubicBezTo>
                    <a:cubicBezTo>
                      <a:pt x="1800" y="5850"/>
                      <a:pt x="5850" y="1800"/>
                      <a:pt x="10800" y="1800"/>
                    </a:cubicBezTo>
                    <a:cubicBezTo>
                      <a:pt x="15750" y="1800"/>
                      <a:pt x="19800" y="5850"/>
                      <a:pt x="19800" y="10800"/>
                    </a:cubicBezTo>
                    <a:cubicBezTo>
                      <a:pt x="19800" y="15750"/>
                      <a:pt x="15750" y="19800"/>
                      <a:pt x="10800" y="19800"/>
                    </a:cubicBezTo>
                    <a:close/>
                  </a:path>
                </a:pathLst>
              </a:custGeom>
              <a:grpFill/>
              <a:ln w="12700" cap="flat">
                <a:noFill/>
                <a:miter lim="400000"/>
              </a:ln>
              <a:effectLst/>
            </p:spPr>
            <p:txBody>
              <a:bodyPr wrap="square" lIns="60958" tIns="60958" rIns="60958" bIns="60958" numCol="1" anchor="t">
                <a:noAutofit/>
              </a:bodyPr>
              <a:lstStyle/>
              <a:p>
                <a:pPr defTabSz="1219200" hangingPunct="0"/>
                <a:endParaRPr sz="2400" kern="0">
                  <a:solidFill>
                    <a:srgbClr val="000000"/>
                  </a:solidFill>
                  <a:latin typeface="Roboto Regular"/>
                  <a:ea typeface="Roboto Regular"/>
                  <a:cs typeface="Roboto Regular"/>
                  <a:sym typeface="Roboto Regular"/>
                </a:endParaRPr>
              </a:p>
            </p:txBody>
          </p:sp>
        </p:grpSp>
      </p:grpSp>
      <p:grpSp>
        <p:nvGrpSpPr>
          <p:cNvPr id="32" name="组合 31"/>
          <p:cNvGrpSpPr/>
          <p:nvPr/>
        </p:nvGrpSpPr>
        <p:grpSpPr>
          <a:xfrm>
            <a:off x="6909479" y="2215329"/>
            <a:ext cx="806138" cy="806139"/>
            <a:chOff x="6909479" y="2215329"/>
            <a:chExt cx="806138" cy="806139"/>
          </a:xfrm>
        </p:grpSpPr>
        <p:sp>
          <p:nvSpPr>
            <p:cNvPr id="33" name="Freeform 7"/>
            <p:cNvSpPr/>
            <p:nvPr/>
          </p:nvSpPr>
          <p:spPr>
            <a:xfrm>
              <a:off x="6909479" y="2215329"/>
              <a:ext cx="806138" cy="806139"/>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grpSp>
          <p:nvGrpSpPr>
            <p:cNvPr id="34" name="Group 5289"/>
            <p:cNvGrpSpPr/>
            <p:nvPr/>
          </p:nvGrpSpPr>
          <p:grpSpPr>
            <a:xfrm>
              <a:off x="7194275" y="2468182"/>
              <a:ext cx="236546" cy="343554"/>
              <a:chOff x="0" y="0"/>
              <a:chExt cx="200025" cy="290511"/>
            </a:xfrm>
            <a:solidFill>
              <a:schemeClr val="bg1"/>
            </a:solidFill>
          </p:grpSpPr>
          <p:sp>
            <p:nvSpPr>
              <p:cNvPr id="35" name="Shape 5286"/>
              <p:cNvSpPr/>
              <p:nvPr/>
            </p:nvSpPr>
            <p:spPr>
              <a:xfrm>
                <a:off x="-1" y="-1"/>
                <a:ext cx="200027" cy="24289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5645" y="0"/>
                      <a:pt x="0" y="3432"/>
                      <a:pt x="0" y="8882"/>
                    </a:cubicBezTo>
                    <a:cubicBezTo>
                      <a:pt x="0" y="11507"/>
                      <a:pt x="1227" y="13929"/>
                      <a:pt x="3927" y="15544"/>
                    </a:cubicBezTo>
                    <a:cubicBezTo>
                      <a:pt x="3927" y="15544"/>
                      <a:pt x="3927" y="15746"/>
                      <a:pt x="3927" y="15746"/>
                    </a:cubicBezTo>
                    <a:cubicBezTo>
                      <a:pt x="5891" y="17361"/>
                      <a:pt x="5891" y="17563"/>
                      <a:pt x="5891" y="18370"/>
                    </a:cubicBezTo>
                    <a:cubicBezTo>
                      <a:pt x="5891" y="18572"/>
                      <a:pt x="5891" y="18774"/>
                      <a:pt x="5891" y="18774"/>
                    </a:cubicBezTo>
                    <a:cubicBezTo>
                      <a:pt x="5891" y="18976"/>
                      <a:pt x="5891" y="18976"/>
                      <a:pt x="5891" y="18976"/>
                    </a:cubicBezTo>
                    <a:cubicBezTo>
                      <a:pt x="5891" y="19379"/>
                      <a:pt x="5891" y="19985"/>
                      <a:pt x="6873" y="20187"/>
                    </a:cubicBezTo>
                    <a:cubicBezTo>
                      <a:pt x="14727" y="21600"/>
                      <a:pt x="14727" y="21600"/>
                      <a:pt x="14727" y="21600"/>
                    </a:cubicBezTo>
                    <a:cubicBezTo>
                      <a:pt x="14727" y="21600"/>
                      <a:pt x="14727" y="21600"/>
                      <a:pt x="14727" y="21600"/>
                    </a:cubicBezTo>
                    <a:cubicBezTo>
                      <a:pt x="14973" y="21600"/>
                      <a:pt x="15218" y="21398"/>
                      <a:pt x="15218" y="21398"/>
                    </a:cubicBezTo>
                    <a:cubicBezTo>
                      <a:pt x="15464" y="20994"/>
                      <a:pt x="15218" y="20793"/>
                      <a:pt x="14973" y="20793"/>
                    </a:cubicBezTo>
                    <a:cubicBezTo>
                      <a:pt x="7118" y="19379"/>
                      <a:pt x="7118" y="19379"/>
                      <a:pt x="7118" y="19379"/>
                    </a:cubicBezTo>
                    <a:cubicBezTo>
                      <a:pt x="6873" y="19379"/>
                      <a:pt x="6873" y="19379"/>
                      <a:pt x="6873" y="18976"/>
                    </a:cubicBezTo>
                    <a:cubicBezTo>
                      <a:pt x="6873" y="18774"/>
                      <a:pt x="6873" y="18774"/>
                      <a:pt x="6873" y="18774"/>
                    </a:cubicBezTo>
                    <a:cubicBezTo>
                      <a:pt x="6873" y="18774"/>
                      <a:pt x="6873" y="18774"/>
                      <a:pt x="6873" y="18370"/>
                    </a:cubicBezTo>
                    <a:cubicBezTo>
                      <a:pt x="6873" y="17361"/>
                      <a:pt x="6627" y="16755"/>
                      <a:pt x="4664" y="15140"/>
                    </a:cubicBezTo>
                    <a:cubicBezTo>
                      <a:pt x="4664" y="15140"/>
                      <a:pt x="4418" y="14938"/>
                      <a:pt x="4418" y="14938"/>
                    </a:cubicBezTo>
                    <a:cubicBezTo>
                      <a:pt x="2209" y="13323"/>
                      <a:pt x="982" y="11305"/>
                      <a:pt x="982" y="8882"/>
                    </a:cubicBezTo>
                    <a:cubicBezTo>
                      <a:pt x="982" y="3836"/>
                      <a:pt x="6136" y="807"/>
                      <a:pt x="10800" y="807"/>
                    </a:cubicBezTo>
                    <a:cubicBezTo>
                      <a:pt x="15709" y="807"/>
                      <a:pt x="20618" y="3836"/>
                      <a:pt x="20618" y="8882"/>
                    </a:cubicBezTo>
                    <a:cubicBezTo>
                      <a:pt x="20618" y="12112"/>
                      <a:pt x="18655" y="13929"/>
                      <a:pt x="17182" y="14938"/>
                    </a:cubicBezTo>
                    <a:cubicBezTo>
                      <a:pt x="17182" y="14938"/>
                      <a:pt x="17182" y="14938"/>
                      <a:pt x="16936" y="15140"/>
                    </a:cubicBezTo>
                    <a:cubicBezTo>
                      <a:pt x="14973" y="16755"/>
                      <a:pt x="14727" y="17361"/>
                      <a:pt x="14727" y="18370"/>
                    </a:cubicBezTo>
                    <a:cubicBezTo>
                      <a:pt x="14727" y="18370"/>
                      <a:pt x="14727" y="18370"/>
                      <a:pt x="14727" y="18370"/>
                    </a:cubicBezTo>
                    <a:cubicBezTo>
                      <a:pt x="14727" y="18572"/>
                      <a:pt x="14727" y="18572"/>
                      <a:pt x="14727" y="18572"/>
                    </a:cubicBezTo>
                    <a:cubicBezTo>
                      <a:pt x="14727" y="18572"/>
                      <a:pt x="14727" y="18572"/>
                      <a:pt x="14727" y="18572"/>
                    </a:cubicBezTo>
                    <a:cubicBezTo>
                      <a:pt x="14727" y="18572"/>
                      <a:pt x="14482" y="18572"/>
                      <a:pt x="14482" y="18572"/>
                    </a:cubicBezTo>
                    <a:cubicBezTo>
                      <a:pt x="10555" y="17764"/>
                      <a:pt x="10555" y="17764"/>
                      <a:pt x="10555" y="17764"/>
                    </a:cubicBezTo>
                    <a:cubicBezTo>
                      <a:pt x="10309" y="17764"/>
                      <a:pt x="10064" y="17764"/>
                      <a:pt x="9818" y="18168"/>
                    </a:cubicBezTo>
                    <a:cubicBezTo>
                      <a:pt x="9818" y="18370"/>
                      <a:pt x="10064" y="18572"/>
                      <a:pt x="10309" y="18572"/>
                    </a:cubicBezTo>
                    <a:cubicBezTo>
                      <a:pt x="14236" y="19379"/>
                      <a:pt x="14236" y="19379"/>
                      <a:pt x="14236" y="19379"/>
                    </a:cubicBezTo>
                    <a:cubicBezTo>
                      <a:pt x="14482" y="19379"/>
                      <a:pt x="14973" y="19581"/>
                      <a:pt x="15218" y="19178"/>
                    </a:cubicBezTo>
                    <a:cubicBezTo>
                      <a:pt x="15464" y="19178"/>
                      <a:pt x="15709" y="18976"/>
                      <a:pt x="15709" y="18572"/>
                    </a:cubicBezTo>
                    <a:cubicBezTo>
                      <a:pt x="15709" y="18572"/>
                      <a:pt x="15709" y="18572"/>
                      <a:pt x="15709" y="18572"/>
                    </a:cubicBezTo>
                    <a:cubicBezTo>
                      <a:pt x="15709" y="18572"/>
                      <a:pt x="15709" y="18370"/>
                      <a:pt x="15709" y="18370"/>
                    </a:cubicBezTo>
                    <a:cubicBezTo>
                      <a:pt x="15709" y="18370"/>
                      <a:pt x="15709" y="18370"/>
                      <a:pt x="15709" y="18370"/>
                    </a:cubicBezTo>
                    <a:cubicBezTo>
                      <a:pt x="15709" y="18370"/>
                      <a:pt x="15709" y="18370"/>
                      <a:pt x="15709" y="18370"/>
                    </a:cubicBezTo>
                    <a:cubicBezTo>
                      <a:pt x="15709" y="17563"/>
                      <a:pt x="15709" y="17361"/>
                      <a:pt x="17673" y="15746"/>
                    </a:cubicBezTo>
                    <a:cubicBezTo>
                      <a:pt x="17673" y="15746"/>
                      <a:pt x="17673" y="15746"/>
                      <a:pt x="17673" y="15746"/>
                    </a:cubicBezTo>
                    <a:cubicBezTo>
                      <a:pt x="20373" y="13929"/>
                      <a:pt x="21600" y="11708"/>
                      <a:pt x="21600" y="8882"/>
                    </a:cubicBezTo>
                    <a:cubicBezTo>
                      <a:pt x="21600" y="3230"/>
                      <a:pt x="16200" y="0"/>
                      <a:pt x="10800" y="0"/>
                    </a:cubicBezTo>
                    <a:close/>
                  </a:path>
                </a:pathLst>
              </a:custGeom>
              <a:grpFill/>
              <a:ln w="12700" cap="flat">
                <a:noFill/>
                <a:miter lim="400000"/>
              </a:ln>
              <a:effectLst/>
            </p:spPr>
            <p:txBody>
              <a:bodyPr wrap="square" lIns="60958" tIns="60958" rIns="60958" bIns="60958" numCol="1" anchor="t">
                <a:noAutofit/>
              </a:bodyPr>
              <a:lstStyle/>
              <a:p>
                <a:pPr defTabSz="1219200" hangingPunct="0"/>
                <a:endParaRPr sz="2400" kern="0">
                  <a:solidFill>
                    <a:srgbClr val="000000"/>
                  </a:solidFill>
                  <a:latin typeface="Roboto Regular"/>
                  <a:ea typeface="Roboto Regular"/>
                  <a:cs typeface="Roboto Regular"/>
                  <a:sym typeface="Roboto Regular"/>
                </a:endParaRPr>
              </a:p>
            </p:txBody>
          </p:sp>
          <p:sp>
            <p:nvSpPr>
              <p:cNvPr id="36" name="Shape 5287"/>
              <p:cNvSpPr/>
              <p:nvPr/>
            </p:nvSpPr>
            <p:spPr>
              <a:xfrm>
                <a:off x="60325" y="242886"/>
                <a:ext cx="80964" cy="25401"/>
              </a:xfrm>
              <a:custGeom>
                <a:avLst/>
                <a:gdLst/>
                <a:ahLst/>
                <a:cxnLst>
                  <a:cxn ang="0">
                    <a:pos x="wd2" y="hd2"/>
                  </a:cxn>
                  <a:cxn ang="5400000">
                    <a:pos x="wd2" y="hd2"/>
                  </a:cxn>
                  <a:cxn ang="10800000">
                    <a:pos x="wd2" y="hd2"/>
                  </a:cxn>
                  <a:cxn ang="16200000">
                    <a:pos x="wd2" y="hd2"/>
                  </a:cxn>
                </a:cxnLst>
                <a:rect l="0" t="0" r="r" b="b"/>
                <a:pathLst>
                  <a:path w="21600" h="21600" extrusionOk="0">
                    <a:moveTo>
                      <a:pt x="20400" y="21600"/>
                    </a:moveTo>
                    <a:cubicBezTo>
                      <a:pt x="21000" y="21600"/>
                      <a:pt x="21600" y="19636"/>
                      <a:pt x="21600" y="17673"/>
                    </a:cubicBezTo>
                    <a:cubicBezTo>
                      <a:pt x="21600" y="15709"/>
                      <a:pt x="21600" y="13745"/>
                      <a:pt x="20400" y="13745"/>
                    </a:cubicBezTo>
                    <a:cubicBezTo>
                      <a:pt x="1200" y="0"/>
                      <a:pt x="1200" y="0"/>
                      <a:pt x="1200" y="0"/>
                    </a:cubicBezTo>
                    <a:cubicBezTo>
                      <a:pt x="600" y="0"/>
                      <a:pt x="0" y="0"/>
                      <a:pt x="0" y="1964"/>
                    </a:cubicBezTo>
                    <a:cubicBezTo>
                      <a:pt x="0" y="3927"/>
                      <a:pt x="0" y="5891"/>
                      <a:pt x="1200" y="7855"/>
                    </a:cubicBezTo>
                    <a:cubicBezTo>
                      <a:pt x="20400" y="21600"/>
                      <a:pt x="20400" y="21600"/>
                      <a:pt x="20400" y="21600"/>
                    </a:cubicBezTo>
                    <a:cubicBezTo>
                      <a:pt x="20400" y="21600"/>
                      <a:pt x="20400" y="21600"/>
                      <a:pt x="20400" y="21600"/>
                    </a:cubicBezTo>
                    <a:close/>
                  </a:path>
                </a:pathLst>
              </a:custGeom>
              <a:grpFill/>
              <a:ln w="12700" cap="flat">
                <a:noFill/>
                <a:miter lim="400000"/>
              </a:ln>
              <a:effectLst/>
            </p:spPr>
            <p:txBody>
              <a:bodyPr wrap="square" lIns="60958" tIns="60958" rIns="60958" bIns="60958" numCol="1" anchor="t">
                <a:noAutofit/>
              </a:bodyPr>
              <a:lstStyle/>
              <a:p>
                <a:pPr defTabSz="1219200" hangingPunct="0"/>
                <a:endParaRPr sz="2400" kern="0">
                  <a:solidFill>
                    <a:srgbClr val="000000"/>
                  </a:solidFill>
                  <a:latin typeface="Roboto Regular"/>
                  <a:ea typeface="Roboto Regular"/>
                  <a:cs typeface="Roboto Regular"/>
                  <a:sym typeface="Roboto Regular"/>
                </a:endParaRPr>
              </a:p>
            </p:txBody>
          </p:sp>
          <p:sp>
            <p:nvSpPr>
              <p:cNvPr id="37" name="Shape 5288"/>
              <p:cNvSpPr/>
              <p:nvPr/>
            </p:nvSpPr>
            <p:spPr>
              <a:xfrm>
                <a:off x="63500" y="268286"/>
                <a:ext cx="68264" cy="22226"/>
              </a:xfrm>
              <a:custGeom>
                <a:avLst/>
                <a:gdLst/>
                <a:ahLst/>
                <a:cxnLst>
                  <a:cxn ang="0">
                    <a:pos x="wd2" y="hd2"/>
                  </a:cxn>
                  <a:cxn ang="5400000">
                    <a:pos x="wd2" y="hd2"/>
                  </a:cxn>
                  <a:cxn ang="10800000">
                    <a:pos x="wd2" y="hd2"/>
                  </a:cxn>
                  <a:cxn ang="16200000">
                    <a:pos x="wd2" y="hd2"/>
                  </a:cxn>
                </a:cxnLst>
                <a:rect l="0" t="0" r="r" b="b"/>
                <a:pathLst>
                  <a:path w="21600" h="21600" extrusionOk="0">
                    <a:moveTo>
                      <a:pt x="1440" y="0"/>
                    </a:moveTo>
                    <a:cubicBezTo>
                      <a:pt x="720" y="0"/>
                      <a:pt x="0" y="2160"/>
                      <a:pt x="0" y="4320"/>
                    </a:cubicBezTo>
                    <a:cubicBezTo>
                      <a:pt x="0" y="6480"/>
                      <a:pt x="0" y="8640"/>
                      <a:pt x="1440" y="8640"/>
                    </a:cubicBezTo>
                    <a:cubicBezTo>
                      <a:pt x="20180" y="21600"/>
                      <a:pt x="20180" y="21600"/>
                      <a:pt x="20180" y="21600"/>
                    </a:cubicBezTo>
                    <a:cubicBezTo>
                      <a:pt x="20180" y="21600"/>
                      <a:pt x="20180" y="21600"/>
                      <a:pt x="20180" y="21600"/>
                    </a:cubicBezTo>
                    <a:cubicBezTo>
                      <a:pt x="20880" y="21600"/>
                      <a:pt x="21600" y="19440"/>
                      <a:pt x="21600" y="17280"/>
                    </a:cubicBezTo>
                    <a:cubicBezTo>
                      <a:pt x="21600" y="15120"/>
                      <a:pt x="21600" y="12960"/>
                      <a:pt x="20180" y="12960"/>
                    </a:cubicBezTo>
                    <a:lnTo>
                      <a:pt x="1440" y="0"/>
                    </a:lnTo>
                    <a:close/>
                  </a:path>
                </a:pathLst>
              </a:custGeom>
              <a:grpFill/>
              <a:ln w="12700" cap="flat">
                <a:noFill/>
                <a:miter lim="400000"/>
              </a:ln>
              <a:effectLst/>
            </p:spPr>
            <p:txBody>
              <a:bodyPr wrap="square" lIns="60958" tIns="60958" rIns="60958" bIns="60958" numCol="1" anchor="t">
                <a:noAutofit/>
              </a:bodyPr>
              <a:lstStyle/>
              <a:p>
                <a:pPr defTabSz="1219200" hangingPunct="0"/>
                <a:endParaRPr sz="2400" kern="0">
                  <a:solidFill>
                    <a:srgbClr val="000000"/>
                  </a:solidFill>
                  <a:latin typeface="Roboto Regular"/>
                  <a:ea typeface="Roboto Regular"/>
                  <a:cs typeface="Roboto Regular"/>
                  <a:sym typeface="Roboto Regular"/>
                </a:endParaRPr>
              </a:p>
            </p:txBody>
          </p:sp>
        </p:grpSp>
      </p:grpSp>
      <p:sp>
        <p:nvSpPr>
          <p:cNvPr id="38" name="矩形 37"/>
          <p:cNvSpPr/>
          <p:nvPr/>
        </p:nvSpPr>
        <p:spPr>
          <a:xfrm flipH="1">
            <a:off x="6637006" y="3800598"/>
            <a:ext cx="4402998" cy="461665"/>
          </a:xfrm>
          <a:prstGeom prst="rect">
            <a:avLst/>
          </a:prstGeom>
        </p:spPr>
        <p:txBody>
          <a:bodyPr wrap="square">
            <a:spAutoFit/>
          </a:bodyPr>
          <a:lstStyle/>
          <a:p>
            <a:pPr algn="ctr"/>
            <a:r>
              <a:rPr lang="zh-CN" altLang="en-US" sz="1200" spc="300">
                <a:solidFill>
                  <a:schemeClr val="bg1">
                    <a:lumMod val="65000"/>
                  </a:schemeClr>
                </a:solidFill>
              </a:rPr>
              <a:t>由在此输入详细介绍，以表达项目工作的详细资料和文字信息。</a:t>
            </a:r>
            <a:endParaRPr lang="zh-CN" altLang="en-US" sz="1200" spc="300">
              <a:solidFill>
                <a:schemeClr val="bg1">
                  <a:lumMod val="65000"/>
                </a:schemeClr>
              </a:solidFill>
            </a:endParaRPr>
          </a:p>
        </p:txBody>
      </p:sp>
      <p:sp>
        <p:nvSpPr>
          <p:cNvPr id="39" name="圆角矩形 38"/>
          <p:cNvSpPr/>
          <p:nvPr/>
        </p:nvSpPr>
        <p:spPr>
          <a:xfrm>
            <a:off x="8179226" y="5634426"/>
            <a:ext cx="1370446" cy="307420"/>
          </a:xfrm>
          <a:prstGeom prst="roundRect">
            <a:avLst>
              <a:gd name="adj" fmla="val 50000"/>
            </a:avLst>
          </a:prstGeom>
          <a:gradFill flip="none" rotWithShape="1">
            <a:gsLst>
              <a:gs pos="0">
                <a:schemeClr val="accent1"/>
              </a:gs>
              <a:gs pos="100000">
                <a:schemeClr val="accent4"/>
              </a:gs>
            </a:gsLst>
            <a:lin ang="16200000" scaled="1"/>
            <a:tileRect/>
          </a:gra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300" normalizeH="0" baseline="0" noProof="0" dirty="0">
                <a:ln>
                  <a:noFill/>
                </a:ln>
                <a:solidFill>
                  <a:prstClr val="white"/>
                </a:solidFill>
                <a:effectLst/>
                <a:uLnTx/>
                <a:uFillTx/>
                <a:latin typeface="Century Gothic" panose="020B0502020202020204" pitchFamily="34" charset="0"/>
                <a:cs typeface="+mn-ea"/>
                <a:sym typeface="+mn-lt"/>
              </a:rPr>
              <a:t>MORE</a:t>
            </a:r>
            <a:endParaRPr kumimoji="0" lang="zh-CN" altLang="en-US" sz="1400" b="0" i="0" u="none" strike="noStrike" kern="0" cap="none" spc="300" normalizeH="0" baseline="0" noProof="0" dirty="0">
              <a:ln>
                <a:noFill/>
              </a:ln>
              <a:solidFill>
                <a:prstClr val="white"/>
              </a:solidFill>
              <a:effectLst/>
              <a:uLnTx/>
              <a:uFillTx/>
              <a:latin typeface="Century Gothic" panose="020B0502020202020204" pitchFamily="34" charset="0"/>
              <a:cs typeface="+mn-ea"/>
              <a:sym typeface="+mn-lt"/>
            </a:endParaRPr>
          </a:p>
        </p:txBody>
      </p:sp>
      <p:sp>
        <p:nvSpPr>
          <p:cNvPr id="40" name="矩形 39"/>
          <p:cNvSpPr/>
          <p:nvPr/>
        </p:nvSpPr>
        <p:spPr>
          <a:xfrm flipH="1">
            <a:off x="6670641" y="4470495"/>
            <a:ext cx="4402998" cy="461665"/>
          </a:xfrm>
          <a:prstGeom prst="rect">
            <a:avLst/>
          </a:prstGeom>
        </p:spPr>
        <p:txBody>
          <a:bodyPr wrap="square">
            <a:spAutoFit/>
          </a:bodyPr>
          <a:lstStyle/>
          <a:p>
            <a:pPr algn="ctr"/>
            <a:r>
              <a:rPr lang="zh-CN" altLang="en-US" sz="1200" spc="300">
                <a:solidFill>
                  <a:schemeClr val="bg1">
                    <a:lumMod val="65000"/>
                  </a:schemeClr>
                </a:solidFill>
              </a:rPr>
              <a:t>由在此输入详细介绍，以表达项目工作的详细资料和文字信息。</a:t>
            </a:r>
            <a:endParaRPr lang="zh-CN" altLang="en-US" sz="1200" spc="300">
              <a:solidFill>
                <a:schemeClr val="bg1">
                  <a:lumMod val="6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1000"/>
                                        <p:tgtEl>
                                          <p:spTgt spid="17"/>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1000" fill="hold"/>
                                        <p:tgtEl>
                                          <p:spTgt spid="18"/>
                                        </p:tgtEl>
                                        <p:attrNameLst>
                                          <p:attrName>ppt_w</p:attrName>
                                        </p:attrNameLst>
                                      </p:cBhvr>
                                      <p:tavLst>
                                        <p:tav tm="0">
                                          <p:val>
                                            <p:fltVal val="0"/>
                                          </p:val>
                                        </p:tav>
                                        <p:tav tm="100000">
                                          <p:val>
                                            <p:strVal val="#ppt_w"/>
                                          </p:val>
                                        </p:tav>
                                      </p:tavLst>
                                    </p:anim>
                                    <p:anim calcmode="lin" valueType="num">
                                      <p:cBhvr>
                                        <p:cTn id="17" dur="1000" fill="hold"/>
                                        <p:tgtEl>
                                          <p:spTgt spid="18"/>
                                        </p:tgtEl>
                                        <p:attrNameLst>
                                          <p:attrName>ppt_h</p:attrName>
                                        </p:attrNameLst>
                                      </p:cBhvr>
                                      <p:tavLst>
                                        <p:tav tm="0">
                                          <p:val>
                                            <p:fltVal val="0"/>
                                          </p:val>
                                        </p:tav>
                                        <p:tav tm="100000">
                                          <p:val>
                                            <p:strVal val="#ppt_h"/>
                                          </p:val>
                                        </p:tav>
                                      </p:tavLst>
                                    </p:anim>
                                    <p:animEffect transition="in" filter="fade">
                                      <p:cBhvr>
                                        <p:cTn id="18" dur="1000"/>
                                        <p:tgtEl>
                                          <p:spTgt spid="18"/>
                                        </p:tgtEl>
                                      </p:cBhvr>
                                    </p:animEffect>
                                  </p:childTnLst>
                                </p:cTn>
                              </p:par>
                              <p:par>
                                <p:cTn id="19" presetID="53" presetClass="entr" presetSubtype="16" fill="hold" nodeType="withEffect">
                                  <p:stCondLst>
                                    <p:cond delay="250"/>
                                  </p:stCondLst>
                                  <p:childTnLst>
                                    <p:set>
                                      <p:cBhvr>
                                        <p:cTn id="20" dur="1" fill="hold">
                                          <p:stCondLst>
                                            <p:cond delay="0"/>
                                          </p:stCondLst>
                                        </p:cTn>
                                        <p:tgtEl>
                                          <p:spTgt spid="32"/>
                                        </p:tgtEl>
                                        <p:attrNameLst>
                                          <p:attrName>style.visibility</p:attrName>
                                        </p:attrNameLst>
                                      </p:cBhvr>
                                      <p:to>
                                        <p:strVal val="visible"/>
                                      </p:to>
                                    </p:set>
                                    <p:anim calcmode="lin" valueType="num">
                                      <p:cBhvr>
                                        <p:cTn id="21" dur="1000" fill="hold"/>
                                        <p:tgtEl>
                                          <p:spTgt spid="32"/>
                                        </p:tgtEl>
                                        <p:attrNameLst>
                                          <p:attrName>ppt_w</p:attrName>
                                        </p:attrNameLst>
                                      </p:cBhvr>
                                      <p:tavLst>
                                        <p:tav tm="0">
                                          <p:val>
                                            <p:fltVal val="0"/>
                                          </p:val>
                                        </p:tav>
                                        <p:tav tm="100000">
                                          <p:val>
                                            <p:strVal val="#ppt_w"/>
                                          </p:val>
                                        </p:tav>
                                      </p:tavLst>
                                    </p:anim>
                                    <p:anim calcmode="lin" valueType="num">
                                      <p:cBhvr>
                                        <p:cTn id="22" dur="1000" fill="hold"/>
                                        <p:tgtEl>
                                          <p:spTgt spid="32"/>
                                        </p:tgtEl>
                                        <p:attrNameLst>
                                          <p:attrName>ppt_h</p:attrName>
                                        </p:attrNameLst>
                                      </p:cBhvr>
                                      <p:tavLst>
                                        <p:tav tm="0">
                                          <p:val>
                                            <p:fltVal val="0"/>
                                          </p:val>
                                        </p:tav>
                                        <p:tav tm="100000">
                                          <p:val>
                                            <p:strVal val="#ppt_h"/>
                                          </p:val>
                                        </p:tav>
                                      </p:tavLst>
                                    </p:anim>
                                    <p:animEffect transition="in" filter="fade">
                                      <p:cBhvr>
                                        <p:cTn id="23" dur="1000"/>
                                        <p:tgtEl>
                                          <p:spTgt spid="32"/>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19"/>
                                        </p:tgtEl>
                                        <p:attrNameLst>
                                          <p:attrName>style.visibility</p:attrName>
                                        </p:attrNameLst>
                                      </p:cBhvr>
                                      <p:to>
                                        <p:strVal val="visible"/>
                                      </p:to>
                                    </p:set>
                                    <p:anim calcmode="lin" valueType="num">
                                      <p:cBhvr>
                                        <p:cTn id="26" dur="1000" fill="hold"/>
                                        <p:tgtEl>
                                          <p:spTgt spid="19"/>
                                        </p:tgtEl>
                                        <p:attrNameLst>
                                          <p:attrName>ppt_w</p:attrName>
                                        </p:attrNameLst>
                                      </p:cBhvr>
                                      <p:tavLst>
                                        <p:tav tm="0">
                                          <p:val>
                                            <p:fltVal val="0"/>
                                          </p:val>
                                        </p:tav>
                                        <p:tav tm="100000">
                                          <p:val>
                                            <p:strVal val="#ppt_w"/>
                                          </p:val>
                                        </p:tav>
                                      </p:tavLst>
                                    </p:anim>
                                    <p:anim calcmode="lin" valueType="num">
                                      <p:cBhvr>
                                        <p:cTn id="27" dur="1000" fill="hold"/>
                                        <p:tgtEl>
                                          <p:spTgt spid="19"/>
                                        </p:tgtEl>
                                        <p:attrNameLst>
                                          <p:attrName>ppt_h</p:attrName>
                                        </p:attrNameLst>
                                      </p:cBhvr>
                                      <p:tavLst>
                                        <p:tav tm="0">
                                          <p:val>
                                            <p:fltVal val="0"/>
                                          </p:val>
                                        </p:tav>
                                        <p:tav tm="100000">
                                          <p:val>
                                            <p:strVal val="#ppt_h"/>
                                          </p:val>
                                        </p:tav>
                                      </p:tavLst>
                                    </p:anim>
                                    <p:animEffect transition="in" filter="fade">
                                      <p:cBhvr>
                                        <p:cTn id="28" dur="1000"/>
                                        <p:tgtEl>
                                          <p:spTgt spid="19"/>
                                        </p:tgtEl>
                                      </p:cBhvr>
                                    </p:animEffect>
                                  </p:childTnLst>
                                </p:cTn>
                              </p:par>
                              <p:par>
                                <p:cTn id="29" presetID="53" presetClass="entr" presetSubtype="16" fill="hold" nodeType="withEffect">
                                  <p:stCondLst>
                                    <p:cond delay="75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fltVal val="0"/>
                                          </p:val>
                                        </p:tav>
                                        <p:tav tm="100000">
                                          <p:val>
                                            <p:strVal val="#ppt_w"/>
                                          </p:val>
                                        </p:tav>
                                      </p:tavLst>
                                    </p:anim>
                                    <p:anim calcmode="lin" valueType="num">
                                      <p:cBhvr>
                                        <p:cTn id="32" dur="1000" fill="hold"/>
                                        <p:tgtEl>
                                          <p:spTgt spid="21"/>
                                        </p:tgtEl>
                                        <p:attrNameLst>
                                          <p:attrName>ppt_h</p:attrName>
                                        </p:attrNameLst>
                                      </p:cBhvr>
                                      <p:tavLst>
                                        <p:tav tm="0">
                                          <p:val>
                                            <p:fltVal val="0"/>
                                          </p:val>
                                        </p:tav>
                                        <p:tav tm="100000">
                                          <p:val>
                                            <p:strVal val="#ppt_h"/>
                                          </p:val>
                                        </p:tav>
                                      </p:tavLst>
                                    </p:anim>
                                    <p:animEffect transition="in" filter="fade">
                                      <p:cBhvr>
                                        <p:cTn id="33" dur="1000"/>
                                        <p:tgtEl>
                                          <p:spTgt spid="21"/>
                                        </p:tgtEl>
                                      </p:cBhvr>
                                    </p:animEffect>
                                  </p:childTnLst>
                                </p:cTn>
                              </p:par>
                              <p:par>
                                <p:cTn id="34" presetID="53" presetClass="entr" presetSubtype="16" fill="hold" grpId="0" nodeType="withEffect">
                                  <p:stCondLst>
                                    <p:cond delay="1000"/>
                                  </p:stCondLst>
                                  <p:childTnLst>
                                    <p:set>
                                      <p:cBhvr>
                                        <p:cTn id="35" dur="1" fill="hold">
                                          <p:stCondLst>
                                            <p:cond delay="0"/>
                                          </p:stCondLst>
                                        </p:cTn>
                                        <p:tgtEl>
                                          <p:spTgt spid="20"/>
                                        </p:tgtEl>
                                        <p:attrNameLst>
                                          <p:attrName>style.visibility</p:attrName>
                                        </p:attrNameLst>
                                      </p:cBhvr>
                                      <p:to>
                                        <p:strVal val="visible"/>
                                      </p:to>
                                    </p:set>
                                    <p:anim calcmode="lin" valueType="num">
                                      <p:cBhvr>
                                        <p:cTn id="36" dur="1000" fill="hold"/>
                                        <p:tgtEl>
                                          <p:spTgt spid="20"/>
                                        </p:tgtEl>
                                        <p:attrNameLst>
                                          <p:attrName>ppt_w</p:attrName>
                                        </p:attrNameLst>
                                      </p:cBhvr>
                                      <p:tavLst>
                                        <p:tav tm="0">
                                          <p:val>
                                            <p:fltVal val="0"/>
                                          </p:val>
                                        </p:tav>
                                        <p:tav tm="100000">
                                          <p:val>
                                            <p:strVal val="#ppt_w"/>
                                          </p:val>
                                        </p:tav>
                                      </p:tavLst>
                                    </p:anim>
                                    <p:anim calcmode="lin" valueType="num">
                                      <p:cBhvr>
                                        <p:cTn id="37" dur="1000" fill="hold"/>
                                        <p:tgtEl>
                                          <p:spTgt spid="20"/>
                                        </p:tgtEl>
                                        <p:attrNameLst>
                                          <p:attrName>ppt_h</p:attrName>
                                        </p:attrNameLst>
                                      </p:cBhvr>
                                      <p:tavLst>
                                        <p:tav tm="0">
                                          <p:val>
                                            <p:fltVal val="0"/>
                                          </p:val>
                                        </p:tav>
                                        <p:tav tm="100000">
                                          <p:val>
                                            <p:strVal val="#ppt_h"/>
                                          </p:val>
                                        </p:tav>
                                      </p:tavLst>
                                    </p:anim>
                                    <p:animEffect transition="in" filter="fade">
                                      <p:cBhvr>
                                        <p:cTn id="38" dur="1000"/>
                                        <p:tgtEl>
                                          <p:spTgt spid="20"/>
                                        </p:tgtEl>
                                      </p:cBhvr>
                                    </p:animEffect>
                                  </p:childTnLst>
                                </p:cTn>
                              </p:par>
                              <p:par>
                                <p:cTn id="39" presetID="53" presetClass="entr" presetSubtype="16" fill="hold" nodeType="withEffect">
                                  <p:stCondLst>
                                    <p:cond delay="1250"/>
                                  </p:stCondLst>
                                  <p:childTnLst>
                                    <p:set>
                                      <p:cBhvr>
                                        <p:cTn id="40" dur="1" fill="hold">
                                          <p:stCondLst>
                                            <p:cond delay="0"/>
                                          </p:stCondLst>
                                        </p:cTn>
                                        <p:tgtEl>
                                          <p:spTgt spid="27"/>
                                        </p:tgtEl>
                                        <p:attrNameLst>
                                          <p:attrName>style.visibility</p:attrName>
                                        </p:attrNameLst>
                                      </p:cBhvr>
                                      <p:to>
                                        <p:strVal val="visible"/>
                                      </p:to>
                                    </p:set>
                                    <p:anim calcmode="lin" valueType="num">
                                      <p:cBhvr>
                                        <p:cTn id="41" dur="1000" fill="hold"/>
                                        <p:tgtEl>
                                          <p:spTgt spid="27"/>
                                        </p:tgtEl>
                                        <p:attrNameLst>
                                          <p:attrName>ppt_w</p:attrName>
                                        </p:attrNameLst>
                                      </p:cBhvr>
                                      <p:tavLst>
                                        <p:tav tm="0">
                                          <p:val>
                                            <p:fltVal val="0"/>
                                          </p:val>
                                        </p:tav>
                                        <p:tav tm="100000">
                                          <p:val>
                                            <p:strVal val="#ppt_w"/>
                                          </p:val>
                                        </p:tav>
                                      </p:tavLst>
                                    </p:anim>
                                    <p:anim calcmode="lin" valueType="num">
                                      <p:cBhvr>
                                        <p:cTn id="42" dur="1000" fill="hold"/>
                                        <p:tgtEl>
                                          <p:spTgt spid="27"/>
                                        </p:tgtEl>
                                        <p:attrNameLst>
                                          <p:attrName>ppt_h</p:attrName>
                                        </p:attrNameLst>
                                      </p:cBhvr>
                                      <p:tavLst>
                                        <p:tav tm="0">
                                          <p:val>
                                            <p:fltVal val="0"/>
                                          </p:val>
                                        </p:tav>
                                        <p:tav tm="100000">
                                          <p:val>
                                            <p:strVal val="#ppt_h"/>
                                          </p:val>
                                        </p:tav>
                                      </p:tavLst>
                                    </p:anim>
                                    <p:animEffect transition="in" filter="fade">
                                      <p:cBhvr>
                                        <p:cTn id="43" dur="1000"/>
                                        <p:tgtEl>
                                          <p:spTgt spid="27"/>
                                        </p:tgtEl>
                                      </p:cBhvr>
                                    </p:animEffect>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childTnLst>
                                </p:cTn>
                              </p:par>
                              <p:par>
                                <p:cTn id="48" presetID="42" presetClass="path" presetSubtype="0" decel="100000" fill="hold" grpId="1" nodeType="withEffect">
                                  <p:stCondLst>
                                    <p:cond delay="0"/>
                                  </p:stCondLst>
                                  <p:childTnLst>
                                    <p:animMotion origin="layout" path="M 2.08333E-7 -1.48148E-6 L 2.08333E-7 0.11088 " pathEditMode="relative" rAng="0" ptsTypes="AA">
                                      <p:cBhvr>
                                        <p:cTn id="49" dur="1000" spd="-100000" fill="hold"/>
                                        <p:tgtEl>
                                          <p:spTgt spid="38"/>
                                        </p:tgtEl>
                                        <p:attrNameLst>
                                          <p:attrName>ppt_x</p:attrName>
                                          <p:attrName>ppt_y</p:attrName>
                                        </p:attrNameLst>
                                      </p:cBhvr>
                                      <p:rCtr x="0" y="5532"/>
                                    </p:animMotion>
                                  </p:childTnLst>
                                </p:cTn>
                              </p:par>
                              <p:par>
                                <p:cTn id="50" presetID="10" presetClass="entr" presetSubtype="0" fill="hold" grpId="0" nodeType="withEffect">
                                  <p:stCondLst>
                                    <p:cond delay="25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1000"/>
                                        <p:tgtEl>
                                          <p:spTgt spid="39"/>
                                        </p:tgtEl>
                                      </p:cBhvr>
                                    </p:animEffect>
                                  </p:childTnLst>
                                </p:cTn>
                              </p:par>
                              <p:par>
                                <p:cTn id="53" presetID="42" presetClass="path" presetSubtype="0" decel="100000" fill="hold" grpId="1" nodeType="withEffect">
                                  <p:stCondLst>
                                    <p:cond delay="250"/>
                                  </p:stCondLst>
                                  <p:childTnLst>
                                    <p:animMotion origin="layout" path="M 1.875E-6 1.85185E-6 L 1.875E-6 0.11088 " pathEditMode="relative" rAng="0" ptsTypes="AA">
                                      <p:cBhvr>
                                        <p:cTn id="54" dur="1000" spd="-100000" fill="hold"/>
                                        <p:tgtEl>
                                          <p:spTgt spid="39"/>
                                        </p:tgtEl>
                                        <p:attrNameLst>
                                          <p:attrName>ppt_x</p:attrName>
                                          <p:attrName>ppt_y</p:attrName>
                                        </p:attrNameLst>
                                      </p:cBhvr>
                                      <p:rCtr x="0" y="5532"/>
                                    </p:animMotion>
                                  </p:childTnLst>
                                </p:cTn>
                              </p:par>
                              <p:par>
                                <p:cTn id="55" presetID="10" presetClass="entr" presetSubtype="0" fill="hold" grpId="0" nodeType="withEffect">
                                  <p:stCondLst>
                                    <p:cond delay="50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1000"/>
                                        <p:tgtEl>
                                          <p:spTgt spid="40"/>
                                        </p:tgtEl>
                                      </p:cBhvr>
                                    </p:animEffect>
                                  </p:childTnLst>
                                </p:cTn>
                              </p:par>
                              <p:par>
                                <p:cTn id="58" presetID="42" presetClass="path" presetSubtype="0" decel="100000" fill="hold" grpId="1" nodeType="withEffect">
                                  <p:stCondLst>
                                    <p:cond delay="500"/>
                                  </p:stCondLst>
                                  <p:childTnLst>
                                    <p:animMotion origin="layout" path="M -4.375E-6 3.33333E-6 L -4.375E-6 0.11088 " pathEditMode="relative" rAng="0" ptsTypes="AA">
                                      <p:cBhvr>
                                        <p:cTn id="59" dur="1000" spd="-100000" fill="hold"/>
                                        <p:tgtEl>
                                          <p:spTgt spid="40"/>
                                        </p:tgtEl>
                                        <p:attrNameLst>
                                          <p:attrName>ppt_x</p:attrName>
                                          <p:attrName>ppt_y</p:attrName>
                                        </p:attrNameLst>
                                      </p:cBhvr>
                                      <p:rCtr x="0" y="55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Graphic spid="17" grpId="0">
        <p:bldAsOne/>
      </p:bldGraphic>
      <p:bldP spid="18" grpId="0" animBg="1"/>
      <p:bldP spid="19" grpId="0" animBg="1"/>
      <p:bldP spid="20" grpId="0" animBg="1"/>
      <p:bldP spid="38" grpId="0"/>
      <p:bldP spid="38" grpId="1"/>
      <p:bldP spid="39" grpId="0" animBg="1"/>
      <p:bldP spid="39" grpId="1" animBg="1"/>
      <p:bldP spid="40" grpId="0"/>
      <p:bldP spid="40"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68416" y="353328"/>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月度效益</a:t>
            </a:r>
            <a:endParaRPr lang="zh-CN" altLang="en-US" sz="3200" b="1" spc="600" dirty="0">
              <a:solidFill>
                <a:srgbClr val="0070C0"/>
              </a:solidFill>
              <a:latin typeface="+mn-ea"/>
            </a:endParaRPr>
          </a:p>
        </p:txBody>
      </p:sp>
      <p:sp>
        <p:nvSpPr>
          <p:cNvPr id="48" name="Oval 5"/>
          <p:cNvSpPr/>
          <p:nvPr/>
        </p:nvSpPr>
        <p:spPr bwMode="auto">
          <a:xfrm>
            <a:off x="2343170" y="3704823"/>
            <a:ext cx="1828800" cy="1828800"/>
          </a:xfrm>
          <a:prstGeom prst="ellipse">
            <a:avLst/>
          </a:prstGeom>
          <a:solidFill>
            <a:schemeClr val="bg1"/>
          </a:solidFill>
          <a:ln>
            <a:no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800">
                <a:solidFill>
                  <a:schemeClr val="accent1"/>
                </a:solidFill>
                <a:latin typeface="Impact" panose="020B0806030902050204" pitchFamily="34" charset="0"/>
                <a:ea typeface="Source Sans Pro" charset="0"/>
                <a:cs typeface="Source Sans Pro" charset="0"/>
              </a:rPr>
              <a:t>68%</a:t>
            </a:r>
            <a:endParaRPr lang="en-US" altLang="zh-CN" sz="2800">
              <a:solidFill>
                <a:schemeClr val="accent1"/>
              </a:solidFill>
              <a:latin typeface="Impact" panose="020B0806030902050204" pitchFamily="34" charset="0"/>
              <a:ea typeface="Source Sans Pro" charset="0"/>
              <a:cs typeface="Source Sans Pro" charset="0"/>
            </a:endParaRPr>
          </a:p>
        </p:txBody>
      </p:sp>
      <p:sp>
        <p:nvSpPr>
          <p:cNvPr id="49" name="Arc 4"/>
          <p:cNvSpPr/>
          <p:nvPr/>
        </p:nvSpPr>
        <p:spPr>
          <a:xfrm>
            <a:off x="2343170" y="3704823"/>
            <a:ext cx="1828800" cy="1828800"/>
          </a:xfrm>
          <a:prstGeom prst="arc">
            <a:avLst>
              <a:gd name="adj1" fmla="val 16174485"/>
              <a:gd name="adj2" fmla="val 9015258"/>
            </a:avLst>
          </a:prstGeom>
          <a:ln w="127000" cap="rnd">
            <a:gradFill flip="none" rotWithShape="1">
              <a:gsLst>
                <a:gs pos="0">
                  <a:schemeClr val="accent1"/>
                </a:gs>
                <a:gs pos="100000">
                  <a:schemeClr val="accent4"/>
                </a:gs>
              </a:gsLst>
              <a:lin ang="16200000" scaled="1"/>
              <a:tileRect/>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Impact" panose="020B0806030902050204" pitchFamily="34" charset="0"/>
            </a:endParaRPr>
          </a:p>
        </p:txBody>
      </p:sp>
      <p:sp>
        <p:nvSpPr>
          <p:cNvPr id="50" name="Oval 6"/>
          <p:cNvSpPr/>
          <p:nvPr/>
        </p:nvSpPr>
        <p:spPr bwMode="auto">
          <a:xfrm>
            <a:off x="2248065" y="4847896"/>
            <a:ext cx="420414" cy="420414"/>
          </a:xfrm>
          <a:prstGeom prst="ellipse">
            <a:avLst/>
          </a:prstGeom>
          <a:solidFill>
            <a:schemeClr val="accent1">
              <a:alpha val="20000"/>
            </a:schemeClr>
          </a:solidFill>
          <a:ln>
            <a:noFill/>
          </a:ln>
        </p:spPr>
        <p:txBody>
          <a:bodyPr vert="horz" wrap="square" lIns="91440" tIns="45720" rIns="91440" bIns="45720" numCol="1" rtlCol="0" anchor="ctr" anchorCtr="0" compatLnSpc="1">
            <a:prstTxWarp prst="textArchDown">
              <a:avLst/>
            </a:prstTxWarp>
          </a:bodyPr>
          <a:lstStyle/>
          <a:p>
            <a:pPr algn="ctr"/>
            <a:endParaRPr lang="en-US" dirty="0">
              <a:latin typeface="Impact" panose="020B0806030902050204" pitchFamily="34" charset="0"/>
            </a:endParaRPr>
          </a:p>
        </p:txBody>
      </p:sp>
      <p:sp>
        <p:nvSpPr>
          <p:cNvPr id="51" name="Oval 12"/>
          <p:cNvSpPr/>
          <p:nvPr/>
        </p:nvSpPr>
        <p:spPr bwMode="auto">
          <a:xfrm>
            <a:off x="5178591" y="3704823"/>
            <a:ext cx="1828800" cy="1828800"/>
          </a:xfrm>
          <a:prstGeom prst="ellipse">
            <a:avLst/>
          </a:prstGeom>
          <a:solidFill>
            <a:schemeClr val="bg1"/>
          </a:solidFill>
          <a:ln>
            <a:no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800">
                <a:solidFill>
                  <a:schemeClr val="accent2"/>
                </a:solidFill>
                <a:latin typeface="Impact" panose="020B0806030902050204" pitchFamily="34" charset="0"/>
                <a:ea typeface="Source Sans Pro" charset="0"/>
                <a:cs typeface="Source Sans Pro" charset="0"/>
              </a:rPr>
              <a:t>40%</a:t>
            </a:r>
            <a:endParaRPr lang="en-US" altLang="zh-CN" sz="2800">
              <a:solidFill>
                <a:schemeClr val="accent2"/>
              </a:solidFill>
              <a:latin typeface="Impact" panose="020B0806030902050204" pitchFamily="34" charset="0"/>
              <a:ea typeface="Source Sans Pro" charset="0"/>
              <a:cs typeface="Source Sans Pro" charset="0"/>
            </a:endParaRPr>
          </a:p>
        </p:txBody>
      </p:sp>
      <p:sp>
        <p:nvSpPr>
          <p:cNvPr id="52" name="Arc 13"/>
          <p:cNvSpPr/>
          <p:nvPr/>
        </p:nvSpPr>
        <p:spPr>
          <a:xfrm>
            <a:off x="5178591" y="3704823"/>
            <a:ext cx="1828800" cy="1828800"/>
          </a:xfrm>
          <a:prstGeom prst="arc">
            <a:avLst>
              <a:gd name="adj1" fmla="val 16174485"/>
              <a:gd name="adj2" fmla="val 1623467"/>
            </a:avLst>
          </a:prstGeom>
          <a:ln w="127000" cap="rnd">
            <a:gradFill>
              <a:gsLst>
                <a:gs pos="0">
                  <a:schemeClr val="accent2">
                    <a:lumMod val="75000"/>
                  </a:schemeClr>
                </a:gs>
                <a:gs pos="100000">
                  <a:schemeClr val="accent2">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Impact" panose="020B0806030902050204" pitchFamily="34" charset="0"/>
            </a:endParaRPr>
          </a:p>
        </p:txBody>
      </p:sp>
      <p:sp>
        <p:nvSpPr>
          <p:cNvPr id="53" name="Oval 14"/>
          <p:cNvSpPr/>
          <p:nvPr/>
        </p:nvSpPr>
        <p:spPr bwMode="auto">
          <a:xfrm>
            <a:off x="6666060" y="4849696"/>
            <a:ext cx="420414" cy="420414"/>
          </a:xfrm>
          <a:prstGeom prst="ellipse">
            <a:avLst/>
          </a:prstGeom>
          <a:solidFill>
            <a:schemeClr val="accent2">
              <a:alpha val="20000"/>
            </a:schemeClr>
          </a:solidFill>
          <a:ln>
            <a:noFill/>
          </a:ln>
        </p:spPr>
        <p:txBody>
          <a:bodyPr vert="horz" wrap="square" lIns="91440" tIns="45720" rIns="91440" bIns="45720" numCol="1" rtlCol="0" anchor="ctr" anchorCtr="0" compatLnSpc="1">
            <a:prstTxWarp prst="textArchDown">
              <a:avLst/>
            </a:prstTxWarp>
          </a:bodyPr>
          <a:lstStyle/>
          <a:p>
            <a:pPr algn="ctr"/>
            <a:endParaRPr lang="en-US" dirty="0">
              <a:latin typeface="Impact" panose="020B0806030902050204" pitchFamily="34" charset="0"/>
            </a:endParaRPr>
          </a:p>
        </p:txBody>
      </p:sp>
      <p:sp>
        <p:nvSpPr>
          <p:cNvPr id="54" name="Oval 19"/>
          <p:cNvSpPr/>
          <p:nvPr/>
        </p:nvSpPr>
        <p:spPr bwMode="auto">
          <a:xfrm>
            <a:off x="8014012" y="3704823"/>
            <a:ext cx="1828800" cy="1828800"/>
          </a:xfrm>
          <a:prstGeom prst="ellipse">
            <a:avLst/>
          </a:prstGeom>
          <a:solidFill>
            <a:schemeClr val="bg1"/>
          </a:solidFill>
          <a:ln>
            <a:no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800">
                <a:solidFill>
                  <a:schemeClr val="accent1"/>
                </a:solidFill>
                <a:latin typeface="Impact" panose="020B0806030902050204" pitchFamily="34" charset="0"/>
                <a:ea typeface="Source Sans Pro" charset="0"/>
                <a:cs typeface="Source Sans Pro" charset="0"/>
              </a:rPr>
              <a:t>91%</a:t>
            </a:r>
            <a:endParaRPr lang="en-US" altLang="zh-CN" sz="2800">
              <a:solidFill>
                <a:schemeClr val="accent1"/>
              </a:solidFill>
              <a:latin typeface="Impact" panose="020B0806030902050204" pitchFamily="34" charset="0"/>
              <a:ea typeface="Source Sans Pro" charset="0"/>
              <a:cs typeface="Source Sans Pro" charset="0"/>
            </a:endParaRPr>
          </a:p>
        </p:txBody>
      </p:sp>
      <p:sp>
        <p:nvSpPr>
          <p:cNvPr id="55" name="Arc 20"/>
          <p:cNvSpPr/>
          <p:nvPr/>
        </p:nvSpPr>
        <p:spPr>
          <a:xfrm>
            <a:off x="8014012" y="3704823"/>
            <a:ext cx="1828800" cy="1828800"/>
          </a:xfrm>
          <a:prstGeom prst="arc">
            <a:avLst>
              <a:gd name="adj1" fmla="val 16174485"/>
              <a:gd name="adj2" fmla="val 13726988"/>
            </a:avLst>
          </a:prstGeom>
          <a:ln w="127000" cap="rnd">
            <a:gradFill flip="none" rotWithShape="1">
              <a:gsLst>
                <a:gs pos="0">
                  <a:schemeClr val="accent1"/>
                </a:gs>
                <a:gs pos="100000">
                  <a:schemeClr val="accent4"/>
                </a:gs>
              </a:gsLst>
              <a:lin ang="16200000" scaled="1"/>
              <a:tileRect/>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Impact" panose="020B0806030902050204" pitchFamily="34" charset="0"/>
            </a:endParaRPr>
          </a:p>
        </p:txBody>
      </p:sp>
      <p:sp>
        <p:nvSpPr>
          <p:cNvPr id="56" name="Oval 21"/>
          <p:cNvSpPr/>
          <p:nvPr/>
        </p:nvSpPr>
        <p:spPr bwMode="auto">
          <a:xfrm>
            <a:off x="8103349" y="3710689"/>
            <a:ext cx="420414" cy="420414"/>
          </a:xfrm>
          <a:prstGeom prst="ellipse">
            <a:avLst/>
          </a:prstGeom>
          <a:solidFill>
            <a:schemeClr val="accent3">
              <a:alpha val="20000"/>
            </a:schemeClr>
          </a:solidFill>
          <a:ln>
            <a:noFill/>
          </a:ln>
        </p:spPr>
        <p:txBody>
          <a:bodyPr vert="horz" wrap="square" lIns="91440" tIns="45720" rIns="91440" bIns="45720" numCol="1" rtlCol="0" anchor="ctr" anchorCtr="0" compatLnSpc="1">
            <a:prstTxWarp prst="textArchDown">
              <a:avLst/>
            </a:prstTxWarp>
          </a:bodyPr>
          <a:lstStyle/>
          <a:p>
            <a:pPr algn="ctr"/>
            <a:endParaRPr lang="en-US" dirty="0">
              <a:latin typeface="Impact" panose="020B0806030902050204" pitchFamily="34" charset="0"/>
            </a:endParaRPr>
          </a:p>
        </p:txBody>
      </p:sp>
      <p:sp>
        <p:nvSpPr>
          <p:cNvPr id="57" name="文本框 56"/>
          <p:cNvSpPr txBox="1"/>
          <p:nvPr/>
        </p:nvSpPr>
        <p:spPr>
          <a:xfrm>
            <a:off x="2055495" y="2291793"/>
            <a:ext cx="8081010" cy="1060611"/>
          </a:xfrm>
          <a:prstGeom prst="rect">
            <a:avLst/>
          </a:prstGeom>
          <a:noFill/>
        </p:spPr>
        <p:txBody>
          <a:bodyPr wrap="square" rtlCol="0">
            <a:spAutoFit/>
          </a:bodyPr>
          <a:lstStyle/>
          <a:p>
            <a:pPr algn="ctr">
              <a:lnSpc>
                <a:spcPct val="200000"/>
              </a:lnSpc>
            </a:pPr>
            <a:r>
              <a:rPr lang="zh-CN" altLang="en-US" sz="1100" spc="300">
                <a:solidFill>
                  <a:schemeClr val="bg1">
                    <a:lumMod val="65000"/>
                  </a:schemeClr>
                </a:solidFill>
              </a:rPr>
              <a:t>由在此输入详细介绍，以表达项目工作的详细资料和文字信息。由在此输入详细介绍，以表达项目工作的详细资料和文字信息。</a:t>
            </a:r>
            <a:endParaRPr lang="zh-CN" altLang="en-US" sz="1100" spc="300">
              <a:solidFill>
                <a:schemeClr val="bg1">
                  <a:lumMod val="65000"/>
                </a:schemeClr>
              </a:solidFill>
            </a:endParaRPr>
          </a:p>
          <a:p>
            <a:pPr algn="ctr">
              <a:lnSpc>
                <a:spcPct val="200000"/>
              </a:lnSpc>
            </a:pPr>
            <a:endParaRPr lang="zh-CN" altLang="en-US" sz="1100" spc="300">
              <a:solidFill>
                <a:schemeClr val="bg1">
                  <a:lumMod val="65000"/>
                </a:schemeClr>
              </a:solidFill>
            </a:endParaRPr>
          </a:p>
        </p:txBody>
      </p:sp>
      <p:sp>
        <p:nvSpPr>
          <p:cNvPr id="58" name="文本框 57"/>
          <p:cNvSpPr txBox="1"/>
          <p:nvPr/>
        </p:nvSpPr>
        <p:spPr>
          <a:xfrm>
            <a:off x="4776312" y="1797447"/>
            <a:ext cx="2639377" cy="461665"/>
          </a:xfrm>
          <a:prstGeom prst="rect">
            <a:avLst/>
          </a:prstGeom>
          <a:noFill/>
        </p:spPr>
        <p:txBody>
          <a:bodyPr wrap="none" rtlCol="0">
            <a:spAutoFit/>
          </a:bodyPr>
          <a:lstStyle/>
          <a:p>
            <a:pPr algn="ctr"/>
            <a:r>
              <a:rPr lang="en-US" altLang="zh-CN" sz="2400" dirty="0">
                <a:solidFill>
                  <a:schemeClr val="accent3"/>
                </a:solidFill>
                <a:latin typeface="Century Gothic" panose="020B0502020202020204" pitchFamily="34" charset="0"/>
              </a:rPr>
              <a:t>Microsoft Office</a:t>
            </a:r>
            <a:endParaRPr lang="zh-CN" altLang="en-US" sz="2400" dirty="0">
              <a:solidFill>
                <a:schemeClr val="accent3"/>
              </a:solidFill>
              <a:latin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750"/>
                                        <p:tgtEl>
                                          <p:spTgt spid="58"/>
                                        </p:tgtEl>
                                      </p:cBhvr>
                                    </p:animEffect>
                                  </p:childTnLst>
                                </p:cTn>
                              </p:par>
                              <p:par>
                                <p:cTn id="13" presetID="42" presetClass="path" presetSubtype="0" decel="100000" fill="hold" grpId="1" nodeType="withEffect">
                                  <p:stCondLst>
                                    <p:cond delay="0"/>
                                  </p:stCondLst>
                                  <p:childTnLst>
                                    <p:animMotion origin="layout" path="M 0 -1.85185E-6 L 0.08034 -0.00092 " pathEditMode="relative" rAng="0" ptsTypes="AA">
                                      <p:cBhvr>
                                        <p:cTn id="14" dur="1250" spd="-100000" fill="hold"/>
                                        <p:tgtEl>
                                          <p:spTgt spid="58"/>
                                        </p:tgtEl>
                                        <p:attrNameLst>
                                          <p:attrName>ppt_x</p:attrName>
                                          <p:attrName>ppt_y</p:attrName>
                                        </p:attrNameLst>
                                      </p:cBhvr>
                                      <p:rCtr x="4010" y="-46"/>
                                    </p:animMotion>
                                  </p:childTnLst>
                                </p:cTn>
                              </p:par>
                              <p:par>
                                <p:cTn id="15" presetID="16" presetClass="entr" presetSubtype="37"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barn(outVertical)">
                                      <p:cBhvr>
                                        <p:cTn id="17" dur="1500"/>
                                        <p:tgtEl>
                                          <p:spTgt spid="57"/>
                                        </p:tgtEl>
                                      </p:cBhvr>
                                    </p:animEffect>
                                  </p:childTnLst>
                                </p:cTn>
                              </p:par>
                            </p:childTnLst>
                          </p:cTn>
                        </p:par>
                        <p:par>
                          <p:cTn id="18" fill="hold">
                            <p:stCondLst>
                              <p:cond delay="1500"/>
                            </p:stCondLst>
                            <p:childTnLst>
                              <p:par>
                                <p:cTn id="19" presetID="53" presetClass="entr" presetSubtype="528"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 calcmode="lin" valueType="num">
                                      <p:cBhvr>
                                        <p:cTn id="21" dur="1250" fill="hold"/>
                                        <p:tgtEl>
                                          <p:spTgt spid="48"/>
                                        </p:tgtEl>
                                        <p:attrNameLst>
                                          <p:attrName>ppt_w</p:attrName>
                                        </p:attrNameLst>
                                      </p:cBhvr>
                                      <p:tavLst>
                                        <p:tav tm="0">
                                          <p:val>
                                            <p:fltVal val="0"/>
                                          </p:val>
                                        </p:tav>
                                        <p:tav tm="100000">
                                          <p:val>
                                            <p:strVal val="#ppt_w"/>
                                          </p:val>
                                        </p:tav>
                                      </p:tavLst>
                                    </p:anim>
                                    <p:anim calcmode="lin" valueType="num">
                                      <p:cBhvr>
                                        <p:cTn id="22" dur="1250" fill="hold"/>
                                        <p:tgtEl>
                                          <p:spTgt spid="48"/>
                                        </p:tgtEl>
                                        <p:attrNameLst>
                                          <p:attrName>ppt_h</p:attrName>
                                        </p:attrNameLst>
                                      </p:cBhvr>
                                      <p:tavLst>
                                        <p:tav tm="0">
                                          <p:val>
                                            <p:fltVal val="0"/>
                                          </p:val>
                                        </p:tav>
                                        <p:tav tm="100000">
                                          <p:val>
                                            <p:strVal val="#ppt_h"/>
                                          </p:val>
                                        </p:tav>
                                      </p:tavLst>
                                    </p:anim>
                                    <p:animEffect transition="in" filter="fade">
                                      <p:cBhvr>
                                        <p:cTn id="23" dur="1250"/>
                                        <p:tgtEl>
                                          <p:spTgt spid="48"/>
                                        </p:tgtEl>
                                      </p:cBhvr>
                                    </p:animEffect>
                                    <p:anim calcmode="lin" valueType="num">
                                      <p:cBhvr>
                                        <p:cTn id="24" dur="1250" fill="hold"/>
                                        <p:tgtEl>
                                          <p:spTgt spid="48"/>
                                        </p:tgtEl>
                                        <p:attrNameLst>
                                          <p:attrName>ppt_x</p:attrName>
                                        </p:attrNameLst>
                                      </p:cBhvr>
                                      <p:tavLst>
                                        <p:tav tm="0">
                                          <p:val>
                                            <p:fltVal val="0.5"/>
                                          </p:val>
                                        </p:tav>
                                        <p:tav tm="100000">
                                          <p:val>
                                            <p:strVal val="#ppt_x"/>
                                          </p:val>
                                        </p:tav>
                                      </p:tavLst>
                                    </p:anim>
                                    <p:anim calcmode="lin" valueType="num">
                                      <p:cBhvr>
                                        <p:cTn id="25" dur="1250" fill="hold"/>
                                        <p:tgtEl>
                                          <p:spTgt spid="4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51"/>
                                        </p:tgtEl>
                                        <p:attrNameLst>
                                          <p:attrName>style.visibility</p:attrName>
                                        </p:attrNameLst>
                                      </p:cBhvr>
                                      <p:to>
                                        <p:strVal val="visible"/>
                                      </p:to>
                                    </p:set>
                                    <p:anim calcmode="lin" valueType="num">
                                      <p:cBhvr>
                                        <p:cTn id="28" dur="1250" fill="hold"/>
                                        <p:tgtEl>
                                          <p:spTgt spid="51"/>
                                        </p:tgtEl>
                                        <p:attrNameLst>
                                          <p:attrName>ppt_w</p:attrName>
                                        </p:attrNameLst>
                                      </p:cBhvr>
                                      <p:tavLst>
                                        <p:tav tm="0">
                                          <p:val>
                                            <p:fltVal val="0"/>
                                          </p:val>
                                        </p:tav>
                                        <p:tav tm="100000">
                                          <p:val>
                                            <p:strVal val="#ppt_w"/>
                                          </p:val>
                                        </p:tav>
                                      </p:tavLst>
                                    </p:anim>
                                    <p:anim calcmode="lin" valueType="num">
                                      <p:cBhvr>
                                        <p:cTn id="29" dur="1250" fill="hold"/>
                                        <p:tgtEl>
                                          <p:spTgt spid="51"/>
                                        </p:tgtEl>
                                        <p:attrNameLst>
                                          <p:attrName>ppt_h</p:attrName>
                                        </p:attrNameLst>
                                      </p:cBhvr>
                                      <p:tavLst>
                                        <p:tav tm="0">
                                          <p:val>
                                            <p:fltVal val="0"/>
                                          </p:val>
                                        </p:tav>
                                        <p:tav tm="100000">
                                          <p:val>
                                            <p:strVal val="#ppt_h"/>
                                          </p:val>
                                        </p:tav>
                                      </p:tavLst>
                                    </p:anim>
                                    <p:animEffect transition="in" filter="fade">
                                      <p:cBhvr>
                                        <p:cTn id="30" dur="1250"/>
                                        <p:tgtEl>
                                          <p:spTgt spid="51"/>
                                        </p:tgtEl>
                                      </p:cBhvr>
                                    </p:animEffect>
                                    <p:anim calcmode="lin" valueType="num">
                                      <p:cBhvr>
                                        <p:cTn id="31" dur="1250" fill="hold"/>
                                        <p:tgtEl>
                                          <p:spTgt spid="51"/>
                                        </p:tgtEl>
                                        <p:attrNameLst>
                                          <p:attrName>ppt_x</p:attrName>
                                        </p:attrNameLst>
                                      </p:cBhvr>
                                      <p:tavLst>
                                        <p:tav tm="0">
                                          <p:val>
                                            <p:fltVal val="0.5"/>
                                          </p:val>
                                        </p:tav>
                                        <p:tav tm="100000">
                                          <p:val>
                                            <p:strVal val="#ppt_x"/>
                                          </p:val>
                                        </p:tav>
                                      </p:tavLst>
                                    </p:anim>
                                    <p:anim calcmode="lin" valueType="num">
                                      <p:cBhvr>
                                        <p:cTn id="32" dur="1250" fill="hold"/>
                                        <p:tgtEl>
                                          <p:spTgt spid="51"/>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500"/>
                                  </p:stCondLst>
                                  <p:childTnLst>
                                    <p:set>
                                      <p:cBhvr>
                                        <p:cTn id="34" dur="1" fill="hold">
                                          <p:stCondLst>
                                            <p:cond delay="0"/>
                                          </p:stCondLst>
                                        </p:cTn>
                                        <p:tgtEl>
                                          <p:spTgt spid="54"/>
                                        </p:tgtEl>
                                        <p:attrNameLst>
                                          <p:attrName>style.visibility</p:attrName>
                                        </p:attrNameLst>
                                      </p:cBhvr>
                                      <p:to>
                                        <p:strVal val="visible"/>
                                      </p:to>
                                    </p:set>
                                    <p:anim calcmode="lin" valueType="num">
                                      <p:cBhvr>
                                        <p:cTn id="35" dur="1250" fill="hold"/>
                                        <p:tgtEl>
                                          <p:spTgt spid="54"/>
                                        </p:tgtEl>
                                        <p:attrNameLst>
                                          <p:attrName>ppt_w</p:attrName>
                                        </p:attrNameLst>
                                      </p:cBhvr>
                                      <p:tavLst>
                                        <p:tav tm="0">
                                          <p:val>
                                            <p:fltVal val="0"/>
                                          </p:val>
                                        </p:tav>
                                        <p:tav tm="100000">
                                          <p:val>
                                            <p:strVal val="#ppt_w"/>
                                          </p:val>
                                        </p:tav>
                                      </p:tavLst>
                                    </p:anim>
                                    <p:anim calcmode="lin" valueType="num">
                                      <p:cBhvr>
                                        <p:cTn id="36" dur="1250" fill="hold"/>
                                        <p:tgtEl>
                                          <p:spTgt spid="54"/>
                                        </p:tgtEl>
                                        <p:attrNameLst>
                                          <p:attrName>ppt_h</p:attrName>
                                        </p:attrNameLst>
                                      </p:cBhvr>
                                      <p:tavLst>
                                        <p:tav tm="0">
                                          <p:val>
                                            <p:fltVal val="0"/>
                                          </p:val>
                                        </p:tav>
                                        <p:tav tm="100000">
                                          <p:val>
                                            <p:strVal val="#ppt_h"/>
                                          </p:val>
                                        </p:tav>
                                      </p:tavLst>
                                    </p:anim>
                                    <p:animEffect transition="in" filter="fade">
                                      <p:cBhvr>
                                        <p:cTn id="37" dur="1250"/>
                                        <p:tgtEl>
                                          <p:spTgt spid="54"/>
                                        </p:tgtEl>
                                      </p:cBhvr>
                                    </p:animEffect>
                                    <p:anim calcmode="lin" valueType="num">
                                      <p:cBhvr>
                                        <p:cTn id="38" dur="1250" fill="hold"/>
                                        <p:tgtEl>
                                          <p:spTgt spid="54"/>
                                        </p:tgtEl>
                                        <p:attrNameLst>
                                          <p:attrName>ppt_x</p:attrName>
                                        </p:attrNameLst>
                                      </p:cBhvr>
                                      <p:tavLst>
                                        <p:tav tm="0">
                                          <p:val>
                                            <p:fltVal val="0.5"/>
                                          </p:val>
                                        </p:tav>
                                        <p:tav tm="100000">
                                          <p:val>
                                            <p:strVal val="#ppt_x"/>
                                          </p:val>
                                        </p:tav>
                                      </p:tavLst>
                                    </p:anim>
                                    <p:anim calcmode="lin" valueType="num">
                                      <p:cBhvr>
                                        <p:cTn id="39" dur="1250" fill="hold"/>
                                        <p:tgtEl>
                                          <p:spTgt spid="54"/>
                                        </p:tgtEl>
                                        <p:attrNameLst>
                                          <p:attrName>ppt_y</p:attrName>
                                        </p:attrNameLst>
                                      </p:cBhvr>
                                      <p:tavLst>
                                        <p:tav tm="0">
                                          <p:val>
                                            <p:fltVal val="0.5"/>
                                          </p:val>
                                        </p:tav>
                                        <p:tav tm="100000">
                                          <p:val>
                                            <p:strVal val="#ppt_y"/>
                                          </p:val>
                                        </p:tav>
                                      </p:tavLst>
                                    </p:anim>
                                  </p:childTnLst>
                                </p:cTn>
                              </p:par>
                            </p:childTnLst>
                          </p:cTn>
                        </p:par>
                        <p:par>
                          <p:cTn id="40" fill="hold">
                            <p:stCondLst>
                              <p:cond delay="3000"/>
                            </p:stCondLst>
                            <p:childTnLst>
                              <p:par>
                                <p:cTn id="41" presetID="21" presetClass="entr" presetSubtype="1"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heel(1)">
                                      <p:cBhvr>
                                        <p:cTn id="43" dur="1250"/>
                                        <p:tgtEl>
                                          <p:spTgt spid="49"/>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heel(1)">
                                      <p:cBhvr>
                                        <p:cTn id="46" dur="1250"/>
                                        <p:tgtEl>
                                          <p:spTgt spid="52"/>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wheel(1)">
                                      <p:cBhvr>
                                        <p:cTn id="49" dur="1250"/>
                                        <p:tgtEl>
                                          <p:spTgt spid="55"/>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fade">
                                      <p:cBhvr>
                                        <p:cTn id="53" dur="500"/>
                                        <p:tgtEl>
                                          <p:spTgt spid="50"/>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500"/>
                                        <p:tgtEl>
                                          <p:spTgt spid="53"/>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fade">
                                      <p:cBhvr>
                                        <p:cTn id="6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8" grpId="0" animBg="1"/>
      <p:bldP spid="49" grpId="0" animBg="1"/>
      <p:bldP spid="50" grpId="0" animBg="1"/>
      <p:bldP spid="51" grpId="0" animBg="1"/>
      <p:bldP spid="52" grpId="0" animBg="1"/>
      <p:bldP spid="53" grpId="0" animBg="1"/>
      <p:bldP spid="54" grpId="0" animBg="1"/>
      <p:bldP spid="55" grpId="0" animBg="1"/>
      <p:bldP spid="56" grpId="0" animBg="1"/>
      <p:bldP spid="57" grpId="0" bldLvl="2"/>
      <p:bldP spid="58" grpId="0"/>
      <p:bldP spid="58"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97016" y="349060"/>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效益对比</a:t>
            </a:r>
            <a:endParaRPr lang="zh-CN" altLang="en-US" sz="3200" b="1" spc="600" dirty="0">
              <a:solidFill>
                <a:srgbClr val="0070C0"/>
              </a:solidFill>
              <a:latin typeface="+mn-ea"/>
            </a:endParaRPr>
          </a:p>
        </p:txBody>
      </p:sp>
      <p:sp>
        <p:nvSpPr>
          <p:cNvPr id="41" name="Pie 12"/>
          <p:cNvSpPr/>
          <p:nvPr/>
        </p:nvSpPr>
        <p:spPr>
          <a:xfrm>
            <a:off x="6366756" y="2511431"/>
            <a:ext cx="3803904" cy="3803904"/>
          </a:xfrm>
          <a:prstGeom prst="pie">
            <a:avLst>
              <a:gd name="adj1" fmla="val 10186913"/>
              <a:gd name="adj2" fmla="val 12455402"/>
            </a:avLst>
          </a:prstGeom>
          <a:solidFill>
            <a:schemeClr val="accent3"/>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42" name="Pie 7"/>
          <p:cNvSpPr/>
          <p:nvPr/>
        </p:nvSpPr>
        <p:spPr>
          <a:xfrm>
            <a:off x="5441423" y="1586098"/>
            <a:ext cx="5654572" cy="5654572"/>
          </a:xfrm>
          <a:prstGeom prst="pie">
            <a:avLst>
              <a:gd name="adj1" fmla="val 14341528"/>
              <a:gd name="adj2" fmla="val 16200000"/>
            </a:avLst>
          </a:prstGeom>
          <a:solidFill>
            <a:schemeClr val="accent1"/>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43" name="Pie 9"/>
          <p:cNvSpPr/>
          <p:nvPr/>
        </p:nvSpPr>
        <p:spPr>
          <a:xfrm>
            <a:off x="5904519" y="2049194"/>
            <a:ext cx="4728379" cy="4728379"/>
          </a:xfrm>
          <a:prstGeom prst="pie">
            <a:avLst>
              <a:gd name="adj1" fmla="val 12448953"/>
              <a:gd name="adj2" fmla="val 14350130"/>
            </a:avLst>
          </a:prstGeom>
          <a:solidFill>
            <a:schemeClr val="accent2"/>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F5FC"/>
              </a:solidFill>
            </a:endParaRPr>
          </a:p>
        </p:txBody>
      </p:sp>
      <p:sp>
        <p:nvSpPr>
          <p:cNvPr id="44" name="Pie 14"/>
          <p:cNvSpPr/>
          <p:nvPr/>
        </p:nvSpPr>
        <p:spPr>
          <a:xfrm>
            <a:off x="6817895" y="2973203"/>
            <a:ext cx="2880360" cy="2880360"/>
          </a:xfrm>
          <a:prstGeom prst="pie">
            <a:avLst>
              <a:gd name="adj1" fmla="val 7649154"/>
              <a:gd name="adj2" fmla="val 10187438"/>
            </a:avLst>
          </a:prstGeom>
          <a:solidFill>
            <a:schemeClr val="accent4"/>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45" name="Pie 15"/>
          <p:cNvSpPr/>
          <p:nvPr/>
        </p:nvSpPr>
        <p:spPr>
          <a:xfrm>
            <a:off x="7279667" y="3434975"/>
            <a:ext cx="1956816" cy="1956816"/>
          </a:xfrm>
          <a:prstGeom prst="pie">
            <a:avLst>
              <a:gd name="adj1" fmla="val 3322674"/>
              <a:gd name="adj2" fmla="val 7639590"/>
            </a:avLst>
          </a:prstGeom>
          <a:solidFill>
            <a:schemeClr val="accent4">
              <a:lumMod val="60000"/>
              <a:lumOff val="40000"/>
            </a:schemeClr>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46" name="Oval 17"/>
          <p:cNvSpPr/>
          <p:nvPr/>
        </p:nvSpPr>
        <p:spPr>
          <a:xfrm>
            <a:off x="7564309" y="3719617"/>
            <a:ext cx="1387532" cy="1387532"/>
          </a:xfrm>
          <a:prstGeom prst="ellipse">
            <a:avLst/>
          </a:prstGeom>
          <a:no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F5FC"/>
              </a:solidFill>
            </a:endParaRPr>
          </a:p>
        </p:txBody>
      </p:sp>
      <p:cxnSp>
        <p:nvCxnSpPr>
          <p:cNvPr id="47" name="Straight Connector 18"/>
          <p:cNvCxnSpPr/>
          <p:nvPr/>
        </p:nvCxnSpPr>
        <p:spPr>
          <a:xfrm>
            <a:off x="8258358" y="1586098"/>
            <a:ext cx="1386965" cy="0"/>
          </a:xfrm>
          <a:prstGeom prst="line">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7741439" y="3896747"/>
            <a:ext cx="1033272" cy="1033272"/>
            <a:chOff x="7741439" y="4258697"/>
            <a:chExt cx="1033272" cy="1033272"/>
          </a:xfrm>
        </p:grpSpPr>
        <p:sp>
          <p:nvSpPr>
            <p:cNvPr id="49" name="Oval 16"/>
            <p:cNvSpPr/>
            <p:nvPr/>
          </p:nvSpPr>
          <p:spPr>
            <a:xfrm>
              <a:off x="7741439" y="4258697"/>
              <a:ext cx="1033272" cy="1033272"/>
            </a:xfrm>
            <a:prstGeom prst="ellipse">
              <a:avLst/>
            </a:prstGeom>
            <a:solidFill>
              <a:schemeClr val="bg1"/>
            </a:solidFill>
            <a:ln>
              <a:no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a:solidFill>
                  <a:schemeClr val="accent1"/>
                </a:solidFill>
                <a:ea typeface="Source Sans Pro" charset="0"/>
                <a:cs typeface="Source Sans Pro" charset="0"/>
              </a:endParaRPr>
            </a:p>
          </p:txBody>
        </p:sp>
        <p:grpSp>
          <p:nvGrpSpPr>
            <p:cNvPr id="50" name="Group 29"/>
            <p:cNvGrpSpPr/>
            <p:nvPr/>
          </p:nvGrpSpPr>
          <p:grpSpPr>
            <a:xfrm>
              <a:off x="8018463" y="4613172"/>
              <a:ext cx="479225" cy="419322"/>
              <a:chOff x="2336800" y="2800350"/>
              <a:chExt cx="406400" cy="355600"/>
            </a:xfrm>
            <a:gradFill>
              <a:gsLst>
                <a:gs pos="0">
                  <a:schemeClr val="accent1"/>
                </a:gs>
                <a:gs pos="100000">
                  <a:schemeClr val="accent4"/>
                </a:gs>
              </a:gsLst>
              <a:lin ang="13500000" scaled="1"/>
            </a:gradFill>
          </p:grpSpPr>
          <p:sp>
            <p:nvSpPr>
              <p:cNvPr id="51" name="Freeform 123"/>
              <p:cNvSpPr>
                <a:spLocks noEditPoints="1"/>
              </p:cNvSpPr>
              <p:nvPr/>
            </p:nvSpPr>
            <p:spPr bwMode="auto">
              <a:xfrm>
                <a:off x="2336800" y="2800350"/>
                <a:ext cx="406400" cy="292100"/>
              </a:xfrm>
              <a:custGeom>
                <a:avLst/>
                <a:gdLst/>
                <a:ahLst/>
                <a:cxnLst>
                  <a:cxn ang="0">
                    <a:pos x="256" y="48"/>
                  </a:cxn>
                  <a:cxn ang="0">
                    <a:pos x="250" y="34"/>
                  </a:cxn>
                  <a:cxn ang="0">
                    <a:pos x="238" y="24"/>
                  </a:cxn>
                  <a:cxn ang="0">
                    <a:pos x="134" y="0"/>
                  </a:cxn>
                  <a:cxn ang="0">
                    <a:pos x="128" y="0"/>
                  </a:cxn>
                  <a:cxn ang="0">
                    <a:pos x="18" y="24"/>
                  </a:cxn>
                  <a:cxn ang="0">
                    <a:pos x="12" y="28"/>
                  </a:cxn>
                  <a:cxn ang="0">
                    <a:pos x="2" y="40"/>
                  </a:cxn>
                  <a:cxn ang="0">
                    <a:pos x="0" y="48"/>
                  </a:cxn>
                  <a:cxn ang="0">
                    <a:pos x="6" y="62"/>
                  </a:cxn>
                  <a:cxn ang="0">
                    <a:pos x="18" y="72"/>
                  </a:cxn>
                  <a:cxn ang="0">
                    <a:pos x="40" y="144"/>
                  </a:cxn>
                  <a:cxn ang="0">
                    <a:pos x="42" y="152"/>
                  </a:cxn>
                  <a:cxn ang="0">
                    <a:pos x="52" y="166"/>
                  </a:cxn>
                  <a:cxn ang="0">
                    <a:pos x="72" y="176"/>
                  </a:cxn>
                  <a:cxn ang="0">
                    <a:pos x="106" y="184"/>
                  </a:cxn>
                  <a:cxn ang="0">
                    <a:pos x="128" y="184"/>
                  </a:cxn>
                  <a:cxn ang="0">
                    <a:pos x="168" y="180"/>
                  </a:cxn>
                  <a:cxn ang="0">
                    <a:pos x="196" y="172"/>
                  </a:cxn>
                  <a:cxn ang="0">
                    <a:pos x="212" y="160"/>
                  </a:cxn>
                  <a:cxn ang="0">
                    <a:pos x="216" y="144"/>
                  </a:cxn>
                  <a:cxn ang="0">
                    <a:pos x="238" y="72"/>
                  </a:cxn>
                  <a:cxn ang="0">
                    <a:pos x="244" y="68"/>
                  </a:cxn>
                  <a:cxn ang="0">
                    <a:pos x="254" y="56"/>
                  </a:cxn>
                  <a:cxn ang="0">
                    <a:pos x="200" y="144"/>
                  </a:cxn>
                  <a:cxn ang="0">
                    <a:pos x="198" y="148"/>
                  </a:cxn>
                  <a:cxn ang="0">
                    <a:pos x="190" y="156"/>
                  </a:cxn>
                  <a:cxn ang="0">
                    <a:pos x="172" y="162"/>
                  </a:cxn>
                  <a:cxn ang="0">
                    <a:pos x="144" y="168"/>
                  </a:cxn>
                  <a:cxn ang="0">
                    <a:pos x="128" y="168"/>
                  </a:cxn>
                  <a:cxn ang="0">
                    <a:pos x="96" y="166"/>
                  </a:cxn>
                  <a:cxn ang="0">
                    <a:pos x="74" y="160"/>
                  </a:cxn>
                  <a:cxn ang="0">
                    <a:pos x="60" y="152"/>
                  </a:cxn>
                  <a:cxn ang="0">
                    <a:pos x="56" y="144"/>
                  </a:cxn>
                  <a:cxn ang="0">
                    <a:pos x="122" y="96"/>
                  </a:cxn>
                  <a:cxn ang="0">
                    <a:pos x="128" y="96"/>
                  </a:cxn>
                  <a:cxn ang="0">
                    <a:pos x="134" y="96"/>
                  </a:cxn>
                  <a:cxn ang="0">
                    <a:pos x="200" y="144"/>
                  </a:cxn>
                  <a:cxn ang="0">
                    <a:pos x="130" y="80"/>
                  </a:cxn>
                  <a:cxn ang="0">
                    <a:pos x="128" y="80"/>
                  </a:cxn>
                  <a:cxn ang="0">
                    <a:pos x="22" y="56"/>
                  </a:cxn>
                  <a:cxn ang="0">
                    <a:pos x="18" y="52"/>
                  </a:cxn>
                  <a:cxn ang="0">
                    <a:pos x="16" y="48"/>
                  </a:cxn>
                  <a:cxn ang="0">
                    <a:pos x="22" y="40"/>
                  </a:cxn>
                  <a:cxn ang="0">
                    <a:pos x="126" y="16"/>
                  </a:cxn>
                  <a:cxn ang="0">
                    <a:pos x="128" y="16"/>
                  </a:cxn>
                  <a:cxn ang="0">
                    <a:pos x="234" y="40"/>
                  </a:cxn>
                  <a:cxn ang="0">
                    <a:pos x="238" y="44"/>
                  </a:cxn>
                  <a:cxn ang="0">
                    <a:pos x="240" y="48"/>
                  </a:cxn>
                  <a:cxn ang="0">
                    <a:pos x="234" y="56"/>
                  </a:cxn>
                </a:cxnLst>
                <a:rect l="0" t="0" r="r" b="b"/>
                <a:pathLst>
                  <a:path w="256" h="184">
                    <a:moveTo>
                      <a:pt x="256" y="48"/>
                    </a:moveTo>
                    <a:lnTo>
                      <a:pt x="256" y="48"/>
                    </a:lnTo>
                    <a:lnTo>
                      <a:pt x="254" y="40"/>
                    </a:lnTo>
                    <a:lnTo>
                      <a:pt x="250" y="34"/>
                    </a:lnTo>
                    <a:lnTo>
                      <a:pt x="244" y="28"/>
                    </a:lnTo>
                    <a:lnTo>
                      <a:pt x="238" y="24"/>
                    </a:lnTo>
                    <a:lnTo>
                      <a:pt x="134" y="0"/>
                    </a:lnTo>
                    <a:lnTo>
                      <a:pt x="134" y="0"/>
                    </a:lnTo>
                    <a:lnTo>
                      <a:pt x="128" y="0"/>
                    </a:lnTo>
                    <a:lnTo>
                      <a:pt x="128" y="0"/>
                    </a:lnTo>
                    <a:lnTo>
                      <a:pt x="122" y="0"/>
                    </a:lnTo>
                    <a:lnTo>
                      <a:pt x="18" y="24"/>
                    </a:lnTo>
                    <a:lnTo>
                      <a:pt x="18" y="24"/>
                    </a:lnTo>
                    <a:lnTo>
                      <a:pt x="12" y="28"/>
                    </a:lnTo>
                    <a:lnTo>
                      <a:pt x="6" y="34"/>
                    </a:lnTo>
                    <a:lnTo>
                      <a:pt x="2" y="40"/>
                    </a:lnTo>
                    <a:lnTo>
                      <a:pt x="0" y="48"/>
                    </a:lnTo>
                    <a:lnTo>
                      <a:pt x="0" y="48"/>
                    </a:lnTo>
                    <a:lnTo>
                      <a:pt x="2" y="56"/>
                    </a:lnTo>
                    <a:lnTo>
                      <a:pt x="6" y="62"/>
                    </a:lnTo>
                    <a:lnTo>
                      <a:pt x="12" y="68"/>
                    </a:lnTo>
                    <a:lnTo>
                      <a:pt x="18" y="72"/>
                    </a:lnTo>
                    <a:lnTo>
                      <a:pt x="40" y="76"/>
                    </a:lnTo>
                    <a:lnTo>
                      <a:pt x="40" y="144"/>
                    </a:lnTo>
                    <a:lnTo>
                      <a:pt x="40" y="144"/>
                    </a:lnTo>
                    <a:lnTo>
                      <a:pt x="42" y="152"/>
                    </a:lnTo>
                    <a:lnTo>
                      <a:pt x="44" y="160"/>
                    </a:lnTo>
                    <a:lnTo>
                      <a:pt x="52" y="166"/>
                    </a:lnTo>
                    <a:lnTo>
                      <a:pt x="60" y="172"/>
                    </a:lnTo>
                    <a:lnTo>
                      <a:pt x="72" y="176"/>
                    </a:lnTo>
                    <a:lnTo>
                      <a:pt x="88" y="180"/>
                    </a:lnTo>
                    <a:lnTo>
                      <a:pt x="106" y="184"/>
                    </a:lnTo>
                    <a:lnTo>
                      <a:pt x="128" y="184"/>
                    </a:lnTo>
                    <a:lnTo>
                      <a:pt x="128" y="184"/>
                    </a:lnTo>
                    <a:lnTo>
                      <a:pt x="150" y="184"/>
                    </a:lnTo>
                    <a:lnTo>
                      <a:pt x="168" y="180"/>
                    </a:lnTo>
                    <a:lnTo>
                      <a:pt x="184" y="176"/>
                    </a:lnTo>
                    <a:lnTo>
                      <a:pt x="196" y="172"/>
                    </a:lnTo>
                    <a:lnTo>
                      <a:pt x="204" y="166"/>
                    </a:lnTo>
                    <a:lnTo>
                      <a:pt x="212" y="160"/>
                    </a:lnTo>
                    <a:lnTo>
                      <a:pt x="214" y="152"/>
                    </a:lnTo>
                    <a:lnTo>
                      <a:pt x="216" y="144"/>
                    </a:lnTo>
                    <a:lnTo>
                      <a:pt x="216" y="76"/>
                    </a:lnTo>
                    <a:lnTo>
                      <a:pt x="238" y="72"/>
                    </a:lnTo>
                    <a:lnTo>
                      <a:pt x="238" y="72"/>
                    </a:lnTo>
                    <a:lnTo>
                      <a:pt x="244" y="68"/>
                    </a:lnTo>
                    <a:lnTo>
                      <a:pt x="250" y="62"/>
                    </a:lnTo>
                    <a:lnTo>
                      <a:pt x="254" y="56"/>
                    </a:lnTo>
                    <a:lnTo>
                      <a:pt x="256" y="48"/>
                    </a:lnTo>
                    <a:close/>
                    <a:moveTo>
                      <a:pt x="200" y="144"/>
                    </a:moveTo>
                    <a:lnTo>
                      <a:pt x="200" y="144"/>
                    </a:lnTo>
                    <a:lnTo>
                      <a:pt x="198" y="148"/>
                    </a:lnTo>
                    <a:lnTo>
                      <a:pt x="196" y="152"/>
                    </a:lnTo>
                    <a:lnTo>
                      <a:pt x="190" y="156"/>
                    </a:lnTo>
                    <a:lnTo>
                      <a:pt x="182" y="160"/>
                    </a:lnTo>
                    <a:lnTo>
                      <a:pt x="172" y="162"/>
                    </a:lnTo>
                    <a:lnTo>
                      <a:pt x="160" y="166"/>
                    </a:lnTo>
                    <a:lnTo>
                      <a:pt x="144" y="168"/>
                    </a:lnTo>
                    <a:lnTo>
                      <a:pt x="128" y="168"/>
                    </a:lnTo>
                    <a:lnTo>
                      <a:pt x="128" y="168"/>
                    </a:lnTo>
                    <a:lnTo>
                      <a:pt x="112" y="168"/>
                    </a:lnTo>
                    <a:lnTo>
                      <a:pt x="96" y="166"/>
                    </a:lnTo>
                    <a:lnTo>
                      <a:pt x="84" y="162"/>
                    </a:lnTo>
                    <a:lnTo>
                      <a:pt x="74" y="160"/>
                    </a:lnTo>
                    <a:lnTo>
                      <a:pt x="66" y="156"/>
                    </a:lnTo>
                    <a:lnTo>
                      <a:pt x="60" y="152"/>
                    </a:lnTo>
                    <a:lnTo>
                      <a:pt x="58" y="148"/>
                    </a:lnTo>
                    <a:lnTo>
                      <a:pt x="56" y="144"/>
                    </a:lnTo>
                    <a:lnTo>
                      <a:pt x="56" y="80"/>
                    </a:lnTo>
                    <a:lnTo>
                      <a:pt x="122" y="96"/>
                    </a:lnTo>
                    <a:lnTo>
                      <a:pt x="122" y="96"/>
                    </a:lnTo>
                    <a:lnTo>
                      <a:pt x="128" y="96"/>
                    </a:lnTo>
                    <a:lnTo>
                      <a:pt x="128" y="96"/>
                    </a:lnTo>
                    <a:lnTo>
                      <a:pt x="134" y="96"/>
                    </a:lnTo>
                    <a:lnTo>
                      <a:pt x="200" y="80"/>
                    </a:lnTo>
                    <a:lnTo>
                      <a:pt x="200" y="144"/>
                    </a:lnTo>
                    <a:close/>
                    <a:moveTo>
                      <a:pt x="130" y="80"/>
                    </a:moveTo>
                    <a:lnTo>
                      <a:pt x="130" y="80"/>
                    </a:lnTo>
                    <a:lnTo>
                      <a:pt x="128" y="80"/>
                    </a:lnTo>
                    <a:lnTo>
                      <a:pt x="128" y="80"/>
                    </a:lnTo>
                    <a:lnTo>
                      <a:pt x="126" y="80"/>
                    </a:lnTo>
                    <a:lnTo>
                      <a:pt x="22" y="56"/>
                    </a:lnTo>
                    <a:lnTo>
                      <a:pt x="22" y="56"/>
                    </a:lnTo>
                    <a:lnTo>
                      <a:pt x="18" y="52"/>
                    </a:lnTo>
                    <a:lnTo>
                      <a:pt x="16" y="48"/>
                    </a:lnTo>
                    <a:lnTo>
                      <a:pt x="16" y="48"/>
                    </a:lnTo>
                    <a:lnTo>
                      <a:pt x="18" y="44"/>
                    </a:lnTo>
                    <a:lnTo>
                      <a:pt x="22" y="40"/>
                    </a:lnTo>
                    <a:lnTo>
                      <a:pt x="126" y="16"/>
                    </a:lnTo>
                    <a:lnTo>
                      <a:pt x="126" y="16"/>
                    </a:lnTo>
                    <a:lnTo>
                      <a:pt x="128" y="16"/>
                    </a:lnTo>
                    <a:lnTo>
                      <a:pt x="128" y="16"/>
                    </a:lnTo>
                    <a:lnTo>
                      <a:pt x="130" y="16"/>
                    </a:lnTo>
                    <a:lnTo>
                      <a:pt x="234" y="40"/>
                    </a:lnTo>
                    <a:lnTo>
                      <a:pt x="234" y="40"/>
                    </a:lnTo>
                    <a:lnTo>
                      <a:pt x="238" y="44"/>
                    </a:lnTo>
                    <a:lnTo>
                      <a:pt x="240" y="48"/>
                    </a:lnTo>
                    <a:lnTo>
                      <a:pt x="240" y="48"/>
                    </a:lnTo>
                    <a:lnTo>
                      <a:pt x="238" y="52"/>
                    </a:lnTo>
                    <a:lnTo>
                      <a:pt x="234" y="56"/>
                    </a:lnTo>
                    <a:lnTo>
                      <a:pt x="130" y="80"/>
                    </a:lnTo>
                    <a:close/>
                  </a:path>
                </a:pathLst>
              </a:custGeom>
              <a:grpFill/>
              <a:ln w="9525">
                <a:noFill/>
                <a:round/>
              </a:ln>
            </p:spPr>
            <p:txBody>
              <a:bodyPr vert="horz" wrap="square" lIns="91440" tIns="45720" rIns="91440" bIns="45720" numCol="1" anchor="t" anchorCtr="0" compatLnSpc="1"/>
              <a:lstStyle/>
              <a:p>
                <a:endParaRPr lang="ar-SA">
                  <a:solidFill>
                    <a:srgbClr val="333639"/>
                  </a:solidFill>
                </a:endParaRPr>
              </a:p>
            </p:txBody>
          </p:sp>
          <p:sp>
            <p:nvSpPr>
              <p:cNvPr id="52" name="Freeform 127"/>
              <p:cNvSpPr/>
              <p:nvPr/>
            </p:nvSpPr>
            <p:spPr bwMode="auto">
              <a:xfrm>
                <a:off x="2705100" y="2927350"/>
                <a:ext cx="25400" cy="139700"/>
              </a:xfrm>
              <a:custGeom>
                <a:avLst/>
                <a:gdLst/>
                <a:ahLst/>
                <a:cxnLst>
                  <a:cxn ang="0">
                    <a:pos x="0" y="8"/>
                  </a:cxn>
                  <a:cxn ang="0">
                    <a:pos x="0" y="80"/>
                  </a:cxn>
                  <a:cxn ang="0">
                    <a:pos x="0" y="80"/>
                  </a:cxn>
                  <a:cxn ang="0">
                    <a:pos x="0" y="84"/>
                  </a:cxn>
                  <a:cxn ang="0">
                    <a:pos x="2" y="86"/>
                  </a:cxn>
                  <a:cxn ang="0">
                    <a:pos x="4" y="88"/>
                  </a:cxn>
                  <a:cxn ang="0">
                    <a:pos x="8" y="88"/>
                  </a:cxn>
                  <a:cxn ang="0">
                    <a:pos x="8" y="88"/>
                  </a:cxn>
                  <a:cxn ang="0">
                    <a:pos x="12" y="88"/>
                  </a:cxn>
                  <a:cxn ang="0">
                    <a:pos x="14" y="86"/>
                  </a:cxn>
                  <a:cxn ang="0">
                    <a:pos x="16" y="84"/>
                  </a:cxn>
                  <a:cxn ang="0">
                    <a:pos x="16" y="80"/>
                  </a:cxn>
                  <a:cxn ang="0">
                    <a:pos x="16" y="8"/>
                  </a:cxn>
                  <a:cxn ang="0">
                    <a:pos x="16" y="8"/>
                  </a:cxn>
                  <a:cxn ang="0">
                    <a:pos x="16" y="4"/>
                  </a:cxn>
                  <a:cxn ang="0">
                    <a:pos x="14" y="2"/>
                  </a:cxn>
                  <a:cxn ang="0">
                    <a:pos x="12" y="0"/>
                  </a:cxn>
                  <a:cxn ang="0">
                    <a:pos x="8" y="0"/>
                  </a:cxn>
                  <a:cxn ang="0">
                    <a:pos x="8" y="0"/>
                  </a:cxn>
                  <a:cxn ang="0">
                    <a:pos x="4" y="0"/>
                  </a:cxn>
                  <a:cxn ang="0">
                    <a:pos x="2" y="2"/>
                  </a:cxn>
                  <a:cxn ang="0">
                    <a:pos x="0" y="4"/>
                  </a:cxn>
                  <a:cxn ang="0">
                    <a:pos x="0" y="8"/>
                  </a:cxn>
                </a:cxnLst>
                <a:rect l="0" t="0" r="r" b="b"/>
                <a:pathLst>
                  <a:path w="16" h="88">
                    <a:moveTo>
                      <a:pt x="0" y="8"/>
                    </a:moveTo>
                    <a:lnTo>
                      <a:pt x="0" y="80"/>
                    </a:lnTo>
                    <a:lnTo>
                      <a:pt x="0" y="80"/>
                    </a:lnTo>
                    <a:lnTo>
                      <a:pt x="0" y="84"/>
                    </a:lnTo>
                    <a:lnTo>
                      <a:pt x="2" y="86"/>
                    </a:lnTo>
                    <a:lnTo>
                      <a:pt x="4" y="88"/>
                    </a:lnTo>
                    <a:lnTo>
                      <a:pt x="8" y="88"/>
                    </a:lnTo>
                    <a:lnTo>
                      <a:pt x="8" y="88"/>
                    </a:lnTo>
                    <a:lnTo>
                      <a:pt x="12" y="88"/>
                    </a:lnTo>
                    <a:lnTo>
                      <a:pt x="14" y="86"/>
                    </a:lnTo>
                    <a:lnTo>
                      <a:pt x="16" y="84"/>
                    </a:lnTo>
                    <a:lnTo>
                      <a:pt x="16" y="80"/>
                    </a:lnTo>
                    <a:lnTo>
                      <a:pt x="16" y="8"/>
                    </a:lnTo>
                    <a:lnTo>
                      <a:pt x="16" y="8"/>
                    </a:lnTo>
                    <a:lnTo>
                      <a:pt x="16" y="4"/>
                    </a:lnTo>
                    <a:lnTo>
                      <a:pt x="14" y="2"/>
                    </a:lnTo>
                    <a:lnTo>
                      <a:pt x="12" y="0"/>
                    </a:lnTo>
                    <a:lnTo>
                      <a:pt x="8" y="0"/>
                    </a:lnTo>
                    <a:lnTo>
                      <a:pt x="8" y="0"/>
                    </a:lnTo>
                    <a:lnTo>
                      <a:pt x="4" y="0"/>
                    </a:lnTo>
                    <a:lnTo>
                      <a:pt x="2" y="2"/>
                    </a:lnTo>
                    <a:lnTo>
                      <a:pt x="0" y="4"/>
                    </a:lnTo>
                    <a:lnTo>
                      <a:pt x="0" y="8"/>
                    </a:lnTo>
                    <a:close/>
                  </a:path>
                </a:pathLst>
              </a:custGeom>
              <a:grpFill/>
              <a:ln w="9525">
                <a:noFill/>
                <a:round/>
              </a:ln>
            </p:spPr>
            <p:txBody>
              <a:bodyPr vert="horz" wrap="square" lIns="91440" tIns="45720" rIns="91440" bIns="45720" numCol="1" anchor="t" anchorCtr="0" compatLnSpc="1"/>
              <a:lstStyle/>
              <a:p>
                <a:endParaRPr lang="ar-SA">
                  <a:solidFill>
                    <a:srgbClr val="333639"/>
                  </a:solidFill>
                </a:endParaRPr>
              </a:p>
            </p:txBody>
          </p:sp>
          <p:sp>
            <p:nvSpPr>
              <p:cNvPr id="53" name="Freeform 129"/>
              <p:cNvSpPr/>
              <p:nvPr/>
            </p:nvSpPr>
            <p:spPr bwMode="auto">
              <a:xfrm>
                <a:off x="2692400" y="3079750"/>
                <a:ext cx="50800" cy="76200"/>
              </a:xfrm>
              <a:custGeom>
                <a:avLst/>
                <a:gdLst/>
                <a:ahLst/>
                <a:cxnLst>
                  <a:cxn ang="0">
                    <a:pos x="16" y="0"/>
                  </a:cxn>
                  <a:cxn ang="0">
                    <a:pos x="16" y="0"/>
                  </a:cxn>
                  <a:cxn ang="0">
                    <a:pos x="12" y="2"/>
                  </a:cxn>
                  <a:cxn ang="0">
                    <a:pos x="10" y="4"/>
                  </a:cxn>
                  <a:cxn ang="0">
                    <a:pos x="4" y="12"/>
                  </a:cxn>
                  <a:cxn ang="0">
                    <a:pos x="2" y="24"/>
                  </a:cxn>
                  <a:cxn ang="0">
                    <a:pos x="0" y="32"/>
                  </a:cxn>
                  <a:cxn ang="0">
                    <a:pos x="0" y="32"/>
                  </a:cxn>
                  <a:cxn ang="0">
                    <a:pos x="2" y="38"/>
                  </a:cxn>
                  <a:cxn ang="0">
                    <a:pos x="4" y="44"/>
                  </a:cxn>
                  <a:cxn ang="0">
                    <a:pos x="10" y="46"/>
                  </a:cxn>
                  <a:cxn ang="0">
                    <a:pos x="16" y="48"/>
                  </a:cxn>
                  <a:cxn ang="0">
                    <a:pos x="16" y="48"/>
                  </a:cxn>
                  <a:cxn ang="0">
                    <a:pos x="22" y="46"/>
                  </a:cxn>
                  <a:cxn ang="0">
                    <a:pos x="28" y="44"/>
                  </a:cxn>
                  <a:cxn ang="0">
                    <a:pos x="30" y="38"/>
                  </a:cxn>
                  <a:cxn ang="0">
                    <a:pos x="32" y="32"/>
                  </a:cxn>
                  <a:cxn ang="0">
                    <a:pos x="32" y="32"/>
                  </a:cxn>
                  <a:cxn ang="0">
                    <a:pos x="30" y="24"/>
                  </a:cxn>
                  <a:cxn ang="0">
                    <a:pos x="28" y="12"/>
                  </a:cxn>
                  <a:cxn ang="0">
                    <a:pos x="22" y="4"/>
                  </a:cxn>
                  <a:cxn ang="0">
                    <a:pos x="20" y="2"/>
                  </a:cxn>
                  <a:cxn ang="0">
                    <a:pos x="16" y="0"/>
                  </a:cxn>
                </a:cxnLst>
                <a:rect l="0" t="0" r="r" b="b"/>
                <a:pathLst>
                  <a:path w="32" h="48">
                    <a:moveTo>
                      <a:pt x="16" y="0"/>
                    </a:moveTo>
                    <a:lnTo>
                      <a:pt x="16" y="0"/>
                    </a:lnTo>
                    <a:lnTo>
                      <a:pt x="12" y="2"/>
                    </a:lnTo>
                    <a:lnTo>
                      <a:pt x="10" y="4"/>
                    </a:lnTo>
                    <a:lnTo>
                      <a:pt x="4" y="12"/>
                    </a:lnTo>
                    <a:lnTo>
                      <a:pt x="2" y="24"/>
                    </a:lnTo>
                    <a:lnTo>
                      <a:pt x="0" y="32"/>
                    </a:lnTo>
                    <a:lnTo>
                      <a:pt x="0" y="32"/>
                    </a:lnTo>
                    <a:lnTo>
                      <a:pt x="2" y="38"/>
                    </a:lnTo>
                    <a:lnTo>
                      <a:pt x="4" y="44"/>
                    </a:lnTo>
                    <a:lnTo>
                      <a:pt x="10" y="46"/>
                    </a:lnTo>
                    <a:lnTo>
                      <a:pt x="16" y="48"/>
                    </a:lnTo>
                    <a:lnTo>
                      <a:pt x="16" y="48"/>
                    </a:lnTo>
                    <a:lnTo>
                      <a:pt x="22" y="46"/>
                    </a:lnTo>
                    <a:lnTo>
                      <a:pt x="28" y="44"/>
                    </a:lnTo>
                    <a:lnTo>
                      <a:pt x="30" y="38"/>
                    </a:lnTo>
                    <a:lnTo>
                      <a:pt x="32" y="32"/>
                    </a:lnTo>
                    <a:lnTo>
                      <a:pt x="32" y="32"/>
                    </a:lnTo>
                    <a:lnTo>
                      <a:pt x="30" y="24"/>
                    </a:lnTo>
                    <a:lnTo>
                      <a:pt x="28" y="12"/>
                    </a:lnTo>
                    <a:lnTo>
                      <a:pt x="22" y="4"/>
                    </a:lnTo>
                    <a:lnTo>
                      <a:pt x="20" y="2"/>
                    </a:lnTo>
                    <a:lnTo>
                      <a:pt x="16" y="0"/>
                    </a:lnTo>
                    <a:close/>
                  </a:path>
                </a:pathLst>
              </a:custGeom>
              <a:grpFill/>
              <a:ln w="9525">
                <a:noFill/>
                <a:round/>
              </a:ln>
            </p:spPr>
            <p:txBody>
              <a:bodyPr vert="horz" wrap="square" lIns="91440" tIns="45720" rIns="91440" bIns="45720" numCol="1" anchor="t" anchorCtr="0" compatLnSpc="1"/>
              <a:lstStyle/>
              <a:p>
                <a:endParaRPr lang="ar-SA">
                  <a:solidFill>
                    <a:srgbClr val="333639"/>
                  </a:solidFill>
                </a:endParaRPr>
              </a:p>
            </p:txBody>
          </p:sp>
        </p:grpSp>
      </p:grpSp>
      <p:grpSp>
        <p:nvGrpSpPr>
          <p:cNvPr id="54" name="组合 53"/>
          <p:cNvGrpSpPr/>
          <p:nvPr/>
        </p:nvGrpSpPr>
        <p:grpSpPr>
          <a:xfrm>
            <a:off x="8615145" y="1940775"/>
            <a:ext cx="2638625" cy="1521507"/>
            <a:chOff x="658813" y="4877297"/>
            <a:chExt cx="4160937" cy="1521507"/>
          </a:xfrm>
        </p:grpSpPr>
        <p:sp>
          <p:nvSpPr>
            <p:cNvPr id="55" name="文本框 54"/>
            <p:cNvSpPr txBox="1"/>
            <p:nvPr/>
          </p:nvSpPr>
          <p:spPr>
            <a:xfrm>
              <a:off x="658813" y="4877297"/>
              <a:ext cx="3982557" cy="500393"/>
            </a:xfrm>
            <a:prstGeom prst="rect">
              <a:avLst/>
            </a:prstGeom>
            <a:noFill/>
          </p:spPr>
          <p:txBody>
            <a:bodyPr wrap="square" rtlCol="0">
              <a:spAutoFit/>
            </a:bodyPr>
            <a:lstStyle/>
            <a:p>
              <a:pPr>
                <a:lnSpc>
                  <a:spcPct val="150000"/>
                </a:lnSpc>
              </a:pPr>
              <a:r>
                <a:rPr lang="zh-CN" altLang="en-US" sz="2000" b="1" spc="300">
                  <a:latin typeface="+mj-ea"/>
                  <a:ea typeface="+mj-ea"/>
                  <a:cs typeface="+mn-ea"/>
                  <a:sym typeface="+mn-lt"/>
                </a:rPr>
                <a:t>添加您的标题</a:t>
              </a:r>
              <a:endParaRPr lang="en-US" altLang="zh-CN" sz="2000" b="1" spc="300">
                <a:latin typeface="+mj-ea"/>
                <a:ea typeface="+mj-ea"/>
                <a:cs typeface="+mn-ea"/>
                <a:sym typeface="+mn-lt"/>
              </a:endParaRPr>
            </a:p>
          </p:txBody>
        </p:sp>
        <p:sp>
          <p:nvSpPr>
            <p:cNvPr id="56" name="文本框 55"/>
            <p:cNvSpPr txBox="1"/>
            <p:nvPr/>
          </p:nvSpPr>
          <p:spPr>
            <a:xfrm>
              <a:off x="658815" y="5338962"/>
              <a:ext cx="4160935" cy="1059842"/>
            </a:xfrm>
            <a:prstGeom prst="rect">
              <a:avLst/>
            </a:prstGeom>
            <a:noFill/>
          </p:spPr>
          <p:txBody>
            <a:bodyPr wrap="square" rtlCol="0">
              <a:spAutoFit/>
            </a:bodyPr>
            <a:lstStyle/>
            <a:p>
              <a:pPr>
                <a:lnSpc>
                  <a:spcPct val="200000"/>
                </a:lnSpc>
              </a:pPr>
              <a:r>
                <a:rPr lang="zh-CN" altLang="en-US" sz="1100" spc="300">
                  <a:solidFill>
                    <a:schemeClr val="bg1">
                      <a:lumMod val="65000"/>
                    </a:schemeClr>
                  </a:solidFill>
                </a:rPr>
                <a:t>由在此输入详细介绍，以表达项目工作的详细资料和文字信息。</a:t>
              </a:r>
              <a:endParaRPr lang="zh-CN" altLang="en-US" sz="1100" spc="300">
                <a:solidFill>
                  <a:schemeClr val="bg1">
                    <a:lumMod val="65000"/>
                  </a:schemeClr>
                </a:solidFill>
              </a:endParaRPr>
            </a:p>
          </p:txBody>
        </p:sp>
      </p:grpSp>
      <p:sp>
        <p:nvSpPr>
          <p:cNvPr id="57" name="文本框 56"/>
          <p:cNvSpPr txBox="1"/>
          <p:nvPr/>
        </p:nvSpPr>
        <p:spPr>
          <a:xfrm>
            <a:off x="1900760" y="3446155"/>
            <a:ext cx="1544012" cy="523220"/>
          </a:xfrm>
          <a:prstGeom prst="rect">
            <a:avLst/>
          </a:prstGeom>
          <a:noFill/>
        </p:spPr>
        <p:txBody>
          <a:bodyPr wrap="none" rtlCol="0">
            <a:spAutoFit/>
          </a:bodyPr>
          <a:lstStyle/>
          <a:p>
            <a:r>
              <a:rPr lang="zh-CN" altLang="en-US" sz="2000" dirty="0">
                <a:solidFill>
                  <a:schemeClr val="accent2"/>
                </a:solidFill>
              </a:rPr>
              <a:t>￥</a:t>
            </a:r>
            <a:r>
              <a:rPr lang="en-US" altLang="zh-CN" sz="2800" b="1" dirty="0">
                <a:solidFill>
                  <a:schemeClr val="accent2"/>
                </a:solidFill>
              </a:rPr>
              <a:t>29,062</a:t>
            </a:r>
            <a:endParaRPr lang="zh-CN" altLang="en-US" sz="2000" b="1" dirty="0">
              <a:solidFill>
                <a:schemeClr val="accent2"/>
              </a:solidFill>
            </a:endParaRPr>
          </a:p>
        </p:txBody>
      </p:sp>
      <p:cxnSp>
        <p:nvCxnSpPr>
          <p:cNvPr id="58" name="直接箭头连接符 57"/>
          <p:cNvCxnSpPr/>
          <p:nvPr/>
        </p:nvCxnSpPr>
        <p:spPr>
          <a:xfrm>
            <a:off x="1477850" y="3728075"/>
            <a:ext cx="365760" cy="0"/>
          </a:xfrm>
          <a:prstGeom prst="straightConnector1">
            <a:avLst/>
          </a:prstGeom>
          <a:noFill/>
          <a:ln w="22225" cap="flat" cmpd="sng" algn="ctr">
            <a:solidFill>
              <a:schemeClr val="accent3"/>
            </a:solidFill>
            <a:prstDash val="solid"/>
            <a:miter lim="800000"/>
            <a:tailEnd type="triangle"/>
          </a:ln>
          <a:effectLst/>
        </p:spPr>
      </p:cxnSp>
      <p:sp>
        <p:nvSpPr>
          <p:cNvPr id="59" name="文本框 58"/>
          <p:cNvSpPr txBox="1"/>
          <p:nvPr/>
        </p:nvSpPr>
        <p:spPr>
          <a:xfrm>
            <a:off x="1382108" y="4461773"/>
            <a:ext cx="1965538" cy="369332"/>
          </a:xfrm>
          <a:prstGeom prst="rect">
            <a:avLst/>
          </a:prstGeom>
          <a:noFill/>
        </p:spPr>
        <p:txBody>
          <a:bodyPr wrap="none" rtlCol="0">
            <a:spAutoFit/>
          </a:bodyPr>
          <a:lstStyle/>
          <a:p>
            <a:r>
              <a:rPr lang="en-US" altLang="zh-CN" dirty="0">
                <a:solidFill>
                  <a:schemeClr val="accent3"/>
                </a:solidFill>
                <a:latin typeface="Century Gothic" panose="020B0502020202020204" pitchFamily="34" charset="0"/>
              </a:rPr>
              <a:t>Microsoft Office</a:t>
            </a:r>
            <a:endParaRPr lang="en-US" altLang="zh-CN" dirty="0">
              <a:solidFill>
                <a:schemeClr val="accent3"/>
              </a:solidFill>
              <a:latin typeface="Century Gothic" panose="020B0502020202020204" pitchFamily="34" charset="0"/>
            </a:endParaRPr>
          </a:p>
        </p:txBody>
      </p:sp>
      <p:sp>
        <p:nvSpPr>
          <p:cNvPr id="60" name="文本框 59"/>
          <p:cNvSpPr txBox="1"/>
          <p:nvPr/>
        </p:nvSpPr>
        <p:spPr>
          <a:xfrm>
            <a:off x="1382108" y="4809389"/>
            <a:ext cx="4059314" cy="529440"/>
          </a:xfrm>
          <a:prstGeom prst="rect">
            <a:avLst/>
          </a:prstGeom>
          <a:noFill/>
        </p:spPr>
        <p:txBody>
          <a:bodyPr wrap="square" rtlCol="0">
            <a:spAutoFit/>
          </a:bodyPr>
          <a:lstStyle/>
          <a:p>
            <a:pPr>
              <a:lnSpc>
                <a:spcPct val="150000"/>
              </a:lnSpc>
            </a:pPr>
            <a:r>
              <a:rPr lang="zh-CN" altLang="en-US" sz="1000" spc="300">
                <a:solidFill>
                  <a:schemeClr val="bg1">
                    <a:lumMod val="65000"/>
                  </a:schemeClr>
                </a:solidFill>
              </a:rPr>
              <a:t>由在此输入详细介绍，以表达项目工作的详细资料和文字信息。</a:t>
            </a:r>
            <a:endParaRPr lang="zh-CN" altLang="en-US" sz="1000" spc="300">
              <a:solidFill>
                <a:schemeClr val="bg1">
                  <a:lumMod val="65000"/>
                </a:schemeClr>
              </a:solidFill>
            </a:endParaRPr>
          </a:p>
        </p:txBody>
      </p:sp>
      <p:grpSp>
        <p:nvGrpSpPr>
          <p:cNvPr id="61" name="组合 60"/>
          <p:cNvGrpSpPr/>
          <p:nvPr/>
        </p:nvGrpSpPr>
        <p:grpSpPr>
          <a:xfrm>
            <a:off x="1382108" y="1721511"/>
            <a:ext cx="4059314" cy="1051814"/>
            <a:chOff x="8613448" y="2224074"/>
            <a:chExt cx="4059314" cy="1051814"/>
          </a:xfrm>
        </p:grpSpPr>
        <p:sp>
          <p:nvSpPr>
            <p:cNvPr id="62" name="文本框 61"/>
            <p:cNvSpPr txBox="1"/>
            <p:nvPr/>
          </p:nvSpPr>
          <p:spPr>
            <a:xfrm>
              <a:off x="8633200" y="2224074"/>
              <a:ext cx="1971698" cy="412576"/>
            </a:xfrm>
            <a:prstGeom prst="roundRect">
              <a:avLst>
                <a:gd name="adj" fmla="val 50000"/>
              </a:avLst>
            </a:prstGeom>
            <a:gradFill>
              <a:gsLst>
                <a:gs pos="1000">
                  <a:schemeClr val="accent1"/>
                </a:gs>
                <a:gs pos="99000">
                  <a:schemeClr val="accent4"/>
                </a:gs>
              </a:gsLst>
              <a:lin ang="16200000" scaled="1"/>
            </a:gradFill>
            <a:effectLst>
              <a:outerShdw blurRad="127000" dist="38100" dir="8100000" algn="tr" rotWithShape="0">
                <a:schemeClr val="accent3">
                  <a:alpha val="30000"/>
                </a:schemeClr>
              </a:outerShdw>
            </a:effectLst>
          </p:spPr>
          <p:txBody>
            <a:bodyPr wrap="square" rtlCol="0" anchor="ctr" anchorCtr="0">
              <a:noAutofit/>
            </a:bodyPr>
            <a:lstStyle/>
            <a:p>
              <a:pPr marR="0" lvl="0" indent="0" fontAlgn="auto">
                <a:lnSpc>
                  <a:spcPct val="150000"/>
                </a:lnSpc>
                <a:spcBef>
                  <a:spcPts val="0"/>
                </a:spcBef>
                <a:spcAft>
                  <a:spcPts val="0"/>
                </a:spcAft>
                <a:buClrTx/>
                <a:buSzTx/>
                <a:buFontTx/>
                <a:buNone/>
                <a:defRPr/>
              </a:pPr>
              <a:r>
                <a:rPr lang="zh-CN" altLang="en-US" b="1" spc="300" dirty="0">
                  <a:solidFill>
                    <a:schemeClr val="bg1"/>
                  </a:solidFill>
                  <a:latin typeface="+mj-ea"/>
                  <a:ea typeface="+mj-ea"/>
                  <a:cs typeface="+mn-ea"/>
                </a:rPr>
                <a:t>添加您的标题</a:t>
              </a:r>
              <a:endParaRPr lang="zh-CN" altLang="en-US" b="1" spc="300" dirty="0">
                <a:solidFill>
                  <a:schemeClr val="bg1"/>
                </a:solidFill>
                <a:latin typeface="+mj-ea"/>
                <a:ea typeface="+mj-ea"/>
                <a:cs typeface="+mn-ea"/>
              </a:endParaRPr>
            </a:p>
          </p:txBody>
        </p:sp>
        <p:sp>
          <p:nvSpPr>
            <p:cNvPr id="63" name="文本框 62"/>
            <p:cNvSpPr txBox="1"/>
            <p:nvPr/>
          </p:nvSpPr>
          <p:spPr>
            <a:xfrm>
              <a:off x="8613448" y="2746448"/>
              <a:ext cx="4059314" cy="529440"/>
            </a:xfrm>
            <a:prstGeom prst="rect">
              <a:avLst/>
            </a:prstGeom>
            <a:noFill/>
          </p:spPr>
          <p:txBody>
            <a:bodyPr wrap="square" rtlCol="0">
              <a:spAutoFit/>
            </a:bodyPr>
            <a:lstStyle/>
            <a:p>
              <a:pPr>
                <a:lnSpc>
                  <a:spcPct val="150000"/>
                </a:lnSpc>
              </a:pPr>
              <a:r>
                <a:rPr lang="zh-CN" altLang="en-US" sz="1000" spc="300">
                  <a:solidFill>
                    <a:schemeClr val="bg1">
                      <a:lumMod val="65000"/>
                    </a:schemeClr>
                  </a:solidFill>
                </a:rPr>
                <a:t>由在此输入详细介绍，以表达项目工作的详细资料和文字信息。</a:t>
              </a:r>
              <a:endParaRPr lang="zh-CN" altLang="en-US" sz="1000" spc="300">
                <a:solidFill>
                  <a:schemeClr val="bg1">
                    <a:lumMod val="6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750"/>
                                        <p:tgtEl>
                                          <p:spTgt spid="58"/>
                                        </p:tgtEl>
                                      </p:cBhvr>
                                    </p:animEffect>
                                  </p:childTnLst>
                                </p:cTn>
                              </p:par>
                              <p:par>
                                <p:cTn id="13" presetID="35" presetClass="path" presetSubtype="0" decel="100000" fill="hold" nodeType="withEffect">
                                  <p:stCondLst>
                                    <p:cond delay="0"/>
                                  </p:stCondLst>
                                  <p:childTnLst>
                                    <p:animMotion origin="layout" path="M 2.08333E-6 1.48148E-6 L -0.04557 1.48148E-6 " pathEditMode="relative" rAng="0" ptsTypes="AA">
                                      <p:cBhvr>
                                        <p:cTn id="14" dur="1500" spd="-100000" fill="hold"/>
                                        <p:tgtEl>
                                          <p:spTgt spid="58"/>
                                        </p:tgtEl>
                                        <p:attrNameLst>
                                          <p:attrName>ppt_x</p:attrName>
                                          <p:attrName>ppt_y</p:attrName>
                                        </p:attrNameLst>
                                      </p:cBhvr>
                                      <p:rCtr x="-2279" y="0"/>
                                    </p:animMotion>
                                  </p:childTnLst>
                                </p:cTn>
                              </p:par>
                              <p:par>
                                <p:cTn id="15" presetID="10" presetClass="entr" presetSubtype="0" fill="hold" grpId="0" nodeType="withEffect">
                                  <p:stCondLst>
                                    <p:cond delay="25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750"/>
                                        <p:tgtEl>
                                          <p:spTgt spid="57"/>
                                        </p:tgtEl>
                                      </p:cBhvr>
                                    </p:animEffect>
                                  </p:childTnLst>
                                </p:cTn>
                              </p:par>
                              <p:par>
                                <p:cTn id="18" presetID="35" presetClass="path" presetSubtype="0" decel="100000" fill="hold" grpId="1" nodeType="withEffect">
                                  <p:stCondLst>
                                    <p:cond delay="250"/>
                                  </p:stCondLst>
                                  <p:childTnLst>
                                    <p:animMotion origin="layout" path="M -6.25E-7 7.40741E-7 L -0.04557 7.40741E-7 " pathEditMode="relative" rAng="0" ptsTypes="AA">
                                      <p:cBhvr>
                                        <p:cTn id="19" dur="1500" spd="-100000" fill="hold"/>
                                        <p:tgtEl>
                                          <p:spTgt spid="57"/>
                                        </p:tgtEl>
                                        <p:attrNameLst>
                                          <p:attrName>ppt_x</p:attrName>
                                          <p:attrName>ppt_y</p:attrName>
                                        </p:attrNameLst>
                                      </p:cBhvr>
                                      <p:rCtr x="-2279" y="0"/>
                                    </p:animMotion>
                                  </p:childTnLst>
                                </p:cTn>
                              </p:par>
                              <p:par>
                                <p:cTn id="20" presetID="10" presetClass="entr" presetSubtype="0" fill="hold" grpId="0" nodeType="withEffect">
                                  <p:stCondLst>
                                    <p:cond delay="50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750"/>
                                        <p:tgtEl>
                                          <p:spTgt spid="59"/>
                                        </p:tgtEl>
                                      </p:cBhvr>
                                    </p:animEffect>
                                  </p:childTnLst>
                                </p:cTn>
                              </p:par>
                              <p:par>
                                <p:cTn id="23" presetID="35" presetClass="path" presetSubtype="0" decel="100000" fill="hold" grpId="1" nodeType="withEffect">
                                  <p:stCondLst>
                                    <p:cond delay="500"/>
                                  </p:stCondLst>
                                  <p:childTnLst>
                                    <p:animMotion origin="layout" path="M -4.16667E-7 3.7037E-6 L -0.04557 3.7037E-6 " pathEditMode="relative" rAng="0" ptsTypes="AA">
                                      <p:cBhvr>
                                        <p:cTn id="24" dur="1500" spd="-100000" fill="hold"/>
                                        <p:tgtEl>
                                          <p:spTgt spid="59"/>
                                        </p:tgtEl>
                                        <p:attrNameLst>
                                          <p:attrName>ppt_x</p:attrName>
                                          <p:attrName>ppt_y</p:attrName>
                                        </p:attrNameLst>
                                      </p:cBhvr>
                                      <p:rCtr x="-2279" y="0"/>
                                    </p:animMotion>
                                  </p:childTnLst>
                                </p:cTn>
                              </p:par>
                              <p:par>
                                <p:cTn id="25" presetID="10" presetClass="entr" presetSubtype="0" fill="hold" grpId="0" nodeType="withEffect">
                                  <p:stCondLst>
                                    <p:cond delay="75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750"/>
                                        <p:tgtEl>
                                          <p:spTgt spid="60"/>
                                        </p:tgtEl>
                                      </p:cBhvr>
                                    </p:animEffect>
                                  </p:childTnLst>
                                </p:cTn>
                              </p:par>
                              <p:par>
                                <p:cTn id="28" presetID="35" presetClass="path" presetSubtype="0" decel="100000" fill="hold" grpId="1" nodeType="withEffect">
                                  <p:stCondLst>
                                    <p:cond delay="750"/>
                                  </p:stCondLst>
                                  <p:childTnLst>
                                    <p:animMotion origin="layout" path="M 2.29167E-6 -4.81481E-6 L -0.04558 -4.81481E-6 " pathEditMode="relative" rAng="0" ptsTypes="AA">
                                      <p:cBhvr>
                                        <p:cTn id="29" dur="1500" spd="-100000" fill="hold"/>
                                        <p:tgtEl>
                                          <p:spTgt spid="60"/>
                                        </p:tgtEl>
                                        <p:attrNameLst>
                                          <p:attrName>ppt_x</p:attrName>
                                          <p:attrName>ppt_y</p:attrName>
                                        </p:attrNameLst>
                                      </p:cBhvr>
                                      <p:rCtr x="-2279" y="0"/>
                                    </p:animMotion>
                                  </p:childTnLst>
                                </p:cTn>
                              </p:par>
                              <p:par>
                                <p:cTn id="30" presetID="10" presetClass="entr" presetSubtype="0" fill="hold" nodeType="with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fade">
                                      <p:cBhvr>
                                        <p:cTn id="32" dur="750"/>
                                        <p:tgtEl>
                                          <p:spTgt spid="61"/>
                                        </p:tgtEl>
                                      </p:cBhvr>
                                    </p:animEffect>
                                  </p:childTnLst>
                                </p:cTn>
                              </p:par>
                              <p:par>
                                <p:cTn id="33" presetID="42" presetClass="path" presetSubtype="0" decel="100000" fill="hold" nodeType="withEffect">
                                  <p:stCondLst>
                                    <p:cond delay="0"/>
                                  </p:stCondLst>
                                  <p:childTnLst>
                                    <p:animMotion origin="layout" path="M 2.29167E-6 3.7037E-6 L 0.08034 -0.00093 " pathEditMode="relative" rAng="0" ptsTypes="AA">
                                      <p:cBhvr>
                                        <p:cTn id="34" dur="1250" spd="-100000" fill="hold"/>
                                        <p:tgtEl>
                                          <p:spTgt spid="61"/>
                                        </p:tgtEl>
                                        <p:attrNameLst>
                                          <p:attrName>ppt_x</p:attrName>
                                          <p:attrName>ppt_y</p:attrName>
                                        </p:attrNameLst>
                                      </p:cBhvr>
                                      <p:rCtr x="4010" y="-46"/>
                                    </p:animMotion>
                                  </p:childTnLst>
                                </p:cTn>
                              </p:par>
                            </p:childTnLst>
                          </p:cTn>
                        </p:par>
                        <p:par>
                          <p:cTn id="35" fill="hold">
                            <p:stCondLst>
                              <p:cond delay="1500"/>
                            </p:stCondLst>
                            <p:childTnLst>
                              <p:par>
                                <p:cTn id="36" presetID="22" presetClass="entr" presetSubtype="4"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down)">
                                      <p:cBhvr>
                                        <p:cTn id="38" dur="1000"/>
                                        <p:tgtEl>
                                          <p:spTgt spid="42"/>
                                        </p:tgtEl>
                                      </p:cBhvr>
                                    </p:animEffect>
                                  </p:childTnLst>
                                </p:cTn>
                              </p:par>
                              <p:par>
                                <p:cTn id="39" presetID="22" presetClass="entr" presetSubtype="4" fill="hold" grpId="0" nodeType="withEffect">
                                  <p:stCondLst>
                                    <p:cond delay="250"/>
                                  </p:stCondLst>
                                  <p:childTnLst>
                                    <p:set>
                                      <p:cBhvr>
                                        <p:cTn id="40" dur="1" fill="hold">
                                          <p:stCondLst>
                                            <p:cond delay="0"/>
                                          </p:stCondLst>
                                        </p:cTn>
                                        <p:tgtEl>
                                          <p:spTgt spid="43"/>
                                        </p:tgtEl>
                                        <p:attrNameLst>
                                          <p:attrName>style.visibility</p:attrName>
                                        </p:attrNameLst>
                                      </p:cBhvr>
                                      <p:to>
                                        <p:strVal val="visible"/>
                                      </p:to>
                                    </p:set>
                                    <p:animEffect transition="in" filter="wipe(down)">
                                      <p:cBhvr>
                                        <p:cTn id="41" dur="1000"/>
                                        <p:tgtEl>
                                          <p:spTgt spid="43"/>
                                        </p:tgtEl>
                                      </p:cBhvr>
                                    </p:animEffect>
                                  </p:childTnLst>
                                </p:cTn>
                              </p:par>
                              <p:par>
                                <p:cTn id="42" presetID="22" presetClass="entr" presetSubtype="2" fill="hold" grpId="0" nodeType="withEffect">
                                  <p:stCondLst>
                                    <p:cond delay="500"/>
                                  </p:stCondLst>
                                  <p:childTnLst>
                                    <p:set>
                                      <p:cBhvr>
                                        <p:cTn id="43" dur="1" fill="hold">
                                          <p:stCondLst>
                                            <p:cond delay="0"/>
                                          </p:stCondLst>
                                        </p:cTn>
                                        <p:tgtEl>
                                          <p:spTgt spid="41"/>
                                        </p:tgtEl>
                                        <p:attrNameLst>
                                          <p:attrName>style.visibility</p:attrName>
                                        </p:attrNameLst>
                                      </p:cBhvr>
                                      <p:to>
                                        <p:strVal val="visible"/>
                                      </p:to>
                                    </p:set>
                                    <p:animEffect transition="in" filter="wipe(right)">
                                      <p:cBhvr>
                                        <p:cTn id="44" dur="1000"/>
                                        <p:tgtEl>
                                          <p:spTgt spid="41"/>
                                        </p:tgtEl>
                                      </p:cBhvr>
                                    </p:animEffect>
                                  </p:childTnLst>
                                </p:cTn>
                              </p:par>
                              <p:par>
                                <p:cTn id="45" presetID="22" presetClass="entr" presetSubtype="2" fill="hold" grpId="0" nodeType="withEffect">
                                  <p:stCondLst>
                                    <p:cond delay="750"/>
                                  </p:stCondLst>
                                  <p:childTnLst>
                                    <p:set>
                                      <p:cBhvr>
                                        <p:cTn id="46" dur="1" fill="hold">
                                          <p:stCondLst>
                                            <p:cond delay="0"/>
                                          </p:stCondLst>
                                        </p:cTn>
                                        <p:tgtEl>
                                          <p:spTgt spid="44"/>
                                        </p:tgtEl>
                                        <p:attrNameLst>
                                          <p:attrName>style.visibility</p:attrName>
                                        </p:attrNameLst>
                                      </p:cBhvr>
                                      <p:to>
                                        <p:strVal val="visible"/>
                                      </p:to>
                                    </p:set>
                                    <p:animEffect transition="in" filter="wipe(right)">
                                      <p:cBhvr>
                                        <p:cTn id="47" dur="1000"/>
                                        <p:tgtEl>
                                          <p:spTgt spid="44"/>
                                        </p:tgtEl>
                                      </p:cBhvr>
                                    </p:animEffect>
                                  </p:childTnLst>
                                </p:cTn>
                              </p:par>
                              <p:par>
                                <p:cTn id="48" presetID="22" presetClass="entr" presetSubtype="1" fill="hold" grpId="0" nodeType="withEffect">
                                  <p:stCondLst>
                                    <p:cond delay="1000"/>
                                  </p:stCondLst>
                                  <p:childTnLst>
                                    <p:set>
                                      <p:cBhvr>
                                        <p:cTn id="49" dur="1" fill="hold">
                                          <p:stCondLst>
                                            <p:cond delay="0"/>
                                          </p:stCondLst>
                                        </p:cTn>
                                        <p:tgtEl>
                                          <p:spTgt spid="45"/>
                                        </p:tgtEl>
                                        <p:attrNameLst>
                                          <p:attrName>style.visibility</p:attrName>
                                        </p:attrNameLst>
                                      </p:cBhvr>
                                      <p:to>
                                        <p:strVal val="visible"/>
                                      </p:to>
                                    </p:set>
                                    <p:animEffect transition="in" filter="wipe(up)">
                                      <p:cBhvr>
                                        <p:cTn id="50" dur="1000"/>
                                        <p:tgtEl>
                                          <p:spTgt spid="45"/>
                                        </p:tgtEl>
                                      </p:cBhvr>
                                    </p:animEffect>
                                  </p:childTnLst>
                                </p:cTn>
                              </p:par>
                              <p:par>
                                <p:cTn id="51" presetID="53" presetClass="entr" presetSubtype="16" fill="hold" nodeType="withEffect">
                                  <p:stCondLst>
                                    <p:cond delay="1250"/>
                                  </p:stCondLst>
                                  <p:childTnLst>
                                    <p:set>
                                      <p:cBhvr>
                                        <p:cTn id="52" dur="1" fill="hold">
                                          <p:stCondLst>
                                            <p:cond delay="0"/>
                                          </p:stCondLst>
                                        </p:cTn>
                                        <p:tgtEl>
                                          <p:spTgt spid="48"/>
                                        </p:tgtEl>
                                        <p:attrNameLst>
                                          <p:attrName>style.visibility</p:attrName>
                                        </p:attrNameLst>
                                      </p:cBhvr>
                                      <p:to>
                                        <p:strVal val="visible"/>
                                      </p:to>
                                    </p:set>
                                    <p:anim calcmode="lin" valueType="num">
                                      <p:cBhvr>
                                        <p:cTn id="53" dur="1000" fill="hold"/>
                                        <p:tgtEl>
                                          <p:spTgt spid="48"/>
                                        </p:tgtEl>
                                        <p:attrNameLst>
                                          <p:attrName>ppt_w</p:attrName>
                                        </p:attrNameLst>
                                      </p:cBhvr>
                                      <p:tavLst>
                                        <p:tav tm="0">
                                          <p:val>
                                            <p:fltVal val="0"/>
                                          </p:val>
                                        </p:tav>
                                        <p:tav tm="100000">
                                          <p:val>
                                            <p:strVal val="#ppt_w"/>
                                          </p:val>
                                        </p:tav>
                                      </p:tavLst>
                                    </p:anim>
                                    <p:anim calcmode="lin" valueType="num">
                                      <p:cBhvr>
                                        <p:cTn id="54" dur="1000" fill="hold"/>
                                        <p:tgtEl>
                                          <p:spTgt spid="48"/>
                                        </p:tgtEl>
                                        <p:attrNameLst>
                                          <p:attrName>ppt_h</p:attrName>
                                        </p:attrNameLst>
                                      </p:cBhvr>
                                      <p:tavLst>
                                        <p:tav tm="0">
                                          <p:val>
                                            <p:fltVal val="0"/>
                                          </p:val>
                                        </p:tav>
                                        <p:tav tm="100000">
                                          <p:val>
                                            <p:strVal val="#ppt_h"/>
                                          </p:val>
                                        </p:tav>
                                      </p:tavLst>
                                    </p:anim>
                                    <p:animEffect transition="in" filter="fade">
                                      <p:cBhvr>
                                        <p:cTn id="55" dur="1000"/>
                                        <p:tgtEl>
                                          <p:spTgt spid="48"/>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46"/>
                                        </p:tgtEl>
                                        <p:attrNameLst>
                                          <p:attrName>style.visibility</p:attrName>
                                        </p:attrNameLst>
                                      </p:cBhvr>
                                      <p:to>
                                        <p:strVal val="visible"/>
                                      </p:to>
                                    </p:set>
                                    <p:anim calcmode="lin" valueType="num">
                                      <p:cBhvr>
                                        <p:cTn id="58" dur="1000" fill="hold"/>
                                        <p:tgtEl>
                                          <p:spTgt spid="46"/>
                                        </p:tgtEl>
                                        <p:attrNameLst>
                                          <p:attrName>ppt_w</p:attrName>
                                        </p:attrNameLst>
                                      </p:cBhvr>
                                      <p:tavLst>
                                        <p:tav tm="0">
                                          <p:val>
                                            <p:fltVal val="0"/>
                                          </p:val>
                                        </p:tav>
                                        <p:tav tm="100000">
                                          <p:val>
                                            <p:strVal val="#ppt_w"/>
                                          </p:val>
                                        </p:tav>
                                      </p:tavLst>
                                    </p:anim>
                                    <p:anim calcmode="lin" valueType="num">
                                      <p:cBhvr>
                                        <p:cTn id="59" dur="1000" fill="hold"/>
                                        <p:tgtEl>
                                          <p:spTgt spid="46"/>
                                        </p:tgtEl>
                                        <p:attrNameLst>
                                          <p:attrName>ppt_h</p:attrName>
                                        </p:attrNameLst>
                                      </p:cBhvr>
                                      <p:tavLst>
                                        <p:tav tm="0">
                                          <p:val>
                                            <p:fltVal val="0"/>
                                          </p:val>
                                        </p:tav>
                                        <p:tav tm="100000">
                                          <p:val>
                                            <p:strVal val="#ppt_h"/>
                                          </p:val>
                                        </p:tav>
                                      </p:tavLst>
                                    </p:anim>
                                    <p:animEffect transition="in" filter="fade">
                                      <p:cBhvr>
                                        <p:cTn id="60" dur="1000"/>
                                        <p:tgtEl>
                                          <p:spTgt spid="46"/>
                                        </p:tgtEl>
                                      </p:cBhvr>
                                    </p:animEffect>
                                  </p:childTnLst>
                                </p:cTn>
                              </p:par>
                              <p:par>
                                <p:cTn id="61" presetID="22" presetClass="entr" presetSubtype="8" fill="hold" nodeType="withEffect">
                                  <p:stCondLst>
                                    <p:cond delay="1750"/>
                                  </p:stCondLst>
                                  <p:childTnLst>
                                    <p:set>
                                      <p:cBhvr>
                                        <p:cTn id="62" dur="1" fill="hold">
                                          <p:stCondLst>
                                            <p:cond delay="0"/>
                                          </p:stCondLst>
                                        </p:cTn>
                                        <p:tgtEl>
                                          <p:spTgt spid="47"/>
                                        </p:tgtEl>
                                        <p:attrNameLst>
                                          <p:attrName>style.visibility</p:attrName>
                                        </p:attrNameLst>
                                      </p:cBhvr>
                                      <p:to>
                                        <p:strVal val="visible"/>
                                      </p:to>
                                    </p:set>
                                    <p:animEffect transition="in" filter="wipe(left)">
                                      <p:cBhvr>
                                        <p:cTn id="63" dur="1000"/>
                                        <p:tgtEl>
                                          <p:spTgt spid="47"/>
                                        </p:tgtEl>
                                      </p:cBhvr>
                                    </p:animEffect>
                                  </p:childTnLst>
                                </p:cTn>
                              </p:par>
                              <p:par>
                                <p:cTn id="64" presetID="10" presetClass="entr" presetSubtype="0" fill="hold" nodeType="withEffect">
                                  <p:stCondLst>
                                    <p:cond delay="1750"/>
                                  </p:stCondLst>
                                  <p:childTnLst>
                                    <p:set>
                                      <p:cBhvr>
                                        <p:cTn id="65" dur="1" fill="hold">
                                          <p:stCondLst>
                                            <p:cond delay="0"/>
                                          </p:stCondLst>
                                        </p:cTn>
                                        <p:tgtEl>
                                          <p:spTgt spid="54"/>
                                        </p:tgtEl>
                                        <p:attrNameLst>
                                          <p:attrName>style.visibility</p:attrName>
                                        </p:attrNameLst>
                                      </p:cBhvr>
                                      <p:to>
                                        <p:strVal val="visible"/>
                                      </p:to>
                                    </p:set>
                                    <p:animEffect transition="in" filter="fade">
                                      <p:cBhvr>
                                        <p:cTn id="66" dur="750"/>
                                        <p:tgtEl>
                                          <p:spTgt spid="54"/>
                                        </p:tgtEl>
                                      </p:cBhvr>
                                    </p:animEffect>
                                  </p:childTnLst>
                                </p:cTn>
                              </p:par>
                              <p:par>
                                <p:cTn id="67" presetID="42" presetClass="path" presetSubtype="0" decel="100000" fill="hold" nodeType="withEffect">
                                  <p:stCondLst>
                                    <p:cond delay="1750"/>
                                  </p:stCondLst>
                                  <p:childTnLst>
                                    <p:animMotion origin="layout" path="M -3.75E-6 -1.48148E-6 L -3.75E-6 0.1338 " pathEditMode="relative" rAng="0" ptsTypes="AA">
                                      <p:cBhvr>
                                        <p:cTn id="68" dur="1250" spd="-100000" fill="hold"/>
                                        <p:tgtEl>
                                          <p:spTgt spid="54"/>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1" grpId="0" animBg="1"/>
      <p:bldP spid="42" grpId="0" animBg="1"/>
      <p:bldP spid="43" grpId="0" animBg="1"/>
      <p:bldP spid="44" grpId="0" animBg="1"/>
      <p:bldP spid="45" grpId="0" animBg="1"/>
      <p:bldP spid="46" grpId="0" animBg="1"/>
      <p:bldP spid="57" grpId="0"/>
      <p:bldP spid="57" grpId="1"/>
      <p:bldP spid="59" grpId="0"/>
      <p:bldP spid="59" grpId="1"/>
      <p:bldP spid="60" grpId="0"/>
      <p:bldP spid="60"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18047" y="351819"/>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产品投入</a:t>
            </a:r>
            <a:endParaRPr lang="zh-CN" altLang="en-US" sz="3200" b="1" spc="600" dirty="0">
              <a:solidFill>
                <a:srgbClr val="0070C0"/>
              </a:solidFill>
              <a:latin typeface="+mn-ea"/>
            </a:endParaRPr>
          </a:p>
        </p:txBody>
      </p:sp>
      <p:grpSp>
        <p:nvGrpSpPr>
          <p:cNvPr id="12" name="组合 11"/>
          <p:cNvGrpSpPr/>
          <p:nvPr/>
        </p:nvGrpSpPr>
        <p:grpSpPr>
          <a:xfrm>
            <a:off x="3372669" y="2486024"/>
            <a:ext cx="1620385" cy="2419351"/>
            <a:chOff x="3372669" y="2200274"/>
            <a:chExt cx="1620385" cy="2419351"/>
          </a:xfrm>
        </p:grpSpPr>
        <p:sp>
          <p:nvSpPr>
            <p:cNvPr id="13" name="圆角矩形 12"/>
            <p:cNvSpPr/>
            <p:nvPr/>
          </p:nvSpPr>
          <p:spPr>
            <a:xfrm>
              <a:off x="3372669" y="2200274"/>
              <a:ext cx="1605757" cy="2419351"/>
            </a:xfrm>
            <a:prstGeom prst="roundRect">
              <a:avLst>
                <a:gd name="adj" fmla="val 12119"/>
              </a:avLst>
            </a:prstGeom>
            <a:noFill/>
            <a:ln w="317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14" name="文本框 13"/>
            <p:cNvSpPr txBox="1"/>
            <p:nvPr/>
          </p:nvSpPr>
          <p:spPr>
            <a:xfrm>
              <a:off x="3615447" y="2743418"/>
              <a:ext cx="1159293" cy="338554"/>
            </a:xfrm>
            <a:prstGeom prst="rect">
              <a:avLst/>
            </a:prstGeom>
            <a:noFill/>
          </p:spPr>
          <p:txBody>
            <a:bodyPr wrap="none" rtlCol="0">
              <a:spAutoFit/>
            </a:bodyPr>
            <a:lstStyle/>
            <a:p>
              <a:pPr algn="ctr"/>
              <a:r>
                <a:rPr lang="zh-CN" altLang="en-US" sz="1600" b="1" spc="300">
                  <a:solidFill>
                    <a:schemeClr val="accent1">
                      <a:lumMod val="75000"/>
                    </a:schemeClr>
                  </a:solidFill>
                  <a:latin typeface="Impact" panose="020B0806030902050204" pitchFamily="34" charset="0"/>
                </a:rPr>
                <a:t>您的标题</a:t>
              </a:r>
              <a:endParaRPr lang="zh-CN" altLang="en-US" sz="1600" b="1" spc="300" dirty="0">
                <a:solidFill>
                  <a:schemeClr val="accent1">
                    <a:lumMod val="75000"/>
                  </a:schemeClr>
                </a:solidFill>
                <a:latin typeface="Impact" panose="020B0806030902050204" pitchFamily="34" charset="0"/>
              </a:endParaRPr>
            </a:p>
          </p:txBody>
        </p:sp>
        <p:sp>
          <p:nvSpPr>
            <p:cNvPr id="15" name="文本框 14"/>
            <p:cNvSpPr txBox="1"/>
            <p:nvPr/>
          </p:nvSpPr>
          <p:spPr>
            <a:xfrm>
              <a:off x="3397133" y="3066120"/>
              <a:ext cx="1595921" cy="1015663"/>
            </a:xfrm>
            <a:prstGeom prst="rect">
              <a:avLst/>
            </a:prstGeom>
            <a:noFill/>
          </p:spPr>
          <p:txBody>
            <a:bodyPr wrap="square" rtlCol="0">
              <a:spAutoFit/>
            </a:bodyPr>
            <a:lstStyle/>
            <a:p>
              <a:pPr algn="just">
                <a:lnSpc>
                  <a:spcPct val="150000"/>
                </a:lnSpc>
              </a:pPr>
              <a:r>
                <a:rPr lang="zh-CN" altLang="en-US" sz="1000" spc="300">
                  <a:solidFill>
                    <a:schemeClr val="tx1">
                      <a:lumMod val="50000"/>
                      <a:lumOff val="50000"/>
                    </a:schemeClr>
                  </a:solidFill>
                  <a:latin typeface="Impact" panose="020B0806030902050204" pitchFamily="34" charset="0"/>
                </a:rPr>
                <a:t>由在此输入详细介绍，以表达项目工作的详细资料和文字信息。</a:t>
              </a:r>
              <a:endParaRPr lang="en-US" altLang="zh-CN" sz="1000" spc="300" dirty="0">
                <a:solidFill>
                  <a:schemeClr val="tx1">
                    <a:lumMod val="50000"/>
                    <a:lumOff val="50000"/>
                  </a:schemeClr>
                </a:solidFill>
                <a:latin typeface="Impact" panose="020B0806030902050204" pitchFamily="34" charset="0"/>
              </a:endParaRPr>
            </a:p>
          </p:txBody>
        </p:sp>
      </p:grpSp>
      <p:grpSp>
        <p:nvGrpSpPr>
          <p:cNvPr id="16" name="组合 15"/>
          <p:cNvGrpSpPr/>
          <p:nvPr/>
        </p:nvGrpSpPr>
        <p:grpSpPr>
          <a:xfrm>
            <a:off x="5294542" y="2141438"/>
            <a:ext cx="1616059" cy="2419351"/>
            <a:chOff x="5294542" y="1855688"/>
            <a:chExt cx="1616059" cy="2419351"/>
          </a:xfrm>
        </p:grpSpPr>
        <p:sp>
          <p:nvSpPr>
            <p:cNvPr id="17" name="圆角矩形 16"/>
            <p:cNvSpPr/>
            <p:nvPr/>
          </p:nvSpPr>
          <p:spPr>
            <a:xfrm>
              <a:off x="5294542" y="1855688"/>
              <a:ext cx="1605757" cy="2419351"/>
            </a:xfrm>
            <a:prstGeom prst="roundRect">
              <a:avLst>
                <a:gd name="adj" fmla="val 12119"/>
              </a:avLst>
            </a:prstGeom>
            <a:noFill/>
            <a:ln w="317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18" name="文本框 17"/>
            <p:cNvSpPr txBox="1"/>
            <p:nvPr/>
          </p:nvSpPr>
          <p:spPr>
            <a:xfrm>
              <a:off x="5532994" y="2079017"/>
              <a:ext cx="1159293" cy="338554"/>
            </a:xfrm>
            <a:prstGeom prst="rect">
              <a:avLst/>
            </a:prstGeom>
            <a:noFill/>
          </p:spPr>
          <p:txBody>
            <a:bodyPr wrap="none" rtlCol="0">
              <a:spAutoFit/>
            </a:bodyPr>
            <a:lstStyle/>
            <a:p>
              <a:pPr algn="ctr"/>
              <a:r>
                <a:rPr lang="zh-CN" altLang="en-US" sz="1600" b="1" spc="300">
                  <a:solidFill>
                    <a:schemeClr val="accent1">
                      <a:lumMod val="75000"/>
                    </a:schemeClr>
                  </a:solidFill>
                  <a:latin typeface="Impact" panose="020B0806030902050204" pitchFamily="34" charset="0"/>
                </a:rPr>
                <a:t>您的标题</a:t>
              </a:r>
              <a:endParaRPr lang="zh-CN" altLang="en-US" sz="1600" b="1" spc="300" dirty="0">
                <a:solidFill>
                  <a:schemeClr val="accent1">
                    <a:lumMod val="75000"/>
                  </a:schemeClr>
                </a:solidFill>
                <a:latin typeface="Impact" panose="020B0806030902050204" pitchFamily="34" charset="0"/>
              </a:endParaRPr>
            </a:p>
          </p:txBody>
        </p:sp>
        <p:sp>
          <p:nvSpPr>
            <p:cNvPr id="19" name="文本框 18"/>
            <p:cNvSpPr txBox="1"/>
            <p:nvPr/>
          </p:nvSpPr>
          <p:spPr>
            <a:xfrm>
              <a:off x="5314680" y="2401719"/>
              <a:ext cx="1595921" cy="1015663"/>
            </a:xfrm>
            <a:prstGeom prst="rect">
              <a:avLst/>
            </a:prstGeom>
            <a:noFill/>
          </p:spPr>
          <p:txBody>
            <a:bodyPr wrap="square" rtlCol="0">
              <a:spAutoFit/>
            </a:bodyPr>
            <a:lstStyle/>
            <a:p>
              <a:pPr algn="just">
                <a:lnSpc>
                  <a:spcPct val="150000"/>
                </a:lnSpc>
              </a:pPr>
              <a:r>
                <a:rPr lang="zh-CN" altLang="en-US" sz="1000" spc="300">
                  <a:solidFill>
                    <a:schemeClr val="tx1">
                      <a:lumMod val="50000"/>
                      <a:lumOff val="50000"/>
                    </a:schemeClr>
                  </a:solidFill>
                  <a:latin typeface="Impact" panose="020B0806030902050204" pitchFamily="34" charset="0"/>
                </a:rPr>
                <a:t>由在此输入详细介绍，以表达项目工作的详细资料和文字信息。</a:t>
              </a:r>
              <a:endParaRPr lang="en-US" altLang="zh-CN" sz="1000" spc="300" dirty="0">
                <a:solidFill>
                  <a:schemeClr val="tx1">
                    <a:lumMod val="50000"/>
                    <a:lumOff val="50000"/>
                  </a:schemeClr>
                </a:solidFill>
                <a:latin typeface="Impact" panose="020B0806030902050204" pitchFamily="34" charset="0"/>
              </a:endParaRPr>
            </a:p>
          </p:txBody>
        </p:sp>
      </p:grpSp>
      <p:grpSp>
        <p:nvGrpSpPr>
          <p:cNvPr id="20" name="组合 19"/>
          <p:cNvGrpSpPr/>
          <p:nvPr/>
        </p:nvGrpSpPr>
        <p:grpSpPr>
          <a:xfrm>
            <a:off x="7212089" y="2486024"/>
            <a:ext cx="1607242" cy="2419351"/>
            <a:chOff x="7212089" y="2200274"/>
            <a:chExt cx="1607242" cy="2419351"/>
          </a:xfrm>
        </p:grpSpPr>
        <p:sp>
          <p:nvSpPr>
            <p:cNvPr id="21" name="圆角矩形 20"/>
            <p:cNvSpPr/>
            <p:nvPr/>
          </p:nvSpPr>
          <p:spPr>
            <a:xfrm>
              <a:off x="7212089" y="2200274"/>
              <a:ext cx="1605757" cy="2419351"/>
            </a:xfrm>
            <a:prstGeom prst="roundRect">
              <a:avLst>
                <a:gd name="adj" fmla="val 12119"/>
              </a:avLst>
            </a:prstGeom>
            <a:noFill/>
            <a:ln w="317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22" name="文本框 21"/>
            <p:cNvSpPr txBox="1"/>
            <p:nvPr/>
          </p:nvSpPr>
          <p:spPr>
            <a:xfrm>
              <a:off x="7441724" y="2743418"/>
              <a:ext cx="1159293" cy="338554"/>
            </a:xfrm>
            <a:prstGeom prst="rect">
              <a:avLst/>
            </a:prstGeom>
            <a:noFill/>
          </p:spPr>
          <p:txBody>
            <a:bodyPr wrap="none" rtlCol="0">
              <a:spAutoFit/>
            </a:bodyPr>
            <a:lstStyle/>
            <a:p>
              <a:pPr algn="ctr"/>
              <a:r>
                <a:rPr lang="zh-CN" altLang="en-US" sz="1600" b="1" spc="300">
                  <a:solidFill>
                    <a:schemeClr val="accent1">
                      <a:lumMod val="75000"/>
                    </a:schemeClr>
                  </a:solidFill>
                  <a:latin typeface="Impact" panose="020B0806030902050204" pitchFamily="34" charset="0"/>
                </a:rPr>
                <a:t>您的标题</a:t>
              </a:r>
              <a:endParaRPr lang="zh-CN" altLang="en-US" sz="1600" b="1" spc="300" dirty="0">
                <a:solidFill>
                  <a:schemeClr val="accent1">
                    <a:lumMod val="75000"/>
                  </a:schemeClr>
                </a:solidFill>
                <a:latin typeface="Impact" panose="020B0806030902050204" pitchFamily="34" charset="0"/>
              </a:endParaRPr>
            </a:p>
          </p:txBody>
        </p:sp>
        <p:sp>
          <p:nvSpPr>
            <p:cNvPr id="23" name="文本框 22"/>
            <p:cNvSpPr txBox="1"/>
            <p:nvPr/>
          </p:nvSpPr>
          <p:spPr>
            <a:xfrm>
              <a:off x="7223410" y="3066120"/>
              <a:ext cx="1595921" cy="1015663"/>
            </a:xfrm>
            <a:prstGeom prst="rect">
              <a:avLst/>
            </a:prstGeom>
            <a:noFill/>
          </p:spPr>
          <p:txBody>
            <a:bodyPr wrap="square" rtlCol="0">
              <a:spAutoFit/>
            </a:bodyPr>
            <a:lstStyle/>
            <a:p>
              <a:pPr algn="just">
                <a:lnSpc>
                  <a:spcPct val="150000"/>
                </a:lnSpc>
              </a:pPr>
              <a:r>
                <a:rPr lang="zh-CN" altLang="en-US" sz="1000" spc="300">
                  <a:solidFill>
                    <a:schemeClr val="tx1">
                      <a:lumMod val="50000"/>
                      <a:lumOff val="50000"/>
                    </a:schemeClr>
                  </a:solidFill>
                  <a:latin typeface="Impact" panose="020B0806030902050204" pitchFamily="34" charset="0"/>
                </a:rPr>
                <a:t>由在此输入详细介绍，以表达项目工作的详细资料和文字信息。</a:t>
              </a:r>
              <a:endParaRPr lang="en-US" altLang="zh-CN" sz="1000" spc="300" dirty="0">
                <a:solidFill>
                  <a:schemeClr val="tx1">
                    <a:lumMod val="50000"/>
                    <a:lumOff val="50000"/>
                  </a:schemeClr>
                </a:solidFill>
                <a:latin typeface="Impact" panose="020B0806030902050204" pitchFamily="34" charset="0"/>
              </a:endParaRPr>
            </a:p>
          </p:txBody>
        </p:sp>
      </p:grpSp>
      <p:grpSp>
        <p:nvGrpSpPr>
          <p:cNvPr id="25" name="组合 24"/>
          <p:cNvGrpSpPr/>
          <p:nvPr/>
        </p:nvGrpSpPr>
        <p:grpSpPr>
          <a:xfrm>
            <a:off x="1465424" y="2141438"/>
            <a:ext cx="1611792" cy="2419351"/>
            <a:chOff x="1465424" y="1855688"/>
            <a:chExt cx="1611792" cy="2419351"/>
          </a:xfrm>
        </p:grpSpPr>
        <p:sp>
          <p:nvSpPr>
            <p:cNvPr id="26" name="圆角矩形 25"/>
            <p:cNvSpPr/>
            <p:nvPr/>
          </p:nvSpPr>
          <p:spPr>
            <a:xfrm>
              <a:off x="1465424" y="1855688"/>
              <a:ext cx="1605757" cy="2419351"/>
            </a:xfrm>
            <a:prstGeom prst="roundRect">
              <a:avLst>
                <a:gd name="adj" fmla="val 12119"/>
              </a:avLst>
            </a:prstGeom>
            <a:noFill/>
            <a:ln w="317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27" name="文本框 26"/>
            <p:cNvSpPr txBox="1"/>
            <p:nvPr/>
          </p:nvSpPr>
          <p:spPr>
            <a:xfrm>
              <a:off x="1674190" y="2079017"/>
              <a:ext cx="1159293" cy="338554"/>
            </a:xfrm>
            <a:prstGeom prst="rect">
              <a:avLst/>
            </a:prstGeom>
            <a:noFill/>
          </p:spPr>
          <p:txBody>
            <a:bodyPr wrap="none" rtlCol="0">
              <a:spAutoFit/>
            </a:bodyPr>
            <a:lstStyle/>
            <a:p>
              <a:pPr algn="ctr"/>
              <a:r>
                <a:rPr lang="zh-CN" altLang="en-US" sz="1600" b="1" spc="300">
                  <a:solidFill>
                    <a:schemeClr val="accent1">
                      <a:lumMod val="75000"/>
                    </a:schemeClr>
                  </a:solidFill>
                  <a:latin typeface="Impact" panose="020B0806030902050204" pitchFamily="34" charset="0"/>
                </a:rPr>
                <a:t>您的标题</a:t>
              </a:r>
              <a:endParaRPr lang="zh-CN" altLang="en-US" sz="1600" b="1" spc="300" dirty="0">
                <a:solidFill>
                  <a:schemeClr val="accent1">
                    <a:lumMod val="75000"/>
                  </a:schemeClr>
                </a:solidFill>
                <a:latin typeface="Impact" panose="020B0806030902050204" pitchFamily="34" charset="0"/>
              </a:endParaRPr>
            </a:p>
          </p:txBody>
        </p:sp>
        <p:sp>
          <p:nvSpPr>
            <p:cNvPr id="28" name="文本框 27"/>
            <p:cNvSpPr txBox="1"/>
            <p:nvPr/>
          </p:nvSpPr>
          <p:spPr>
            <a:xfrm>
              <a:off x="1481295" y="2479786"/>
              <a:ext cx="1595921" cy="1015663"/>
            </a:xfrm>
            <a:prstGeom prst="rect">
              <a:avLst/>
            </a:prstGeom>
            <a:noFill/>
          </p:spPr>
          <p:txBody>
            <a:bodyPr wrap="square" rtlCol="0">
              <a:spAutoFit/>
            </a:bodyPr>
            <a:lstStyle/>
            <a:p>
              <a:pPr algn="just">
                <a:lnSpc>
                  <a:spcPct val="150000"/>
                </a:lnSpc>
              </a:pPr>
              <a:r>
                <a:rPr lang="zh-CN" altLang="en-US" sz="1000" spc="300">
                  <a:solidFill>
                    <a:schemeClr val="tx1">
                      <a:lumMod val="50000"/>
                      <a:lumOff val="50000"/>
                    </a:schemeClr>
                  </a:solidFill>
                  <a:latin typeface="Impact" panose="020B0806030902050204" pitchFamily="34" charset="0"/>
                </a:rPr>
                <a:t>由在此输入详细介绍，以表达项目工作的详细资料和文字信息。</a:t>
              </a:r>
              <a:endParaRPr lang="en-US" altLang="zh-CN" sz="1000" spc="300" dirty="0">
                <a:solidFill>
                  <a:schemeClr val="tx1">
                    <a:lumMod val="50000"/>
                    <a:lumOff val="50000"/>
                  </a:schemeClr>
                </a:solidFill>
                <a:latin typeface="Impact" panose="020B0806030902050204" pitchFamily="34" charset="0"/>
              </a:endParaRPr>
            </a:p>
          </p:txBody>
        </p:sp>
      </p:grpSp>
      <p:grpSp>
        <p:nvGrpSpPr>
          <p:cNvPr id="29" name="组合 28"/>
          <p:cNvGrpSpPr/>
          <p:nvPr/>
        </p:nvGrpSpPr>
        <p:grpSpPr>
          <a:xfrm>
            <a:off x="9120820" y="2141438"/>
            <a:ext cx="1615305" cy="2419351"/>
            <a:chOff x="9120820" y="1855688"/>
            <a:chExt cx="1615305" cy="2419351"/>
          </a:xfrm>
        </p:grpSpPr>
        <p:sp>
          <p:nvSpPr>
            <p:cNvPr id="30" name="圆角矩形 29"/>
            <p:cNvSpPr/>
            <p:nvPr/>
          </p:nvSpPr>
          <p:spPr>
            <a:xfrm>
              <a:off x="9130368" y="1855688"/>
              <a:ext cx="1605757" cy="2419351"/>
            </a:xfrm>
            <a:prstGeom prst="roundRect">
              <a:avLst>
                <a:gd name="adj" fmla="val 12119"/>
              </a:avLst>
            </a:prstGeom>
            <a:noFill/>
            <a:ln w="317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31" name="文本框 30"/>
            <p:cNvSpPr txBox="1"/>
            <p:nvPr/>
          </p:nvSpPr>
          <p:spPr>
            <a:xfrm>
              <a:off x="9339134" y="2079017"/>
              <a:ext cx="1159293" cy="338554"/>
            </a:xfrm>
            <a:prstGeom prst="rect">
              <a:avLst/>
            </a:prstGeom>
            <a:noFill/>
          </p:spPr>
          <p:txBody>
            <a:bodyPr wrap="none" rtlCol="0">
              <a:spAutoFit/>
            </a:bodyPr>
            <a:lstStyle/>
            <a:p>
              <a:pPr algn="ctr"/>
              <a:r>
                <a:rPr lang="zh-CN" altLang="en-US" sz="1600" b="1" spc="300">
                  <a:solidFill>
                    <a:schemeClr val="accent1">
                      <a:lumMod val="75000"/>
                    </a:schemeClr>
                  </a:solidFill>
                  <a:latin typeface="Impact" panose="020B0806030902050204" pitchFamily="34" charset="0"/>
                </a:rPr>
                <a:t>您的标题</a:t>
              </a:r>
              <a:endParaRPr lang="zh-CN" altLang="en-US" sz="1600" b="1" spc="300" dirty="0">
                <a:solidFill>
                  <a:schemeClr val="accent1">
                    <a:lumMod val="75000"/>
                  </a:schemeClr>
                </a:solidFill>
                <a:latin typeface="Impact" panose="020B0806030902050204" pitchFamily="34" charset="0"/>
              </a:endParaRPr>
            </a:p>
          </p:txBody>
        </p:sp>
        <p:sp>
          <p:nvSpPr>
            <p:cNvPr id="32" name="文本框 31"/>
            <p:cNvSpPr txBox="1"/>
            <p:nvPr/>
          </p:nvSpPr>
          <p:spPr>
            <a:xfrm>
              <a:off x="9120820" y="2401719"/>
              <a:ext cx="1595921" cy="1015663"/>
            </a:xfrm>
            <a:prstGeom prst="rect">
              <a:avLst/>
            </a:prstGeom>
            <a:noFill/>
          </p:spPr>
          <p:txBody>
            <a:bodyPr wrap="square" rtlCol="0">
              <a:spAutoFit/>
            </a:bodyPr>
            <a:lstStyle/>
            <a:p>
              <a:pPr algn="just">
                <a:lnSpc>
                  <a:spcPct val="150000"/>
                </a:lnSpc>
              </a:pPr>
              <a:r>
                <a:rPr lang="zh-CN" altLang="en-US" sz="1000" spc="300">
                  <a:solidFill>
                    <a:schemeClr val="tx1">
                      <a:lumMod val="50000"/>
                      <a:lumOff val="50000"/>
                    </a:schemeClr>
                  </a:solidFill>
                  <a:latin typeface="Impact" panose="020B0806030902050204" pitchFamily="34" charset="0"/>
                </a:rPr>
                <a:t>由在此输入详细介绍，以表达项目工作的详细资料和文字信息。</a:t>
              </a:r>
              <a:endParaRPr lang="en-US" altLang="zh-CN" sz="1000" spc="300" dirty="0">
                <a:solidFill>
                  <a:schemeClr val="tx1">
                    <a:lumMod val="50000"/>
                    <a:lumOff val="50000"/>
                  </a:schemeClr>
                </a:solidFill>
                <a:latin typeface="Impact" panose="020B0806030902050204" pitchFamily="34" charset="0"/>
              </a:endParaRPr>
            </a:p>
          </p:txBody>
        </p:sp>
      </p:grpSp>
      <p:grpSp>
        <p:nvGrpSpPr>
          <p:cNvPr id="33" name="组合 32"/>
          <p:cNvGrpSpPr/>
          <p:nvPr/>
        </p:nvGrpSpPr>
        <p:grpSpPr>
          <a:xfrm>
            <a:off x="1925801" y="4196853"/>
            <a:ext cx="702072" cy="702072"/>
            <a:chOff x="1925801" y="3911103"/>
            <a:chExt cx="702072" cy="702072"/>
          </a:xfrm>
        </p:grpSpPr>
        <p:sp>
          <p:nvSpPr>
            <p:cNvPr id="34" name="椭圆 33"/>
            <p:cNvSpPr/>
            <p:nvPr/>
          </p:nvSpPr>
          <p:spPr>
            <a:xfrm>
              <a:off x="1925801" y="3911103"/>
              <a:ext cx="702072" cy="702072"/>
            </a:xfrm>
            <a:prstGeom prst="ellipse">
              <a:avLst/>
            </a:prstGeom>
            <a:gradFill flip="none" rotWithShape="1">
              <a:gsLst>
                <a:gs pos="0">
                  <a:schemeClr val="bg1">
                    <a:lumMod val="85000"/>
                  </a:schemeClr>
                </a:gs>
                <a:gs pos="100000">
                  <a:schemeClr val="bg1"/>
                </a:gs>
              </a:gsLst>
              <a:lin ang="16200000" scaled="1"/>
              <a:tileRect/>
            </a:gradFill>
            <a:ln>
              <a:no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35" name="椭圆 34"/>
            <p:cNvSpPr/>
            <p:nvPr/>
          </p:nvSpPr>
          <p:spPr>
            <a:xfrm>
              <a:off x="2028594" y="4013897"/>
              <a:ext cx="496488" cy="496486"/>
            </a:xfrm>
            <a:prstGeom prst="ellipse">
              <a:avLst/>
            </a:prstGeom>
            <a:gradFill flip="none" rotWithShape="1">
              <a:gsLst>
                <a:gs pos="0">
                  <a:schemeClr val="accent2"/>
                </a:gs>
                <a:gs pos="100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36" name="文本框 35"/>
            <p:cNvSpPr txBox="1"/>
            <p:nvPr/>
          </p:nvSpPr>
          <p:spPr>
            <a:xfrm>
              <a:off x="2093392" y="4081783"/>
              <a:ext cx="373820" cy="338554"/>
            </a:xfrm>
            <a:prstGeom prst="rect">
              <a:avLst/>
            </a:prstGeom>
            <a:noFill/>
          </p:spPr>
          <p:txBody>
            <a:bodyPr wrap="none" rtlCol="0">
              <a:spAutoFit/>
            </a:bodyPr>
            <a:lstStyle/>
            <a:p>
              <a:pPr algn="ctr"/>
              <a:r>
                <a:rPr lang="en-US" altLang="zh-CN" sz="1600" b="1" dirty="0">
                  <a:solidFill>
                    <a:schemeClr val="bg1"/>
                  </a:solidFill>
                  <a:latin typeface="Impact" panose="020B0806030902050204" pitchFamily="34" charset="0"/>
                </a:rPr>
                <a:t>01</a:t>
              </a:r>
              <a:endParaRPr lang="zh-CN" altLang="en-US" sz="1600" b="1" dirty="0">
                <a:solidFill>
                  <a:schemeClr val="bg1"/>
                </a:solidFill>
                <a:latin typeface="Impact" panose="020B0806030902050204" pitchFamily="34" charset="0"/>
              </a:endParaRPr>
            </a:p>
          </p:txBody>
        </p:sp>
      </p:grpSp>
      <p:grpSp>
        <p:nvGrpSpPr>
          <p:cNvPr id="37" name="组合 36"/>
          <p:cNvGrpSpPr/>
          <p:nvPr/>
        </p:nvGrpSpPr>
        <p:grpSpPr>
          <a:xfrm>
            <a:off x="3833046" y="2134987"/>
            <a:ext cx="702072" cy="702072"/>
            <a:chOff x="3833046" y="1849237"/>
            <a:chExt cx="702072" cy="702072"/>
          </a:xfrm>
        </p:grpSpPr>
        <p:sp>
          <p:nvSpPr>
            <p:cNvPr id="38" name="椭圆 37"/>
            <p:cNvSpPr/>
            <p:nvPr/>
          </p:nvSpPr>
          <p:spPr>
            <a:xfrm>
              <a:off x="3833046" y="1849237"/>
              <a:ext cx="702072" cy="702072"/>
            </a:xfrm>
            <a:prstGeom prst="ellipse">
              <a:avLst/>
            </a:prstGeom>
            <a:gradFill flip="none" rotWithShape="1">
              <a:gsLst>
                <a:gs pos="0">
                  <a:schemeClr val="bg1">
                    <a:lumMod val="85000"/>
                  </a:schemeClr>
                </a:gs>
                <a:gs pos="100000">
                  <a:schemeClr val="bg1"/>
                </a:gs>
              </a:gsLst>
              <a:lin ang="16200000" scaled="1"/>
              <a:tileRect/>
            </a:gradFill>
            <a:ln>
              <a:no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39" name="椭圆 38"/>
            <p:cNvSpPr/>
            <p:nvPr/>
          </p:nvSpPr>
          <p:spPr>
            <a:xfrm>
              <a:off x="3935839" y="1952031"/>
              <a:ext cx="496488" cy="496486"/>
            </a:xfrm>
            <a:prstGeom prst="ellipse">
              <a:avLst/>
            </a:prstGeom>
            <a:gradFill>
              <a:gsLst>
                <a:gs pos="0">
                  <a:schemeClr val="accent5">
                    <a:lumMod val="60000"/>
                    <a:lumOff val="40000"/>
                  </a:schemeClr>
                </a:gs>
                <a:gs pos="100000">
                  <a:schemeClr val="accent4"/>
                </a:gs>
              </a:gsLst>
              <a:lin ang="16200000" scaled="1"/>
            </a:gra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40" name="文本框 39"/>
            <p:cNvSpPr txBox="1"/>
            <p:nvPr/>
          </p:nvSpPr>
          <p:spPr>
            <a:xfrm>
              <a:off x="3989080" y="2022566"/>
              <a:ext cx="397865" cy="338554"/>
            </a:xfrm>
            <a:prstGeom prst="rect">
              <a:avLst/>
            </a:prstGeom>
            <a:noFill/>
          </p:spPr>
          <p:txBody>
            <a:bodyPr wrap="none" rtlCol="0">
              <a:spAutoFit/>
            </a:bodyPr>
            <a:lstStyle/>
            <a:p>
              <a:pPr algn="ctr"/>
              <a:r>
                <a:rPr lang="en-US" altLang="zh-CN" sz="1600" b="1" dirty="0">
                  <a:solidFill>
                    <a:schemeClr val="bg1"/>
                  </a:solidFill>
                  <a:latin typeface="Impact" panose="020B0806030902050204" pitchFamily="34" charset="0"/>
                </a:rPr>
                <a:t>02</a:t>
              </a:r>
              <a:endParaRPr lang="zh-CN" altLang="en-US" sz="1600" b="1" dirty="0">
                <a:solidFill>
                  <a:schemeClr val="bg1"/>
                </a:solidFill>
                <a:latin typeface="Impact" panose="020B0806030902050204" pitchFamily="34" charset="0"/>
              </a:endParaRPr>
            </a:p>
          </p:txBody>
        </p:sp>
      </p:grpSp>
      <p:grpSp>
        <p:nvGrpSpPr>
          <p:cNvPr id="41" name="组合 40"/>
          <p:cNvGrpSpPr/>
          <p:nvPr/>
        </p:nvGrpSpPr>
        <p:grpSpPr>
          <a:xfrm>
            <a:off x="5754919" y="4196853"/>
            <a:ext cx="702072" cy="702072"/>
            <a:chOff x="5754919" y="3911103"/>
            <a:chExt cx="702072" cy="702072"/>
          </a:xfrm>
        </p:grpSpPr>
        <p:sp>
          <p:nvSpPr>
            <p:cNvPr id="42" name="椭圆 41"/>
            <p:cNvSpPr/>
            <p:nvPr/>
          </p:nvSpPr>
          <p:spPr>
            <a:xfrm>
              <a:off x="5754919" y="3911103"/>
              <a:ext cx="702072" cy="702072"/>
            </a:xfrm>
            <a:prstGeom prst="ellipse">
              <a:avLst/>
            </a:prstGeom>
            <a:gradFill flip="none" rotWithShape="1">
              <a:gsLst>
                <a:gs pos="0">
                  <a:schemeClr val="bg1">
                    <a:lumMod val="85000"/>
                  </a:schemeClr>
                </a:gs>
                <a:gs pos="100000">
                  <a:schemeClr val="bg1"/>
                </a:gs>
              </a:gsLst>
              <a:lin ang="16200000" scaled="1"/>
              <a:tileRect/>
            </a:gradFill>
            <a:ln>
              <a:no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43" name="椭圆 42"/>
            <p:cNvSpPr/>
            <p:nvPr/>
          </p:nvSpPr>
          <p:spPr>
            <a:xfrm>
              <a:off x="5857712" y="4013897"/>
              <a:ext cx="496488" cy="496486"/>
            </a:xfrm>
            <a:prstGeom prst="ellipse">
              <a:avLst/>
            </a:prstGeom>
            <a:gradFill flip="none" rotWithShape="1">
              <a:gsLst>
                <a:gs pos="0">
                  <a:schemeClr val="accent2"/>
                </a:gs>
                <a:gs pos="100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Impact" panose="020B0806030902050204" pitchFamily="34" charset="0"/>
              </a:endParaRPr>
            </a:p>
          </p:txBody>
        </p:sp>
        <p:sp>
          <p:nvSpPr>
            <p:cNvPr id="44" name="文本框 43"/>
            <p:cNvSpPr txBox="1"/>
            <p:nvPr/>
          </p:nvSpPr>
          <p:spPr>
            <a:xfrm>
              <a:off x="5910502" y="4092862"/>
              <a:ext cx="404277" cy="338554"/>
            </a:xfrm>
            <a:prstGeom prst="rect">
              <a:avLst/>
            </a:prstGeom>
            <a:noFill/>
          </p:spPr>
          <p:txBody>
            <a:bodyPr wrap="none" rtlCol="0">
              <a:spAutoFit/>
            </a:bodyPr>
            <a:lstStyle/>
            <a:p>
              <a:pPr algn="ctr"/>
              <a:r>
                <a:rPr lang="en-US" altLang="zh-CN" sz="1600" b="1" dirty="0">
                  <a:solidFill>
                    <a:schemeClr val="bg1"/>
                  </a:solidFill>
                  <a:latin typeface="Impact" panose="020B0806030902050204" pitchFamily="34" charset="0"/>
                </a:rPr>
                <a:t>03</a:t>
              </a:r>
              <a:endParaRPr lang="zh-CN" altLang="en-US" sz="1600" b="1" dirty="0">
                <a:solidFill>
                  <a:schemeClr val="bg1"/>
                </a:solidFill>
                <a:latin typeface="Impact" panose="020B0806030902050204" pitchFamily="34" charset="0"/>
              </a:endParaRPr>
            </a:p>
          </p:txBody>
        </p:sp>
      </p:grpSp>
      <p:grpSp>
        <p:nvGrpSpPr>
          <p:cNvPr id="45" name="组合 44"/>
          <p:cNvGrpSpPr/>
          <p:nvPr/>
        </p:nvGrpSpPr>
        <p:grpSpPr>
          <a:xfrm>
            <a:off x="7672466" y="2134987"/>
            <a:ext cx="702072" cy="702072"/>
            <a:chOff x="7672466" y="1849237"/>
            <a:chExt cx="702072" cy="702072"/>
          </a:xfrm>
        </p:grpSpPr>
        <p:sp>
          <p:nvSpPr>
            <p:cNvPr id="46" name="椭圆 45"/>
            <p:cNvSpPr/>
            <p:nvPr/>
          </p:nvSpPr>
          <p:spPr>
            <a:xfrm>
              <a:off x="7672466" y="1849237"/>
              <a:ext cx="702072" cy="702072"/>
            </a:xfrm>
            <a:prstGeom prst="ellipse">
              <a:avLst/>
            </a:prstGeom>
            <a:gradFill flip="none" rotWithShape="1">
              <a:gsLst>
                <a:gs pos="0">
                  <a:schemeClr val="bg1">
                    <a:lumMod val="85000"/>
                  </a:schemeClr>
                </a:gs>
                <a:gs pos="100000">
                  <a:schemeClr val="bg1"/>
                </a:gs>
              </a:gsLst>
              <a:lin ang="16200000" scaled="1"/>
              <a:tileRect/>
            </a:gradFill>
            <a:ln>
              <a:no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47" name="椭圆 46"/>
            <p:cNvSpPr/>
            <p:nvPr/>
          </p:nvSpPr>
          <p:spPr>
            <a:xfrm>
              <a:off x="7775259" y="1952031"/>
              <a:ext cx="496488" cy="496486"/>
            </a:xfrm>
            <a:prstGeom prst="ellipse">
              <a:avLst/>
            </a:prstGeom>
            <a:gradFill>
              <a:gsLst>
                <a:gs pos="0">
                  <a:schemeClr val="accent5">
                    <a:lumMod val="60000"/>
                    <a:lumOff val="40000"/>
                  </a:schemeClr>
                </a:gs>
                <a:gs pos="100000">
                  <a:schemeClr val="accent4"/>
                </a:gs>
              </a:gsLst>
              <a:lin ang="16200000" scaled="1"/>
            </a:gra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48" name="文本框 47"/>
            <p:cNvSpPr txBox="1"/>
            <p:nvPr/>
          </p:nvSpPr>
          <p:spPr>
            <a:xfrm>
              <a:off x="7816035" y="2011098"/>
              <a:ext cx="397865" cy="338554"/>
            </a:xfrm>
            <a:prstGeom prst="rect">
              <a:avLst/>
            </a:prstGeom>
            <a:noFill/>
          </p:spPr>
          <p:txBody>
            <a:bodyPr wrap="none" rtlCol="0">
              <a:spAutoFit/>
            </a:bodyPr>
            <a:lstStyle/>
            <a:p>
              <a:pPr algn="ctr"/>
              <a:r>
                <a:rPr lang="en-US" altLang="zh-CN" sz="1600" b="1" dirty="0">
                  <a:solidFill>
                    <a:schemeClr val="bg1"/>
                  </a:solidFill>
                  <a:latin typeface="Impact" panose="020B0806030902050204" pitchFamily="34" charset="0"/>
                </a:rPr>
                <a:t>04</a:t>
              </a:r>
              <a:endParaRPr lang="zh-CN" altLang="en-US" sz="1600" b="1" dirty="0">
                <a:solidFill>
                  <a:schemeClr val="bg1"/>
                </a:solidFill>
                <a:latin typeface="Impact" panose="020B0806030902050204" pitchFamily="34" charset="0"/>
              </a:endParaRPr>
            </a:p>
          </p:txBody>
        </p:sp>
      </p:grpSp>
      <p:grpSp>
        <p:nvGrpSpPr>
          <p:cNvPr id="49" name="组合 48"/>
          <p:cNvGrpSpPr/>
          <p:nvPr/>
        </p:nvGrpSpPr>
        <p:grpSpPr>
          <a:xfrm>
            <a:off x="9590745" y="4196853"/>
            <a:ext cx="702072" cy="702072"/>
            <a:chOff x="9590745" y="3911103"/>
            <a:chExt cx="702072" cy="702072"/>
          </a:xfrm>
        </p:grpSpPr>
        <p:sp>
          <p:nvSpPr>
            <p:cNvPr id="50" name="椭圆 49"/>
            <p:cNvSpPr/>
            <p:nvPr/>
          </p:nvSpPr>
          <p:spPr>
            <a:xfrm>
              <a:off x="9590745" y="3911103"/>
              <a:ext cx="702072" cy="702072"/>
            </a:xfrm>
            <a:prstGeom prst="ellipse">
              <a:avLst/>
            </a:prstGeom>
            <a:gradFill flip="none" rotWithShape="1">
              <a:gsLst>
                <a:gs pos="0">
                  <a:schemeClr val="bg1">
                    <a:lumMod val="85000"/>
                  </a:schemeClr>
                </a:gs>
                <a:gs pos="100000">
                  <a:schemeClr val="bg1"/>
                </a:gs>
              </a:gsLst>
              <a:lin ang="16200000" scaled="1"/>
              <a:tileRect/>
            </a:gradFill>
            <a:ln>
              <a:no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51" name="椭圆 50"/>
            <p:cNvSpPr/>
            <p:nvPr/>
          </p:nvSpPr>
          <p:spPr>
            <a:xfrm>
              <a:off x="9693538" y="4013897"/>
              <a:ext cx="496488" cy="496486"/>
            </a:xfrm>
            <a:prstGeom prst="ellipse">
              <a:avLst/>
            </a:prstGeom>
            <a:gradFill flip="none" rotWithShape="1">
              <a:gsLst>
                <a:gs pos="0">
                  <a:schemeClr val="accent2"/>
                </a:gs>
                <a:gs pos="100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52" name="文本框 51"/>
            <p:cNvSpPr txBox="1"/>
            <p:nvPr/>
          </p:nvSpPr>
          <p:spPr>
            <a:xfrm>
              <a:off x="9730306" y="4093182"/>
              <a:ext cx="405880" cy="338554"/>
            </a:xfrm>
            <a:prstGeom prst="rect">
              <a:avLst/>
            </a:prstGeom>
            <a:noFill/>
          </p:spPr>
          <p:txBody>
            <a:bodyPr wrap="none" rtlCol="0">
              <a:spAutoFit/>
            </a:bodyPr>
            <a:lstStyle/>
            <a:p>
              <a:pPr algn="ctr"/>
              <a:r>
                <a:rPr lang="en-US" altLang="zh-CN" sz="1600" b="1" dirty="0">
                  <a:solidFill>
                    <a:schemeClr val="bg1"/>
                  </a:solidFill>
                  <a:latin typeface="Impact" panose="020B0806030902050204" pitchFamily="34" charset="0"/>
                </a:rPr>
                <a:t>05</a:t>
              </a:r>
              <a:endParaRPr lang="zh-CN" altLang="en-US" sz="1600" b="1" dirty="0">
                <a:solidFill>
                  <a:schemeClr val="bg1"/>
                </a:solidFill>
                <a:latin typeface="Impact" panose="020B080603090205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10"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1000"/>
                                        <p:tgtEl>
                                          <p:spTgt spid="25"/>
                                        </p:tgtEl>
                                      </p:cBhvr>
                                    </p:animEffect>
                                  </p:childTnLst>
                                </p:cTn>
                              </p:par>
                              <p:par>
                                <p:cTn id="16" presetID="64" presetClass="path" presetSubtype="0" decel="100000" fill="hold" nodeType="withEffect">
                                  <p:stCondLst>
                                    <p:cond delay="0"/>
                                  </p:stCondLst>
                                  <p:childTnLst>
                                    <p:animMotion origin="layout" path="M 2.08333E-6 2.59259E-6 L 2.08333E-6 -0.08658 " pathEditMode="relative" rAng="0" ptsTypes="AA">
                                      <p:cBhvr>
                                        <p:cTn id="17" dur="1000" spd="-100000" fill="hold"/>
                                        <p:tgtEl>
                                          <p:spTgt spid="25"/>
                                        </p:tgtEl>
                                        <p:attrNameLst>
                                          <p:attrName>ppt_x</p:attrName>
                                          <p:attrName>ppt_y</p:attrName>
                                        </p:attrNameLst>
                                      </p:cBhvr>
                                      <p:rCtr x="0" y="-4329"/>
                                    </p:animMotion>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par>
                                <p:cTn id="22" presetID="10"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childTnLst>
                                </p:cTn>
                              </p:par>
                              <p:par>
                                <p:cTn id="25" presetID="64" presetClass="path" presetSubtype="0" decel="100000" fill="hold" nodeType="withEffect">
                                  <p:stCondLst>
                                    <p:cond delay="0"/>
                                  </p:stCondLst>
                                  <p:childTnLst>
                                    <p:animMotion origin="layout" path="M 1.04167E-6 1.11111E-6 L 1.04167E-6 0.08796 " pathEditMode="relative" rAng="0" ptsTypes="AA">
                                      <p:cBhvr>
                                        <p:cTn id="26" dur="1000" spd="-100000" fill="hold"/>
                                        <p:tgtEl>
                                          <p:spTgt spid="12"/>
                                        </p:tgtEl>
                                        <p:attrNameLst>
                                          <p:attrName>ppt_x</p:attrName>
                                          <p:attrName>ppt_y</p:attrName>
                                        </p:attrNameLst>
                                      </p:cBhvr>
                                      <p:rCtr x="0" y="4398"/>
                                    </p:animMotion>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par>
                                <p:cTn id="31" presetID="10"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childTnLst>
                                </p:cTn>
                              </p:par>
                              <p:par>
                                <p:cTn id="34" presetID="64" presetClass="path" presetSubtype="0" decel="100000" fill="hold" nodeType="withEffect">
                                  <p:stCondLst>
                                    <p:cond delay="0"/>
                                  </p:stCondLst>
                                  <p:childTnLst>
                                    <p:animMotion origin="layout" path="M -8.33333E-7 2.59259E-6 L -8.33333E-7 -0.08658 " pathEditMode="relative" rAng="0" ptsTypes="AA">
                                      <p:cBhvr>
                                        <p:cTn id="35" dur="1000" spd="-100000" fill="hold"/>
                                        <p:tgtEl>
                                          <p:spTgt spid="16"/>
                                        </p:tgtEl>
                                        <p:attrNameLst>
                                          <p:attrName>ppt_x</p:attrName>
                                          <p:attrName>ppt_y</p:attrName>
                                        </p:attrNameLst>
                                      </p:cBhvr>
                                      <p:rCtr x="0" y="-4329"/>
                                    </p:animMotion>
                                  </p:childTnLst>
                                </p:cTn>
                              </p:par>
                            </p:childTnLst>
                          </p:cTn>
                        </p:par>
                        <p:par>
                          <p:cTn id="36" fill="hold">
                            <p:stCondLst>
                              <p:cond delay="2000"/>
                            </p:stCondLst>
                            <p:childTnLst>
                              <p:par>
                                <p:cTn id="37" presetID="10" presetClass="entr" presetSubtype="0"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10" presetClass="entr" presetSubtype="0"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childTnLst>
                                </p:cTn>
                              </p:par>
                              <p:par>
                                <p:cTn id="43" presetID="64" presetClass="path" presetSubtype="0" decel="100000" fill="hold" nodeType="withEffect">
                                  <p:stCondLst>
                                    <p:cond delay="0"/>
                                  </p:stCondLst>
                                  <p:childTnLst>
                                    <p:animMotion origin="layout" path="M -1.875E-6 1.11111E-6 L -1.875E-6 0.08796 " pathEditMode="relative" rAng="0" ptsTypes="AA">
                                      <p:cBhvr>
                                        <p:cTn id="44" dur="1000" spd="-100000" fill="hold"/>
                                        <p:tgtEl>
                                          <p:spTgt spid="20"/>
                                        </p:tgtEl>
                                        <p:attrNameLst>
                                          <p:attrName>ppt_x</p:attrName>
                                          <p:attrName>ppt_y</p:attrName>
                                        </p:attrNameLst>
                                      </p:cBhvr>
                                      <p:rCtr x="0" y="4398"/>
                                    </p:animMotion>
                                  </p:childTnLst>
                                </p:cTn>
                              </p:par>
                            </p:childTnLst>
                          </p:cTn>
                        </p:par>
                        <p:par>
                          <p:cTn id="45" fill="hold">
                            <p:stCondLst>
                              <p:cond delay="2500"/>
                            </p:stCondLst>
                            <p:childTnLst>
                              <p:par>
                                <p:cTn id="46" presetID="10" presetClass="entr" presetSubtype="0" fill="hold"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500"/>
                                        <p:tgtEl>
                                          <p:spTgt spid="49"/>
                                        </p:tgtEl>
                                      </p:cBhvr>
                                    </p:animEffect>
                                  </p:childTnLst>
                                </p:cTn>
                              </p:par>
                              <p:par>
                                <p:cTn id="49" presetID="10" presetClass="entr" presetSubtype="0" fill="hold"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1000"/>
                                        <p:tgtEl>
                                          <p:spTgt spid="29"/>
                                        </p:tgtEl>
                                      </p:cBhvr>
                                    </p:animEffect>
                                  </p:childTnLst>
                                </p:cTn>
                              </p:par>
                              <p:par>
                                <p:cTn id="52" presetID="64" presetClass="path" presetSubtype="0" decel="100000" fill="hold" nodeType="withEffect">
                                  <p:stCondLst>
                                    <p:cond delay="0"/>
                                  </p:stCondLst>
                                  <p:childTnLst>
                                    <p:animMotion origin="layout" path="M -2.91667E-6 2.59259E-6 L -2.91667E-6 -0.08658 " pathEditMode="relative" rAng="0" ptsTypes="AA">
                                      <p:cBhvr>
                                        <p:cTn id="53" dur="1000" spd="-100000" fill="hold"/>
                                        <p:tgtEl>
                                          <p:spTgt spid="29"/>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37292" t="22315" r="1011" b="42982"/>
          <a:stretch>
            <a:fillRect/>
          </a:stretch>
        </p:blipFill>
        <p:spPr>
          <a:xfrm>
            <a:off x="-29498" y="0"/>
            <a:ext cx="12221497" cy="6858000"/>
          </a:xfrm>
          <a:prstGeom prst="rect">
            <a:avLst/>
          </a:prstGeom>
        </p:spPr>
      </p:pic>
      <p:sp>
        <p:nvSpPr>
          <p:cNvPr id="5" name="文本框 4"/>
          <p:cNvSpPr txBox="1"/>
          <p:nvPr/>
        </p:nvSpPr>
        <p:spPr>
          <a:xfrm>
            <a:off x="2189831" y="1979419"/>
            <a:ext cx="7812338" cy="1423467"/>
          </a:xfrm>
          <a:prstGeom prst="rect">
            <a:avLst/>
          </a:prstGeom>
          <a:noFill/>
          <a:ln>
            <a:noFill/>
            <a:prstDash val="lgDashDot"/>
          </a:ln>
        </p:spPr>
        <p:txBody>
          <a:bodyPr wrap="square" lIns="68580" tIns="34290" rIns="68580" bIns="34290" rtlCol="0">
            <a:spAutoFit/>
          </a:bodyPr>
          <a:lstStyle/>
          <a:p>
            <a:pPr marL="0" lvl="1" algn="ctr"/>
            <a:r>
              <a:rPr lang="zh-CN" altLang="en-US" sz="8800" b="1" spc="600" dirty="0">
                <a:solidFill>
                  <a:srgbClr val="0070C0"/>
                </a:solidFill>
                <a:latin typeface="微软雅黑" panose="020B0503020204020204" pitchFamily="34" charset="-122"/>
                <a:ea typeface="微软雅黑" panose="020B0503020204020204" pitchFamily="34" charset="-122"/>
              </a:rPr>
              <a:t>公司管理制度</a:t>
            </a:r>
            <a:endParaRPr lang="zh-CN" altLang="en-US" sz="8800" b="1" spc="600" dirty="0">
              <a:solidFill>
                <a:srgbClr val="0070C0"/>
              </a:solidFill>
              <a:latin typeface="微软雅黑" panose="020B0503020204020204" pitchFamily="34" charset="-122"/>
              <a:ea typeface="微软雅黑" panose="020B0503020204020204" pitchFamily="34" charset="-122"/>
            </a:endParaRPr>
          </a:p>
        </p:txBody>
      </p:sp>
      <p:sp>
        <p:nvSpPr>
          <p:cNvPr id="6" name="矩形 5"/>
          <p:cNvSpPr/>
          <p:nvPr/>
        </p:nvSpPr>
        <p:spPr>
          <a:xfrm>
            <a:off x="2648755" y="3301286"/>
            <a:ext cx="6857839" cy="338554"/>
          </a:xfrm>
          <a:prstGeom prst="rect">
            <a:avLst/>
          </a:prstGeom>
        </p:spPr>
        <p:txBody>
          <a:bodyPr wrap="none">
            <a:spAutoFit/>
          </a:bodyPr>
          <a:lstStyle/>
          <a:p>
            <a:pPr algn="ctr"/>
            <a:r>
              <a:rPr lang="en-US" altLang="zh-CN" sz="1600" spc="1000">
                <a:solidFill>
                  <a:schemeClr val="tx1">
                    <a:lumMod val="50000"/>
                    <a:lumOff val="50000"/>
                  </a:schemeClr>
                </a:solidFill>
                <a:latin typeface="+mn-ea"/>
              </a:rPr>
              <a:t>COMPANY MANAGEMENT SYSTEM</a:t>
            </a:r>
            <a:endParaRPr lang="zh-CN" altLang="en-US" sz="1600" spc="1000">
              <a:solidFill>
                <a:schemeClr val="tx1">
                  <a:lumMod val="50000"/>
                  <a:lumOff val="50000"/>
                </a:schemeClr>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20377" y="348441"/>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培训制度</a:t>
            </a:r>
            <a:endParaRPr lang="zh-CN" altLang="en-US" sz="3200" b="1" spc="600" dirty="0">
              <a:solidFill>
                <a:srgbClr val="0070C0"/>
              </a:solidFill>
              <a:latin typeface="+mn-ea"/>
            </a:endParaRPr>
          </a:p>
        </p:txBody>
      </p:sp>
      <p:sp>
        <p:nvSpPr>
          <p:cNvPr id="56" name="Freeform 5"/>
          <p:cNvSpPr/>
          <p:nvPr/>
        </p:nvSpPr>
        <p:spPr bwMode="auto">
          <a:xfrm rot="16200000">
            <a:off x="3573986" y="4573243"/>
            <a:ext cx="5045619" cy="44719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p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Freeform 5"/>
          <p:cNvSpPr/>
          <p:nvPr/>
        </p:nvSpPr>
        <p:spPr bwMode="auto">
          <a:xfrm rot="16200000">
            <a:off x="5498419" y="2566750"/>
            <a:ext cx="1196751" cy="106066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ym typeface="Arial" panose="020B0604020202020204" pitchFamily="34" charset="0"/>
            </a:endParaRPr>
          </a:p>
        </p:txBody>
      </p:sp>
      <p:sp>
        <p:nvSpPr>
          <p:cNvPr id="58" name="Freeform 5"/>
          <p:cNvSpPr/>
          <p:nvPr/>
        </p:nvSpPr>
        <p:spPr bwMode="auto">
          <a:xfrm rot="16200000">
            <a:off x="7696276" y="3256115"/>
            <a:ext cx="1196751" cy="106066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ym typeface="Arial" panose="020B0604020202020204" pitchFamily="34" charset="0"/>
            </a:endParaRPr>
          </a:p>
        </p:txBody>
      </p:sp>
      <p:sp>
        <p:nvSpPr>
          <p:cNvPr id="59" name="Freeform 5"/>
          <p:cNvSpPr/>
          <p:nvPr/>
        </p:nvSpPr>
        <p:spPr bwMode="auto">
          <a:xfrm rot="16200000">
            <a:off x="9293128" y="4818433"/>
            <a:ext cx="1196751" cy="106066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ym typeface="Arial" panose="020B0604020202020204" pitchFamily="34" charset="0"/>
            </a:endParaRPr>
          </a:p>
        </p:txBody>
      </p:sp>
      <p:sp>
        <p:nvSpPr>
          <p:cNvPr id="60" name="Freeform 5"/>
          <p:cNvSpPr/>
          <p:nvPr/>
        </p:nvSpPr>
        <p:spPr bwMode="auto">
          <a:xfrm rot="5400000" flipH="1">
            <a:off x="3266984" y="3256115"/>
            <a:ext cx="1196751" cy="106066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ym typeface="Arial" panose="020B0604020202020204" pitchFamily="34" charset="0"/>
            </a:endParaRPr>
          </a:p>
        </p:txBody>
      </p:sp>
      <p:sp>
        <p:nvSpPr>
          <p:cNvPr id="61" name="Freeform 5"/>
          <p:cNvSpPr/>
          <p:nvPr/>
        </p:nvSpPr>
        <p:spPr bwMode="auto">
          <a:xfrm rot="5400000" flipH="1">
            <a:off x="1670132" y="4818433"/>
            <a:ext cx="1196751" cy="106066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ym typeface="Arial" panose="020B0604020202020204" pitchFamily="34" charset="0"/>
            </a:endParaRPr>
          </a:p>
        </p:txBody>
      </p:sp>
      <p:grpSp>
        <p:nvGrpSpPr>
          <p:cNvPr id="62" name="组合 61"/>
          <p:cNvGrpSpPr/>
          <p:nvPr/>
        </p:nvGrpSpPr>
        <p:grpSpPr>
          <a:xfrm>
            <a:off x="949517" y="3550004"/>
            <a:ext cx="2349784" cy="1178979"/>
            <a:chOff x="9038448" y="2086375"/>
            <a:chExt cx="2349784" cy="1178979"/>
          </a:xfrm>
        </p:grpSpPr>
        <p:sp>
          <p:nvSpPr>
            <p:cNvPr id="63" name="文本框 9"/>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endParaRPr lang="zh-CN" altLang="en-US" sz="14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64" name="文本框 10"/>
            <p:cNvSpPr txBox="1"/>
            <p:nvPr/>
          </p:nvSpPr>
          <p:spPr bwMode="auto">
            <a:xfrm>
              <a:off x="9038448" y="2086375"/>
              <a:ext cx="2349784" cy="338554"/>
            </a:xfrm>
            <a:prstGeom prst="rect">
              <a:avLst/>
            </a:prstGeom>
            <a:noFill/>
          </p:spPr>
          <p:txBody>
            <a:bodyPr wrap="square">
              <a:spAutoFit/>
            </a:bodyPr>
            <a:lstStyle/>
            <a:p>
              <a:pPr algn="ctr">
                <a:defRPr/>
              </a:pP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2768370" y="1984359"/>
            <a:ext cx="2349784" cy="1178979"/>
            <a:chOff x="9038448" y="2086375"/>
            <a:chExt cx="2349784" cy="1178979"/>
          </a:xfrm>
        </p:grpSpPr>
        <p:sp>
          <p:nvSpPr>
            <p:cNvPr id="66" name="文本框 12"/>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endParaRPr lang="zh-CN" altLang="en-US" sz="14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67" name="文本框 13"/>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4929920" y="1281020"/>
            <a:ext cx="2349784" cy="1178979"/>
            <a:chOff x="9038448" y="2086375"/>
            <a:chExt cx="2349784" cy="1178979"/>
          </a:xfrm>
        </p:grpSpPr>
        <p:sp>
          <p:nvSpPr>
            <p:cNvPr id="69" name="文本框 15"/>
            <p:cNvSpPr txBox="1"/>
            <p:nvPr/>
          </p:nvSpPr>
          <p:spPr bwMode="auto">
            <a:xfrm>
              <a:off x="9127659"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endParaRPr lang="zh-CN" altLang="en-US" sz="14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0" name="文本框 16"/>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7580555" y="1978677"/>
            <a:ext cx="2349784" cy="1178979"/>
            <a:chOff x="9038448" y="2086375"/>
            <a:chExt cx="2349784" cy="1178979"/>
          </a:xfrm>
        </p:grpSpPr>
        <p:sp>
          <p:nvSpPr>
            <p:cNvPr id="72" name="文本框 18"/>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endParaRPr lang="zh-CN" altLang="en-US" sz="14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3" name="文本框 19"/>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9420857" y="3532024"/>
            <a:ext cx="2349784" cy="1178979"/>
            <a:chOff x="9038448" y="2086375"/>
            <a:chExt cx="2349784" cy="1178979"/>
          </a:xfrm>
        </p:grpSpPr>
        <p:sp>
          <p:nvSpPr>
            <p:cNvPr id="75" name="文本框 21"/>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endParaRPr lang="zh-CN" altLang="en-US" sz="14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6" name="文本框 22"/>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1792256" y="5069186"/>
            <a:ext cx="952500" cy="559160"/>
            <a:chOff x="5961444" y="1763817"/>
            <a:chExt cx="952500" cy="559160"/>
          </a:xfrm>
        </p:grpSpPr>
        <p:sp>
          <p:nvSpPr>
            <p:cNvPr id="78" name="文本框 24"/>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01</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79" name="文本框 25"/>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0" name="组合 79"/>
          <p:cNvGrpSpPr/>
          <p:nvPr/>
        </p:nvGrpSpPr>
        <p:grpSpPr>
          <a:xfrm>
            <a:off x="3384588" y="3475250"/>
            <a:ext cx="952500" cy="559160"/>
            <a:chOff x="5961444" y="1763817"/>
            <a:chExt cx="952500" cy="559160"/>
          </a:xfrm>
        </p:grpSpPr>
        <p:sp>
          <p:nvSpPr>
            <p:cNvPr id="81" name="文本框 27"/>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02</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2" name="文本框 28"/>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3" name="组合 82"/>
          <p:cNvGrpSpPr/>
          <p:nvPr/>
        </p:nvGrpSpPr>
        <p:grpSpPr>
          <a:xfrm>
            <a:off x="5618157" y="2821254"/>
            <a:ext cx="952500" cy="559160"/>
            <a:chOff x="5961444" y="1763817"/>
            <a:chExt cx="952500" cy="559160"/>
          </a:xfrm>
        </p:grpSpPr>
        <p:sp>
          <p:nvSpPr>
            <p:cNvPr id="84" name="文本框 30"/>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03</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5" name="文本框 31"/>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6" name="组合 85"/>
          <p:cNvGrpSpPr/>
          <p:nvPr/>
        </p:nvGrpSpPr>
        <p:grpSpPr>
          <a:xfrm>
            <a:off x="7818400" y="3457280"/>
            <a:ext cx="952500" cy="559160"/>
            <a:chOff x="5961444" y="1763817"/>
            <a:chExt cx="952500" cy="559160"/>
          </a:xfrm>
        </p:grpSpPr>
        <p:sp>
          <p:nvSpPr>
            <p:cNvPr id="87" name="文本框 33"/>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04</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8" name="文本框 34"/>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9" name="组合 88"/>
          <p:cNvGrpSpPr/>
          <p:nvPr/>
        </p:nvGrpSpPr>
        <p:grpSpPr>
          <a:xfrm>
            <a:off x="9415252" y="5065267"/>
            <a:ext cx="952500" cy="559160"/>
            <a:chOff x="5961444" y="1763817"/>
            <a:chExt cx="952500" cy="559160"/>
          </a:xfrm>
        </p:grpSpPr>
        <p:sp>
          <p:nvSpPr>
            <p:cNvPr id="90" name="文本框 36"/>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05</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91" name="文本框 37"/>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sp>
        <p:nvSpPr>
          <p:cNvPr id="92" name="文本框 38"/>
          <p:cNvSpPr txBox="1"/>
          <p:nvPr/>
        </p:nvSpPr>
        <p:spPr>
          <a:xfrm>
            <a:off x="4738675" y="5214243"/>
            <a:ext cx="2716241" cy="1077218"/>
          </a:xfrm>
          <a:prstGeom prst="rect">
            <a:avLst/>
          </a:prstGeom>
          <a:noFill/>
        </p:spPr>
        <p:txBody>
          <a:bodyPr wrap="square" rtlCol="0">
            <a:spAutoFit/>
          </a:bodyPr>
          <a:lstStyle/>
          <a:p>
            <a:pPr algn="ctr"/>
            <a:r>
              <a:rPr lang="en-US" altLang="zh-CN" sz="3600" dirty="0">
                <a:solidFill>
                  <a:schemeClr val="bg1">
                    <a:lumMod val="65000"/>
                  </a:schemeClr>
                </a:solidFill>
                <a:latin typeface="Agency FB" panose="020B0503020202020204" pitchFamily="34" charset="0"/>
                <a:ea typeface="微软雅黑" panose="020B0503020204020204" pitchFamily="34" charset="-122"/>
              </a:rPr>
              <a:t>BUSINESS</a:t>
            </a:r>
            <a:endParaRPr lang="en-US" altLang="zh-CN" sz="3600" dirty="0">
              <a:solidFill>
                <a:schemeClr val="bg1">
                  <a:lumMod val="65000"/>
                </a:schemeClr>
              </a:solidFill>
              <a:latin typeface="Agency FB" panose="020B0503020202020204" pitchFamily="34" charset="0"/>
              <a:ea typeface="微软雅黑" panose="020B0503020204020204" pitchFamily="34" charset="-122"/>
            </a:endParaRPr>
          </a:p>
          <a:p>
            <a:pPr algn="ctr"/>
            <a:r>
              <a:rPr lang="en-US" altLang="zh-CN" sz="2800" dirty="0">
                <a:solidFill>
                  <a:schemeClr val="bg1">
                    <a:lumMod val="65000"/>
                  </a:schemeClr>
                </a:solidFill>
                <a:latin typeface="Agency FB" panose="020B0503020202020204" pitchFamily="34" charset="0"/>
                <a:ea typeface="微软雅黑" panose="020B0503020204020204" pitchFamily="34" charset="-122"/>
              </a:rPr>
              <a:t>INFOGRAPHIC</a:t>
            </a:r>
            <a:endParaRPr lang="zh-CN" altLang="en-US" sz="2800" dirty="0">
              <a:solidFill>
                <a:schemeClr val="bg1">
                  <a:lumMod val="65000"/>
                </a:schemeClr>
              </a:solidFill>
              <a:latin typeface="Agency FB" panose="020B0503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anim calcmode="lin" valueType="num">
                                          <p:cBhvr>
                                            <p:cTn id="13" dur="500" fill="hold"/>
                                            <p:tgtEl>
                                              <p:spTgt spid="56"/>
                                            </p:tgtEl>
                                            <p:attrNameLst>
                                              <p:attrName>ppt_x</p:attrName>
                                            </p:attrNameLst>
                                          </p:cBhvr>
                                          <p:tavLst>
                                            <p:tav tm="0">
                                              <p:val>
                                                <p:strVal val="#ppt_x"/>
                                              </p:val>
                                            </p:tav>
                                            <p:tav tm="100000">
                                              <p:val>
                                                <p:strVal val="#ppt_x"/>
                                              </p:val>
                                            </p:tav>
                                          </p:tavLst>
                                        </p:anim>
                                        <p:anim calcmode="lin" valueType="num">
                                          <p:cBhvr>
                                            <p:cTn id="14" dur="500" fill="hold"/>
                                            <p:tgtEl>
                                              <p:spTgt spid="5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92"/>
                                            </p:tgtEl>
                                            <p:attrNameLst>
                                              <p:attrName>style.visibility</p:attrName>
                                            </p:attrNameLst>
                                          </p:cBhvr>
                                          <p:to>
                                            <p:strVal val="visible"/>
                                          </p:to>
                                        </p:set>
                                        <p:anim calcmode="lin" valueType="num">
                                          <p:cBhvr>
                                            <p:cTn id="18" dur="500" fill="hold"/>
                                            <p:tgtEl>
                                              <p:spTgt spid="92"/>
                                            </p:tgtEl>
                                            <p:attrNameLst>
                                              <p:attrName>ppt_w</p:attrName>
                                            </p:attrNameLst>
                                          </p:cBhvr>
                                          <p:tavLst>
                                            <p:tav tm="0">
                                              <p:val>
                                                <p:fltVal val="0"/>
                                              </p:val>
                                            </p:tav>
                                            <p:tav tm="100000">
                                              <p:val>
                                                <p:strVal val="#ppt_w"/>
                                              </p:val>
                                            </p:tav>
                                          </p:tavLst>
                                        </p:anim>
                                        <p:anim calcmode="lin" valueType="num">
                                          <p:cBhvr>
                                            <p:cTn id="19" dur="500" fill="hold"/>
                                            <p:tgtEl>
                                              <p:spTgt spid="92"/>
                                            </p:tgtEl>
                                            <p:attrNameLst>
                                              <p:attrName>ppt_h</p:attrName>
                                            </p:attrNameLst>
                                          </p:cBhvr>
                                          <p:tavLst>
                                            <p:tav tm="0">
                                              <p:val>
                                                <p:fltVal val="0"/>
                                              </p:val>
                                            </p:tav>
                                            <p:tav tm="100000">
                                              <p:val>
                                                <p:strVal val="#ppt_h"/>
                                              </p:val>
                                            </p:tav>
                                          </p:tavLst>
                                        </p:anim>
                                        <p:animEffect transition="in" filter="fade">
                                          <p:cBhvr>
                                            <p:cTn id="20" dur="500"/>
                                            <p:tgtEl>
                                              <p:spTgt spid="92"/>
                                            </p:tgtEl>
                                          </p:cBhvr>
                                        </p:animEffect>
                                      </p:childTnLst>
                                    </p:cTn>
                                  </p:par>
                                </p:childTnLst>
                              </p:cTn>
                            </p:par>
                            <p:par>
                              <p:cTn id="21" fill="hold">
                                <p:stCondLst>
                                  <p:cond delay="2400"/>
                                </p:stCondLst>
                                <p:childTnLst>
                                  <p:par>
                                    <p:cTn id="22" presetID="2" presetClass="entr" presetSubtype="4" accel="60000" fill="hold" grpId="0" nodeType="afterEffect" p14:presetBounceEnd="40000">
                                      <p:stCondLst>
                                        <p:cond delay="0"/>
                                      </p:stCondLst>
                                      <p:childTnLst>
                                        <p:set>
                                          <p:cBhvr>
                                            <p:cTn id="23" dur="1" fill="hold">
                                              <p:stCondLst>
                                                <p:cond delay="0"/>
                                              </p:stCondLst>
                                            </p:cTn>
                                            <p:tgtEl>
                                              <p:spTgt spid="61"/>
                                            </p:tgtEl>
                                            <p:attrNameLst>
                                              <p:attrName>style.visibility</p:attrName>
                                            </p:attrNameLst>
                                          </p:cBhvr>
                                          <p:to>
                                            <p:strVal val="visible"/>
                                          </p:to>
                                        </p:set>
                                        <p:anim calcmode="lin" valueType="num" p14:bounceEnd="40000">
                                          <p:cBhvr additive="base">
                                            <p:cTn id="24" dur="500" fill="hold"/>
                                            <p:tgtEl>
                                              <p:spTgt spid="61"/>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61"/>
                                            </p:tgtEl>
                                            <p:attrNameLst>
                                              <p:attrName>ppt_y</p:attrName>
                                            </p:attrNameLst>
                                          </p:cBhvr>
                                          <p:tavLst>
                                            <p:tav tm="0">
                                              <p:val>
                                                <p:strVal val="1+#ppt_h/2"/>
                                              </p:val>
                                            </p:tav>
                                            <p:tav tm="100000">
                                              <p:val>
                                                <p:strVal val="#ppt_y"/>
                                              </p:val>
                                            </p:tav>
                                          </p:tavLst>
                                        </p:anim>
                                      </p:childTnLst>
                                    </p:cTn>
                                  </p:par>
                                  <p:par>
                                    <p:cTn id="26" presetID="2" presetClass="entr" presetSubtype="4" accel="60000" fill="hold" grpId="0" nodeType="withEffect" p14:presetBounceEnd="40000">
                                      <p:stCondLst>
                                        <p:cond delay="200"/>
                                      </p:stCondLst>
                                      <p:childTnLst>
                                        <p:set>
                                          <p:cBhvr>
                                            <p:cTn id="27" dur="1" fill="hold">
                                              <p:stCondLst>
                                                <p:cond delay="0"/>
                                              </p:stCondLst>
                                            </p:cTn>
                                            <p:tgtEl>
                                              <p:spTgt spid="60"/>
                                            </p:tgtEl>
                                            <p:attrNameLst>
                                              <p:attrName>style.visibility</p:attrName>
                                            </p:attrNameLst>
                                          </p:cBhvr>
                                          <p:to>
                                            <p:strVal val="visible"/>
                                          </p:to>
                                        </p:set>
                                        <p:anim calcmode="lin" valueType="num" p14:bounceEnd="40000">
                                          <p:cBhvr additive="base">
                                            <p:cTn id="28" dur="500" fill="hold"/>
                                            <p:tgtEl>
                                              <p:spTgt spid="60"/>
                                            </p:tgtEl>
                                            <p:attrNameLst>
                                              <p:attrName>ppt_x</p:attrName>
                                            </p:attrNameLst>
                                          </p:cBhvr>
                                          <p:tavLst>
                                            <p:tav tm="0">
                                              <p:val>
                                                <p:strVal val="#ppt_x"/>
                                              </p:val>
                                            </p:tav>
                                            <p:tav tm="100000">
                                              <p:val>
                                                <p:strVal val="#ppt_x"/>
                                              </p:val>
                                            </p:tav>
                                          </p:tavLst>
                                        </p:anim>
                                        <p:anim calcmode="lin" valueType="num" p14:bounceEnd="40000">
                                          <p:cBhvr additive="base">
                                            <p:cTn id="29" dur="500" fill="hold"/>
                                            <p:tgtEl>
                                              <p:spTgt spid="60"/>
                                            </p:tgtEl>
                                            <p:attrNameLst>
                                              <p:attrName>ppt_y</p:attrName>
                                            </p:attrNameLst>
                                          </p:cBhvr>
                                          <p:tavLst>
                                            <p:tav tm="0">
                                              <p:val>
                                                <p:strVal val="1+#ppt_h/2"/>
                                              </p:val>
                                            </p:tav>
                                            <p:tav tm="100000">
                                              <p:val>
                                                <p:strVal val="#ppt_y"/>
                                              </p:val>
                                            </p:tav>
                                          </p:tavLst>
                                        </p:anim>
                                      </p:childTnLst>
                                    </p:cTn>
                                  </p:par>
                                  <p:par>
                                    <p:cTn id="30" presetID="2" presetClass="entr" presetSubtype="4" accel="60000" fill="hold" grpId="0" nodeType="withEffect" p14:presetBounceEnd="40000">
                                      <p:stCondLst>
                                        <p:cond delay="400"/>
                                      </p:stCondLst>
                                      <p:childTnLst>
                                        <p:set>
                                          <p:cBhvr>
                                            <p:cTn id="31" dur="1" fill="hold">
                                              <p:stCondLst>
                                                <p:cond delay="0"/>
                                              </p:stCondLst>
                                            </p:cTn>
                                            <p:tgtEl>
                                              <p:spTgt spid="57"/>
                                            </p:tgtEl>
                                            <p:attrNameLst>
                                              <p:attrName>style.visibility</p:attrName>
                                            </p:attrNameLst>
                                          </p:cBhvr>
                                          <p:to>
                                            <p:strVal val="visible"/>
                                          </p:to>
                                        </p:set>
                                        <p:anim calcmode="lin" valueType="num" p14:bounceEnd="40000">
                                          <p:cBhvr additive="base">
                                            <p:cTn id="32" dur="500" fill="hold"/>
                                            <p:tgtEl>
                                              <p:spTgt spid="57"/>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57"/>
                                            </p:tgtEl>
                                            <p:attrNameLst>
                                              <p:attrName>ppt_y</p:attrName>
                                            </p:attrNameLst>
                                          </p:cBhvr>
                                          <p:tavLst>
                                            <p:tav tm="0">
                                              <p:val>
                                                <p:strVal val="1+#ppt_h/2"/>
                                              </p:val>
                                            </p:tav>
                                            <p:tav tm="100000">
                                              <p:val>
                                                <p:strVal val="#ppt_y"/>
                                              </p:val>
                                            </p:tav>
                                          </p:tavLst>
                                        </p:anim>
                                      </p:childTnLst>
                                    </p:cTn>
                                  </p:par>
                                  <p:par>
                                    <p:cTn id="34" presetID="2" presetClass="entr" presetSubtype="4" accel="60000" fill="hold" grpId="0" nodeType="withEffect" p14:presetBounceEnd="40000">
                                      <p:stCondLst>
                                        <p:cond delay="600"/>
                                      </p:stCondLst>
                                      <p:childTnLst>
                                        <p:set>
                                          <p:cBhvr>
                                            <p:cTn id="35" dur="1" fill="hold">
                                              <p:stCondLst>
                                                <p:cond delay="0"/>
                                              </p:stCondLst>
                                            </p:cTn>
                                            <p:tgtEl>
                                              <p:spTgt spid="58"/>
                                            </p:tgtEl>
                                            <p:attrNameLst>
                                              <p:attrName>style.visibility</p:attrName>
                                            </p:attrNameLst>
                                          </p:cBhvr>
                                          <p:to>
                                            <p:strVal val="visible"/>
                                          </p:to>
                                        </p:set>
                                        <p:anim calcmode="lin" valueType="num" p14:bounceEnd="40000">
                                          <p:cBhvr additive="base">
                                            <p:cTn id="36" dur="500" fill="hold"/>
                                            <p:tgtEl>
                                              <p:spTgt spid="58"/>
                                            </p:tgtEl>
                                            <p:attrNameLst>
                                              <p:attrName>ppt_x</p:attrName>
                                            </p:attrNameLst>
                                          </p:cBhvr>
                                          <p:tavLst>
                                            <p:tav tm="0">
                                              <p:val>
                                                <p:strVal val="#ppt_x"/>
                                              </p:val>
                                            </p:tav>
                                            <p:tav tm="100000">
                                              <p:val>
                                                <p:strVal val="#ppt_x"/>
                                              </p:val>
                                            </p:tav>
                                          </p:tavLst>
                                        </p:anim>
                                        <p:anim calcmode="lin" valueType="num" p14:bounceEnd="40000">
                                          <p:cBhvr additive="base">
                                            <p:cTn id="37" dur="500" fill="hold"/>
                                            <p:tgtEl>
                                              <p:spTgt spid="58"/>
                                            </p:tgtEl>
                                            <p:attrNameLst>
                                              <p:attrName>ppt_y</p:attrName>
                                            </p:attrNameLst>
                                          </p:cBhvr>
                                          <p:tavLst>
                                            <p:tav tm="0">
                                              <p:val>
                                                <p:strVal val="1+#ppt_h/2"/>
                                              </p:val>
                                            </p:tav>
                                            <p:tav tm="100000">
                                              <p:val>
                                                <p:strVal val="#ppt_y"/>
                                              </p:val>
                                            </p:tav>
                                          </p:tavLst>
                                        </p:anim>
                                      </p:childTnLst>
                                    </p:cTn>
                                  </p:par>
                                  <p:par>
                                    <p:cTn id="38" presetID="2" presetClass="entr" presetSubtype="4" accel="60000" fill="hold" grpId="0" nodeType="withEffect" p14:presetBounceEnd="40000">
                                      <p:stCondLst>
                                        <p:cond delay="800"/>
                                      </p:stCondLst>
                                      <p:childTnLst>
                                        <p:set>
                                          <p:cBhvr>
                                            <p:cTn id="39" dur="1" fill="hold">
                                              <p:stCondLst>
                                                <p:cond delay="0"/>
                                              </p:stCondLst>
                                            </p:cTn>
                                            <p:tgtEl>
                                              <p:spTgt spid="59"/>
                                            </p:tgtEl>
                                            <p:attrNameLst>
                                              <p:attrName>style.visibility</p:attrName>
                                            </p:attrNameLst>
                                          </p:cBhvr>
                                          <p:to>
                                            <p:strVal val="visible"/>
                                          </p:to>
                                        </p:set>
                                        <p:anim calcmode="lin" valueType="num" p14:bounceEnd="40000">
                                          <p:cBhvr additive="base">
                                            <p:cTn id="40" dur="500" fill="hold"/>
                                            <p:tgtEl>
                                              <p:spTgt spid="59"/>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59"/>
                                            </p:tgtEl>
                                            <p:attrNameLst>
                                              <p:attrName>ppt_y</p:attrName>
                                            </p:attrNameLst>
                                          </p:cBhvr>
                                          <p:tavLst>
                                            <p:tav tm="0">
                                              <p:val>
                                                <p:strVal val="1+#ppt_h/2"/>
                                              </p:val>
                                            </p:tav>
                                            <p:tav tm="100000">
                                              <p:val>
                                                <p:strVal val="#ppt_y"/>
                                              </p:val>
                                            </p:tav>
                                          </p:tavLst>
                                        </p:anim>
                                      </p:childTnLst>
                                    </p:cTn>
                                  </p:par>
                                </p:childTnLst>
                              </p:cTn>
                            </p:par>
                            <p:par>
                              <p:cTn id="42" fill="hold">
                                <p:stCondLst>
                                  <p:cond delay="2900"/>
                                </p:stCondLst>
                                <p:childTnLst>
                                  <p:par>
                                    <p:cTn id="43" presetID="53" presetClass="entr" presetSubtype="16"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 calcmode="lin" valueType="num">
                                          <p:cBhvr>
                                            <p:cTn id="45" dur="500" fill="hold"/>
                                            <p:tgtEl>
                                              <p:spTgt spid="77"/>
                                            </p:tgtEl>
                                            <p:attrNameLst>
                                              <p:attrName>ppt_w</p:attrName>
                                            </p:attrNameLst>
                                          </p:cBhvr>
                                          <p:tavLst>
                                            <p:tav tm="0">
                                              <p:val>
                                                <p:fltVal val="0"/>
                                              </p:val>
                                            </p:tav>
                                            <p:tav tm="100000">
                                              <p:val>
                                                <p:strVal val="#ppt_w"/>
                                              </p:val>
                                            </p:tav>
                                          </p:tavLst>
                                        </p:anim>
                                        <p:anim calcmode="lin" valueType="num">
                                          <p:cBhvr>
                                            <p:cTn id="46" dur="500" fill="hold"/>
                                            <p:tgtEl>
                                              <p:spTgt spid="77"/>
                                            </p:tgtEl>
                                            <p:attrNameLst>
                                              <p:attrName>ppt_h</p:attrName>
                                            </p:attrNameLst>
                                          </p:cBhvr>
                                          <p:tavLst>
                                            <p:tav tm="0">
                                              <p:val>
                                                <p:fltVal val="0"/>
                                              </p:val>
                                            </p:tav>
                                            <p:tav tm="100000">
                                              <p:val>
                                                <p:strVal val="#ppt_h"/>
                                              </p:val>
                                            </p:tav>
                                          </p:tavLst>
                                        </p:anim>
                                        <p:animEffect transition="in" filter="fade">
                                          <p:cBhvr>
                                            <p:cTn id="47" dur="500"/>
                                            <p:tgtEl>
                                              <p:spTgt spid="77"/>
                                            </p:tgtEl>
                                          </p:cBhvr>
                                        </p:animEffect>
                                      </p:childTnLst>
                                    </p:cTn>
                                  </p:par>
                                </p:childTnLst>
                              </p:cTn>
                            </p:par>
                            <p:par>
                              <p:cTn id="48" fill="hold">
                                <p:stCondLst>
                                  <p:cond delay="3400"/>
                                </p:stCondLst>
                                <p:childTnLst>
                                  <p:par>
                                    <p:cTn id="49" presetID="16" presetClass="entr" presetSubtype="37"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barn(outVertical)">
                                          <p:cBhvr>
                                            <p:cTn id="51" dur="500"/>
                                            <p:tgtEl>
                                              <p:spTgt spid="62"/>
                                            </p:tgtEl>
                                          </p:cBhvr>
                                        </p:animEffect>
                                      </p:childTnLst>
                                    </p:cTn>
                                  </p:par>
                                </p:childTnLst>
                              </p:cTn>
                            </p:par>
                            <p:par>
                              <p:cTn id="52" fill="hold">
                                <p:stCondLst>
                                  <p:cond delay="3900"/>
                                </p:stCondLst>
                                <p:childTnLst>
                                  <p:par>
                                    <p:cTn id="53" presetID="53" presetClass="entr" presetSubtype="16" fill="hold" nodeType="after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childTnLst>
                              </p:cTn>
                            </p:par>
                            <p:par>
                              <p:cTn id="58" fill="hold">
                                <p:stCondLst>
                                  <p:cond delay="4400"/>
                                </p:stCondLst>
                                <p:childTnLst>
                                  <p:par>
                                    <p:cTn id="59" presetID="16" presetClass="entr" presetSubtype="37" fill="hold" nodeType="after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barn(outVertical)">
                                          <p:cBhvr>
                                            <p:cTn id="61" dur="500"/>
                                            <p:tgtEl>
                                              <p:spTgt spid="65"/>
                                            </p:tgtEl>
                                          </p:cBhvr>
                                        </p:animEffect>
                                      </p:childTnLst>
                                    </p:cTn>
                                  </p:par>
                                </p:childTnLst>
                              </p:cTn>
                            </p:par>
                            <p:par>
                              <p:cTn id="62" fill="hold">
                                <p:stCondLst>
                                  <p:cond delay="4900"/>
                                </p:stCondLst>
                                <p:childTnLst>
                                  <p:par>
                                    <p:cTn id="63" presetID="53" presetClass="entr" presetSubtype="16" fill="hold" nodeType="afterEffect">
                                      <p:stCondLst>
                                        <p:cond delay="0"/>
                                      </p:stCondLst>
                                      <p:childTnLst>
                                        <p:set>
                                          <p:cBhvr>
                                            <p:cTn id="64" dur="1" fill="hold">
                                              <p:stCondLst>
                                                <p:cond delay="0"/>
                                              </p:stCondLst>
                                            </p:cTn>
                                            <p:tgtEl>
                                              <p:spTgt spid="83"/>
                                            </p:tgtEl>
                                            <p:attrNameLst>
                                              <p:attrName>style.visibility</p:attrName>
                                            </p:attrNameLst>
                                          </p:cBhvr>
                                          <p:to>
                                            <p:strVal val="visible"/>
                                          </p:to>
                                        </p:set>
                                        <p:anim calcmode="lin" valueType="num">
                                          <p:cBhvr>
                                            <p:cTn id="65" dur="500" fill="hold"/>
                                            <p:tgtEl>
                                              <p:spTgt spid="83"/>
                                            </p:tgtEl>
                                            <p:attrNameLst>
                                              <p:attrName>ppt_w</p:attrName>
                                            </p:attrNameLst>
                                          </p:cBhvr>
                                          <p:tavLst>
                                            <p:tav tm="0">
                                              <p:val>
                                                <p:fltVal val="0"/>
                                              </p:val>
                                            </p:tav>
                                            <p:tav tm="100000">
                                              <p:val>
                                                <p:strVal val="#ppt_w"/>
                                              </p:val>
                                            </p:tav>
                                          </p:tavLst>
                                        </p:anim>
                                        <p:anim calcmode="lin" valueType="num">
                                          <p:cBhvr>
                                            <p:cTn id="66" dur="500" fill="hold"/>
                                            <p:tgtEl>
                                              <p:spTgt spid="83"/>
                                            </p:tgtEl>
                                            <p:attrNameLst>
                                              <p:attrName>ppt_h</p:attrName>
                                            </p:attrNameLst>
                                          </p:cBhvr>
                                          <p:tavLst>
                                            <p:tav tm="0">
                                              <p:val>
                                                <p:fltVal val="0"/>
                                              </p:val>
                                            </p:tav>
                                            <p:tav tm="100000">
                                              <p:val>
                                                <p:strVal val="#ppt_h"/>
                                              </p:val>
                                            </p:tav>
                                          </p:tavLst>
                                        </p:anim>
                                        <p:animEffect transition="in" filter="fade">
                                          <p:cBhvr>
                                            <p:cTn id="67" dur="500"/>
                                            <p:tgtEl>
                                              <p:spTgt spid="83"/>
                                            </p:tgtEl>
                                          </p:cBhvr>
                                        </p:animEffect>
                                      </p:childTnLst>
                                    </p:cTn>
                                  </p:par>
                                </p:childTnLst>
                              </p:cTn>
                            </p:par>
                            <p:par>
                              <p:cTn id="68" fill="hold">
                                <p:stCondLst>
                                  <p:cond delay="5400"/>
                                </p:stCondLst>
                                <p:childTnLst>
                                  <p:par>
                                    <p:cTn id="69" presetID="16" presetClass="entr" presetSubtype="37"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barn(outVertical)">
                                          <p:cBhvr>
                                            <p:cTn id="71" dur="500"/>
                                            <p:tgtEl>
                                              <p:spTgt spid="68"/>
                                            </p:tgtEl>
                                          </p:cBhvr>
                                        </p:animEffect>
                                      </p:childTnLst>
                                    </p:cTn>
                                  </p:par>
                                </p:childTnLst>
                              </p:cTn>
                            </p:par>
                            <p:par>
                              <p:cTn id="72" fill="hold">
                                <p:stCondLst>
                                  <p:cond delay="5900"/>
                                </p:stCondLst>
                                <p:childTnLst>
                                  <p:par>
                                    <p:cTn id="73" presetID="53" presetClass="entr" presetSubtype="16" fill="hold" nodeType="afterEffect">
                                      <p:stCondLst>
                                        <p:cond delay="0"/>
                                      </p:stCondLst>
                                      <p:childTnLst>
                                        <p:set>
                                          <p:cBhvr>
                                            <p:cTn id="74" dur="1" fill="hold">
                                              <p:stCondLst>
                                                <p:cond delay="0"/>
                                              </p:stCondLst>
                                            </p:cTn>
                                            <p:tgtEl>
                                              <p:spTgt spid="86"/>
                                            </p:tgtEl>
                                            <p:attrNameLst>
                                              <p:attrName>style.visibility</p:attrName>
                                            </p:attrNameLst>
                                          </p:cBhvr>
                                          <p:to>
                                            <p:strVal val="visible"/>
                                          </p:to>
                                        </p:set>
                                        <p:anim calcmode="lin" valueType="num">
                                          <p:cBhvr>
                                            <p:cTn id="75" dur="500" fill="hold"/>
                                            <p:tgtEl>
                                              <p:spTgt spid="86"/>
                                            </p:tgtEl>
                                            <p:attrNameLst>
                                              <p:attrName>ppt_w</p:attrName>
                                            </p:attrNameLst>
                                          </p:cBhvr>
                                          <p:tavLst>
                                            <p:tav tm="0">
                                              <p:val>
                                                <p:fltVal val="0"/>
                                              </p:val>
                                            </p:tav>
                                            <p:tav tm="100000">
                                              <p:val>
                                                <p:strVal val="#ppt_w"/>
                                              </p:val>
                                            </p:tav>
                                          </p:tavLst>
                                        </p:anim>
                                        <p:anim calcmode="lin" valueType="num">
                                          <p:cBhvr>
                                            <p:cTn id="76" dur="500" fill="hold"/>
                                            <p:tgtEl>
                                              <p:spTgt spid="86"/>
                                            </p:tgtEl>
                                            <p:attrNameLst>
                                              <p:attrName>ppt_h</p:attrName>
                                            </p:attrNameLst>
                                          </p:cBhvr>
                                          <p:tavLst>
                                            <p:tav tm="0">
                                              <p:val>
                                                <p:fltVal val="0"/>
                                              </p:val>
                                            </p:tav>
                                            <p:tav tm="100000">
                                              <p:val>
                                                <p:strVal val="#ppt_h"/>
                                              </p:val>
                                            </p:tav>
                                          </p:tavLst>
                                        </p:anim>
                                        <p:animEffect transition="in" filter="fade">
                                          <p:cBhvr>
                                            <p:cTn id="77" dur="500"/>
                                            <p:tgtEl>
                                              <p:spTgt spid="86"/>
                                            </p:tgtEl>
                                          </p:cBhvr>
                                        </p:animEffect>
                                      </p:childTnLst>
                                    </p:cTn>
                                  </p:par>
                                </p:childTnLst>
                              </p:cTn>
                            </p:par>
                            <p:par>
                              <p:cTn id="78" fill="hold">
                                <p:stCondLst>
                                  <p:cond delay="6400"/>
                                </p:stCondLst>
                                <p:childTnLst>
                                  <p:par>
                                    <p:cTn id="79" presetID="16" presetClass="entr" presetSubtype="37"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barn(outVertical)">
                                          <p:cBhvr>
                                            <p:cTn id="81" dur="500"/>
                                            <p:tgtEl>
                                              <p:spTgt spid="71"/>
                                            </p:tgtEl>
                                          </p:cBhvr>
                                        </p:animEffect>
                                      </p:childTnLst>
                                    </p:cTn>
                                  </p:par>
                                </p:childTnLst>
                              </p:cTn>
                            </p:par>
                            <p:par>
                              <p:cTn id="82" fill="hold">
                                <p:stCondLst>
                                  <p:cond delay="6900"/>
                                </p:stCondLst>
                                <p:childTnLst>
                                  <p:par>
                                    <p:cTn id="83" presetID="53" presetClass="entr" presetSubtype="16" fill="hold" nodeType="afterEffect">
                                      <p:stCondLst>
                                        <p:cond delay="0"/>
                                      </p:stCondLst>
                                      <p:childTnLst>
                                        <p:set>
                                          <p:cBhvr>
                                            <p:cTn id="84" dur="1" fill="hold">
                                              <p:stCondLst>
                                                <p:cond delay="0"/>
                                              </p:stCondLst>
                                            </p:cTn>
                                            <p:tgtEl>
                                              <p:spTgt spid="89"/>
                                            </p:tgtEl>
                                            <p:attrNameLst>
                                              <p:attrName>style.visibility</p:attrName>
                                            </p:attrNameLst>
                                          </p:cBhvr>
                                          <p:to>
                                            <p:strVal val="visible"/>
                                          </p:to>
                                        </p:set>
                                        <p:anim calcmode="lin" valueType="num">
                                          <p:cBhvr>
                                            <p:cTn id="85" dur="500" fill="hold"/>
                                            <p:tgtEl>
                                              <p:spTgt spid="89"/>
                                            </p:tgtEl>
                                            <p:attrNameLst>
                                              <p:attrName>ppt_w</p:attrName>
                                            </p:attrNameLst>
                                          </p:cBhvr>
                                          <p:tavLst>
                                            <p:tav tm="0">
                                              <p:val>
                                                <p:fltVal val="0"/>
                                              </p:val>
                                            </p:tav>
                                            <p:tav tm="100000">
                                              <p:val>
                                                <p:strVal val="#ppt_w"/>
                                              </p:val>
                                            </p:tav>
                                          </p:tavLst>
                                        </p:anim>
                                        <p:anim calcmode="lin" valueType="num">
                                          <p:cBhvr>
                                            <p:cTn id="86" dur="500" fill="hold"/>
                                            <p:tgtEl>
                                              <p:spTgt spid="89"/>
                                            </p:tgtEl>
                                            <p:attrNameLst>
                                              <p:attrName>ppt_h</p:attrName>
                                            </p:attrNameLst>
                                          </p:cBhvr>
                                          <p:tavLst>
                                            <p:tav tm="0">
                                              <p:val>
                                                <p:fltVal val="0"/>
                                              </p:val>
                                            </p:tav>
                                            <p:tav tm="100000">
                                              <p:val>
                                                <p:strVal val="#ppt_h"/>
                                              </p:val>
                                            </p:tav>
                                          </p:tavLst>
                                        </p:anim>
                                        <p:animEffect transition="in" filter="fade">
                                          <p:cBhvr>
                                            <p:cTn id="87" dur="500"/>
                                            <p:tgtEl>
                                              <p:spTgt spid="89"/>
                                            </p:tgtEl>
                                          </p:cBhvr>
                                        </p:animEffect>
                                      </p:childTnLst>
                                    </p:cTn>
                                  </p:par>
                                </p:childTnLst>
                              </p:cTn>
                            </p:par>
                            <p:par>
                              <p:cTn id="88" fill="hold">
                                <p:stCondLst>
                                  <p:cond delay="7400"/>
                                </p:stCondLst>
                                <p:childTnLst>
                                  <p:par>
                                    <p:cTn id="89" presetID="16" presetClass="entr" presetSubtype="37" fill="hold" nodeType="afterEffect">
                                      <p:stCondLst>
                                        <p:cond delay="0"/>
                                      </p:stCondLst>
                                      <p:childTnLst>
                                        <p:set>
                                          <p:cBhvr>
                                            <p:cTn id="90" dur="1" fill="hold">
                                              <p:stCondLst>
                                                <p:cond delay="0"/>
                                              </p:stCondLst>
                                            </p:cTn>
                                            <p:tgtEl>
                                              <p:spTgt spid="74"/>
                                            </p:tgtEl>
                                            <p:attrNameLst>
                                              <p:attrName>style.visibility</p:attrName>
                                            </p:attrNameLst>
                                          </p:cBhvr>
                                          <p:to>
                                            <p:strVal val="visible"/>
                                          </p:to>
                                        </p:set>
                                        <p:animEffect transition="in" filter="barn(outVertical)">
                                          <p:cBhvr>
                                            <p:cTn id="91"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6" grpId="0" animBg="1"/>
          <p:bldP spid="57" grpId="0" animBg="1"/>
          <p:bldP spid="58" grpId="0" animBg="1"/>
          <p:bldP spid="59" grpId="0" animBg="1"/>
          <p:bldP spid="60" grpId="0" animBg="1"/>
          <p:bldP spid="61" grpId="0" animBg="1"/>
          <p:bldP spid="9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anim calcmode="lin" valueType="num">
                                          <p:cBhvr>
                                            <p:cTn id="13" dur="500" fill="hold"/>
                                            <p:tgtEl>
                                              <p:spTgt spid="56"/>
                                            </p:tgtEl>
                                            <p:attrNameLst>
                                              <p:attrName>ppt_x</p:attrName>
                                            </p:attrNameLst>
                                          </p:cBhvr>
                                          <p:tavLst>
                                            <p:tav tm="0">
                                              <p:val>
                                                <p:strVal val="#ppt_x"/>
                                              </p:val>
                                            </p:tav>
                                            <p:tav tm="100000">
                                              <p:val>
                                                <p:strVal val="#ppt_x"/>
                                              </p:val>
                                            </p:tav>
                                          </p:tavLst>
                                        </p:anim>
                                        <p:anim calcmode="lin" valueType="num">
                                          <p:cBhvr>
                                            <p:cTn id="14" dur="500" fill="hold"/>
                                            <p:tgtEl>
                                              <p:spTgt spid="5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92"/>
                                            </p:tgtEl>
                                            <p:attrNameLst>
                                              <p:attrName>style.visibility</p:attrName>
                                            </p:attrNameLst>
                                          </p:cBhvr>
                                          <p:to>
                                            <p:strVal val="visible"/>
                                          </p:to>
                                        </p:set>
                                        <p:anim calcmode="lin" valueType="num">
                                          <p:cBhvr>
                                            <p:cTn id="18" dur="500" fill="hold"/>
                                            <p:tgtEl>
                                              <p:spTgt spid="92"/>
                                            </p:tgtEl>
                                            <p:attrNameLst>
                                              <p:attrName>ppt_w</p:attrName>
                                            </p:attrNameLst>
                                          </p:cBhvr>
                                          <p:tavLst>
                                            <p:tav tm="0">
                                              <p:val>
                                                <p:fltVal val="0"/>
                                              </p:val>
                                            </p:tav>
                                            <p:tav tm="100000">
                                              <p:val>
                                                <p:strVal val="#ppt_w"/>
                                              </p:val>
                                            </p:tav>
                                          </p:tavLst>
                                        </p:anim>
                                        <p:anim calcmode="lin" valueType="num">
                                          <p:cBhvr>
                                            <p:cTn id="19" dur="500" fill="hold"/>
                                            <p:tgtEl>
                                              <p:spTgt spid="92"/>
                                            </p:tgtEl>
                                            <p:attrNameLst>
                                              <p:attrName>ppt_h</p:attrName>
                                            </p:attrNameLst>
                                          </p:cBhvr>
                                          <p:tavLst>
                                            <p:tav tm="0">
                                              <p:val>
                                                <p:fltVal val="0"/>
                                              </p:val>
                                            </p:tav>
                                            <p:tav tm="100000">
                                              <p:val>
                                                <p:strVal val="#ppt_h"/>
                                              </p:val>
                                            </p:tav>
                                          </p:tavLst>
                                        </p:anim>
                                        <p:animEffect transition="in" filter="fade">
                                          <p:cBhvr>
                                            <p:cTn id="20" dur="500"/>
                                            <p:tgtEl>
                                              <p:spTgt spid="92"/>
                                            </p:tgtEl>
                                          </p:cBhvr>
                                        </p:animEffect>
                                      </p:childTnLst>
                                    </p:cTn>
                                  </p:par>
                                </p:childTnLst>
                              </p:cTn>
                            </p:par>
                            <p:par>
                              <p:cTn id="21" fill="hold">
                                <p:stCondLst>
                                  <p:cond delay="2400"/>
                                </p:stCondLst>
                                <p:childTnLst>
                                  <p:par>
                                    <p:cTn id="22" presetID="2" presetClass="entr" presetSubtype="4" accel="6000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 calcmode="lin" valueType="num">
                                          <p:cBhvr additive="base">
                                            <p:cTn id="24" dur="500" fill="hold"/>
                                            <p:tgtEl>
                                              <p:spTgt spid="61"/>
                                            </p:tgtEl>
                                            <p:attrNameLst>
                                              <p:attrName>ppt_x</p:attrName>
                                            </p:attrNameLst>
                                          </p:cBhvr>
                                          <p:tavLst>
                                            <p:tav tm="0">
                                              <p:val>
                                                <p:strVal val="#ppt_x"/>
                                              </p:val>
                                            </p:tav>
                                            <p:tav tm="100000">
                                              <p:val>
                                                <p:strVal val="#ppt_x"/>
                                              </p:val>
                                            </p:tav>
                                          </p:tavLst>
                                        </p:anim>
                                        <p:anim calcmode="lin" valueType="num">
                                          <p:cBhvr additive="base">
                                            <p:cTn id="25" dur="500" fill="hold"/>
                                            <p:tgtEl>
                                              <p:spTgt spid="61"/>
                                            </p:tgtEl>
                                            <p:attrNameLst>
                                              <p:attrName>ppt_y</p:attrName>
                                            </p:attrNameLst>
                                          </p:cBhvr>
                                          <p:tavLst>
                                            <p:tav tm="0">
                                              <p:val>
                                                <p:strVal val="1+#ppt_h/2"/>
                                              </p:val>
                                            </p:tav>
                                            <p:tav tm="100000">
                                              <p:val>
                                                <p:strVal val="#ppt_y"/>
                                              </p:val>
                                            </p:tav>
                                          </p:tavLst>
                                        </p:anim>
                                      </p:childTnLst>
                                    </p:cTn>
                                  </p:par>
                                  <p:par>
                                    <p:cTn id="26" presetID="2" presetClass="entr" presetSubtype="4" accel="60000" fill="hold" grpId="0" nodeType="withEffect">
                                      <p:stCondLst>
                                        <p:cond delay="20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ppt_x"/>
                                              </p:val>
                                            </p:tav>
                                            <p:tav tm="100000">
                                              <p:val>
                                                <p:strVal val="#ppt_x"/>
                                              </p:val>
                                            </p:tav>
                                          </p:tavLst>
                                        </p:anim>
                                        <p:anim calcmode="lin" valueType="num">
                                          <p:cBhvr additive="base">
                                            <p:cTn id="29" dur="500" fill="hold"/>
                                            <p:tgtEl>
                                              <p:spTgt spid="60"/>
                                            </p:tgtEl>
                                            <p:attrNameLst>
                                              <p:attrName>ppt_y</p:attrName>
                                            </p:attrNameLst>
                                          </p:cBhvr>
                                          <p:tavLst>
                                            <p:tav tm="0">
                                              <p:val>
                                                <p:strVal val="1+#ppt_h/2"/>
                                              </p:val>
                                            </p:tav>
                                            <p:tav tm="100000">
                                              <p:val>
                                                <p:strVal val="#ppt_y"/>
                                              </p:val>
                                            </p:tav>
                                          </p:tavLst>
                                        </p:anim>
                                      </p:childTnLst>
                                    </p:cTn>
                                  </p:par>
                                  <p:par>
                                    <p:cTn id="30" presetID="2" presetClass="entr" presetSubtype="4" accel="60000" fill="hold" grpId="0" nodeType="withEffect">
                                      <p:stCondLst>
                                        <p:cond delay="400"/>
                                      </p:stCondLst>
                                      <p:childTnLst>
                                        <p:set>
                                          <p:cBhvr>
                                            <p:cTn id="31" dur="1" fill="hold">
                                              <p:stCondLst>
                                                <p:cond delay="0"/>
                                              </p:stCondLst>
                                            </p:cTn>
                                            <p:tgtEl>
                                              <p:spTgt spid="57"/>
                                            </p:tgtEl>
                                            <p:attrNameLst>
                                              <p:attrName>style.visibility</p:attrName>
                                            </p:attrNameLst>
                                          </p:cBhvr>
                                          <p:to>
                                            <p:strVal val="visible"/>
                                          </p:to>
                                        </p:set>
                                        <p:anim calcmode="lin" valueType="num">
                                          <p:cBhvr additive="base">
                                            <p:cTn id="32" dur="500" fill="hold"/>
                                            <p:tgtEl>
                                              <p:spTgt spid="57"/>
                                            </p:tgtEl>
                                            <p:attrNameLst>
                                              <p:attrName>ppt_x</p:attrName>
                                            </p:attrNameLst>
                                          </p:cBhvr>
                                          <p:tavLst>
                                            <p:tav tm="0">
                                              <p:val>
                                                <p:strVal val="#ppt_x"/>
                                              </p:val>
                                            </p:tav>
                                            <p:tav tm="100000">
                                              <p:val>
                                                <p:strVal val="#ppt_x"/>
                                              </p:val>
                                            </p:tav>
                                          </p:tavLst>
                                        </p:anim>
                                        <p:anim calcmode="lin" valueType="num">
                                          <p:cBhvr additive="base">
                                            <p:cTn id="33" dur="500" fill="hold"/>
                                            <p:tgtEl>
                                              <p:spTgt spid="57"/>
                                            </p:tgtEl>
                                            <p:attrNameLst>
                                              <p:attrName>ppt_y</p:attrName>
                                            </p:attrNameLst>
                                          </p:cBhvr>
                                          <p:tavLst>
                                            <p:tav tm="0">
                                              <p:val>
                                                <p:strVal val="1+#ppt_h/2"/>
                                              </p:val>
                                            </p:tav>
                                            <p:tav tm="100000">
                                              <p:val>
                                                <p:strVal val="#ppt_y"/>
                                              </p:val>
                                            </p:tav>
                                          </p:tavLst>
                                        </p:anim>
                                      </p:childTnLst>
                                    </p:cTn>
                                  </p:par>
                                  <p:par>
                                    <p:cTn id="34" presetID="2" presetClass="entr" presetSubtype="4" accel="60000" fill="hold" grpId="0" nodeType="withEffect">
                                      <p:stCondLst>
                                        <p:cond delay="60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ppt_x"/>
                                              </p:val>
                                            </p:tav>
                                            <p:tav tm="100000">
                                              <p:val>
                                                <p:strVal val="#ppt_x"/>
                                              </p:val>
                                            </p:tav>
                                          </p:tavLst>
                                        </p:anim>
                                        <p:anim calcmode="lin" valueType="num">
                                          <p:cBhvr additive="base">
                                            <p:cTn id="37" dur="500" fill="hold"/>
                                            <p:tgtEl>
                                              <p:spTgt spid="58"/>
                                            </p:tgtEl>
                                            <p:attrNameLst>
                                              <p:attrName>ppt_y</p:attrName>
                                            </p:attrNameLst>
                                          </p:cBhvr>
                                          <p:tavLst>
                                            <p:tav tm="0">
                                              <p:val>
                                                <p:strVal val="1+#ppt_h/2"/>
                                              </p:val>
                                            </p:tav>
                                            <p:tav tm="100000">
                                              <p:val>
                                                <p:strVal val="#ppt_y"/>
                                              </p:val>
                                            </p:tav>
                                          </p:tavLst>
                                        </p:anim>
                                      </p:childTnLst>
                                    </p:cTn>
                                  </p:par>
                                  <p:par>
                                    <p:cTn id="38" presetID="2" presetClass="entr" presetSubtype="4" accel="60000" fill="hold" grpId="0" nodeType="withEffect">
                                      <p:stCondLst>
                                        <p:cond delay="800"/>
                                      </p:stCondLst>
                                      <p:childTnLst>
                                        <p:set>
                                          <p:cBhvr>
                                            <p:cTn id="39" dur="1" fill="hold">
                                              <p:stCondLst>
                                                <p:cond delay="0"/>
                                              </p:stCondLst>
                                            </p:cTn>
                                            <p:tgtEl>
                                              <p:spTgt spid="59"/>
                                            </p:tgtEl>
                                            <p:attrNameLst>
                                              <p:attrName>style.visibility</p:attrName>
                                            </p:attrNameLst>
                                          </p:cBhvr>
                                          <p:to>
                                            <p:strVal val="visible"/>
                                          </p:to>
                                        </p:set>
                                        <p:anim calcmode="lin" valueType="num">
                                          <p:cBhvr additive="base">
                                            <p:cTn id="40" dur="500" fill="hold"/>
                                            <p:tgtEl>
                                              <p:spTgt spid="59"/>
                                            </p:tgtEl>
                                            <p:attrNameLst>
                                              <p:attrName>ppt_x</p:attrName>
                                            </p:attrNameLst>
                                          </p:cBhvr>
                                          <p:tavLst>
                                            <p:tav tm="0">
                                              <p:val>
                                                <p:strVal val="#ppt_x"/>
                                              </p:val>
                                            </p:tav>
                                            <p:tav tm="100000">
                                              <p:val>
                                                <p:strVal val="#ppt_x"/>
                                              </p:val>
                                            </p:tav>
                                          </p:tavLst>
                                        </p:anim>
                                        <p:anim calcmode="lin" valueType="num">
                                          <p:cBhvr additive="base">
                                            <p:cTn id="41" dur="500" fill="hold"/>
                                            <p:tgtEl>
                                              <p:spTgt spid="59"/>
                                            </p:tgtEl>
                                            <p:attrNameLst>
                                              <p:attrName>ppt_y</p:attrName>
                                            </p:attrNameLst>
                                          </p:cBhvr>
                                          <p:tavLst>
                                            <p:tav tm="0">
                                              <p:val>
                                                <p:strVal val="1+#ppt_h/2"/>
                                              </p:val>
                                            </p:tav>
                                            <p:tav tm="100000">
                                              <p:val>
                                                <p:strVal val="#ppt_y"/>
                                              </p:val>
                                            </p:tav>
                                          </p:tavLst>
                                        </p:anim>
                                      </p:childTnLst>
                                    </p:cTn>
                                  </p:par>
                                </p:childTnLst>
                              </p:cTn>
                            </p:par>
                            <p:par>
                              <p:cTn id="42" fill="hold">
                                <p:stCondLst>
                                  <p:cond delay="2900"/>
                                </p:stCondLst>
                                <p:childTnLst>
                                  <p:par>
                                    <p:cTn id="43" presetID="53" presetClass="entr" presetSubtype="16"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 calcmode="lin" valueType="num">
                                          <p:cBhvr>
                                            <p:cTn id="45" dur="500" fill="hold"/>
                                            <p:tgtEl>
                                              <p:spTgt spid="77"/>
                                            </p:tgtEl>
                                            <p:attrNameLst>
                                              <p:attrName>ppt_w</p:attrName>
                                            </p:attrNameLst>
                                          </p:cBhvr>
                                          <p:tavLst>
                                            <p:tav tm="0">
                                              <p:val>
                                                <p:fltVal val="0"/>
                                              </p:val>
                                            </p:tav>
                                            <p:tav tm="100000">
                                              <p:val>
                                                <p:strVal val="#ppt_w"/>
                                              </p:val>
                                            </p:tav>
                                          </p:tavLst>
                                        </p:anim>
                                        <p:anim calcmode="lin" valueType="num">
                                          <p:cBhvr>
                                            <p:cTn id="46" dur="500" fill="hold"/>
                                            <p:tgtEl>
                                              <p:spTgt spid="77"/>
                                            </p:tgtEl>
                                            <p:attrNameLst>
                                              <p:attrName>ppt_h</p:attrName>
                                            </p:attrNameLst>
                                          </p:cBhvr>
                                          <p:tavLst>
                                            <p:tav tm="0">
                                              <p:val>
                                                <p:fltVal val="0"/>
                                              </p:val>
                                            </p:tav>
                                            <p:tav tm="100000">
                                              <p:val>
                                                <p:strVal val="#ppt_h"/>
                                              </p:val>
                                            </p:tav>
                                          </p:tavLst>
                                        </p:anim>
                                        <p:animEffect transition="in" filter="fade">
                                          <p:cBhvr>
                                            <p:cTn id="47" dur="500"/>
                                            <p:tgtEl>
                                              <p:spTgt spid="77"/>
                                            </p:tgtEl>
                                          </p:cBhvr>
                                        </p:animEffect>
                                      </p:childTnLst>
                                    </p:cTn>
                                  </p:par>
                                </p:childTnLst>
                              </p:cTn>
                            </p:par>
                            <p:par>
                              <p:cTn id="48" fill="hold">
                                <p:stCondLst>
                                  <p:cond delay="3400"/>
                                </p:stCondLst>
                                <p:childTnLst>
                                  <p:par>
                                    <p:cTn id="49" presetID="16" presetClass="entr" presetSubtype="37"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barn(outVertical)">
                                          <p:cBhvr>
                                            <p:cTn id="51" dur="500"/>
                                            <p:tgtEl>
                                              <p:spTgt spid="62"/>
                                            </p:tgtEl>
                                          </p:cBhvr>
                                        </p:animEffect>
                                      </p:childTnLst>
                                    </p:cTn>
                                  </p:par>
                                </p:childTnLst>
                              </p:cTn>
                            </p:par>
                            <p:par>
                              <p:cTn id="52" fill="hold">
                                <p:stCondLst>
                                  <p:cond delay="3900"/>
                                </p:stCondLst>
                                <p:childTnLst>
                                  <p:par>
                                    <p:cTn id="53" presetID="53" presetClass="entr" presetSubtype="16" fill="hold" nodeType="after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childTnLst>
                              </p:cTn>
                            </p:par>
                            <p:par>
                              <p:cTn id="58" fill="hold">
                                <p:stCondLst>
                                  <p:cond delay="4400"/>
                                </p:stCondLst>
                                <p:childTnLst>
                                  <p:par>
                                    <p:cTn id="59" presetID="16" presetClass="entr" presetSubtype="37" fill="hold" nodeType="after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barn(outVertical)">
                                          <p:cBhvr>
                                            <p:cTn id="61" dur="500"/>
                                            <p:tgtEl>
                                              <p:spTgt spid="65"/>
                                            </p:tgtEl>
                                          </p:cBhvr>
                                        </p:animEffect>
                                      </p:childTnLst>
                                    </p:cTn>
                                  </p:par>
                                </p:childTnLst>
                              </p:cTn>
                            </p:par>
                            <p:par>
                              <p:cTn id="62" fill="hold">
                                <p:stCondLst>
                                  <p:cond delay="4900"/>
                                </p:stCondLst>
                                <p:childTnLst>
                                  <p:par>
                                    <p:cTn id="63" presetID="53" presetClass="entr" presetSubtype="16" fill="hold" nodeType="afterEffect">
                                      <p:stCondLst>
                                        <p:cond delay="0"/>
                                      </p:stCondLst>
                                      <p:childTnLst>
                                        <p:set>
                                          <p:cBhvr>
                                            <p:cTn id="64" dur="1" fill="hold">
                                              <p:stCondLst>
                                                <p:cond delay="0"/>
                                              </p:stCondLst>
                                            </p:cTn>
                                            <p:tgtEl>
                                              <p:spTgt spid="83"/>
                                            </p:tgtEl>
                                            <p:attrNameLst>
                                              <p:attrName>style.visibility</p:attrName>
                                            </p:attrNameLst>
                                          </p:cBhvr>
                                          <p:to>
                                            <p:strVal val="visible"/>
                                          </p:to>
                                        </p:set>
                                        <p:anim calcmode="lin" valueType="num">
                                          <p:cBhvr>
                                            <p:cTn id="65" dur="500" fill="hold"/>
                                            <p:tgtEl>
                                              <p:spTgt spid="83"/>
                                            </p:tgtEl>
                                            <p:attrNameLst>
                                              <p:attrName>ppt_w</p:attrName>
                                            </p:attrNameLst>
                                          </p:cBhvr>
                                          <p:tavLst>
                                            <p:tav tm="0">
                                              <p:val>
                                                <p:fltVal val="0"/>
                                              </p:val>
                                            </p:tav>
                                            <p:tav tm="100000">
                                              <p:val>
                                                <p:strVal val="#ppt_w"/>
                                              </p:val>
                                            </p:tav>
                                          </p:tavLst>
                                        </p:anim>
                                        <p:anim calcmode="lin" valueType="num">
                                          <p:cBhvr>
                                            <p:cTn id="66" dur="500" fill="hold"/>
                                            <p:tgtEl>
                                              <p:spTgt spid="83"/>
                                            </p:tgtEl>
                                            <p:attrNameLst>
                                              <p:attrName>ppt_h</p:attrName>
                                            </p:attrNameLst>
                                          </p:cBhvr>
                                          <p:tavLst>
                                            <p:tav tm="0">
                                              <p:val>
                                                <p:fltVal val="0"/>
                                              </p:val>
                                            </p:tav>
                                            <p:tav tm="100000">
                                              <p:val>
                                                <p:strVal val="#ppt_h"/>
                                              </p:val>
                                            </p:tav>
                                          </p:tavLst>
                                        </p:anim>
                                        <p:animEffect transition="in" filter="fade">
                                          <p:cBhvr>
                                            <p:cTn id="67" dur="500"/>
                                            <p:tgtEl>
                                              <p:spTgt spid="83"/>
                                            </p:tgtEl>
                                          </p:cBhvr>
                                        </p:animEffect>
                                      </p:childTnLst>
                                    </p:cTn>
                                  </p:par>
                                </p:childTnLst>
                              </p:cTn>
                            </p:par>
                            <p:par>
                              <p:cTn id="68" fill="hold">
                                <p:stCondLst>
                                  <p:cond delay="5400"/>
                                </p:stCondLst>
                                <p:childTnLst>
                                  <p:par>
                                    <p:cTn id="69" presetID="16" presetClass="entr" presetSubtype="37"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barn(outVertical)">
                                          <p:cBhvr>
                                            <p:cTn id="71" dur="500"/>
                                            <p:tgtEl>
                                              <p:spTgt spid="68"/>
                                            </p:tgtEl>
                                          </p:cBhvr>
                                        </p:animEffect>
                                      </p:childTnLst>
                                    </p:cTn>
                                  </p:par>
                                </p:childTnLst>
                              </p:cTn>
                            </p:par>
                            <p:par>
                              <p:cTn id="72" fill="hold">
                                <p:stCondLst>
                                  <p:cond delay="5900"/>
                                </p:stCondLst>
                                <p:childTnLst>
                                  <p:par>
                                    <p:cTn id="73" presetID="53" presetClass="entr" presetSubtype="16" fill="hold" nodeType="afterEffect">
                                      <p:stCondLst>
                                        <p:cond delay="0"/>
                                      </p:stCondLst>
                                      <p:childTnLst>
                                        <p:set>
                                          <p:cBhvr>
                                            <p:cTn id="74" dur="1" fill="hold">
                                              <p:stCondLst>
                                                <p:cond delay="0"/>
                                              </p:stCondLst>
                                            </p:cTn>
                                            <p:tgtEl>
                                              <p:spTgt spid="86"/>
                                            </p:tgtEl>
                                            <p:attrNameLst>
                                              <p:attrName>style.visibility</p:attrName>
                                            </p:attrNameLst>
                                          </p:cBhvr>
                                          <p:to>
                                            <p:strVal val="visible"/>
                                          </p:to>
                                        </p:set>
                                        <p:anim calcmode="lin" valueType="num">
                                          <p:cBhvr>
                                            <p:cTn id="75" dur="500" fill="hold"/>
                                            <p:tgtEl>
                                              <p:spTgt spid="86"/>
                                            </p:tgtEl>
                                            <p:attrNameLst>
                                              <p:attrName>ppt_w</p:attrName>
                                            </p:attrNameLst>
                                          </p:cBhvr>
                                          <p:tavLst>
                                            <p:tav tm="0">
                                              <p:val>
                                                <p:fltVal val="0"/>
                                              </p:val>
                                            </p:tav>
                                            <p:tav tm="100000">
                                              <p:val>
                                                <p:strVal val="#ppt_w"/>
                                              </p:val>
                                            </p:tav>
                                          </p:tavLst>
                                        </p:anim>
                                        <p:anim calcmode="lin" valueType="num">
                                          <p:cBhvr>
                                            <p:cTn id="76" dur="500" fill="hold"/>
                                            <p:tgtEl>
                                              <p:spTgt spid="86"/>
                                            </p:tgtEl>
                                            <p:attrNameLst>
                                              <p:attrName>ppt_h</p:attrName>
                                            </p:attrNameLst>
                                          </p:cBhvr>
                                          <p:tavLst>
                                            <p:tav tm="0">
                                              <p:val>
                                                <p:fltVal val="0"/>
                                              </p:val>
                                            </p:tav>
                                            <p:tav tm="100000">
                                              <p:val>
                                                <p:strVal val="#ppt_h"/>
                                              </p:val>
                                            </p:tav>
                                          </p:tavLst>
                                        </p:anim>
                                        <p:animEffect transition="in" filter="fade">
                                          <p:cBhvr>
                                            <p:cTn id="77" dur="500"/>
                                            <p:tgtEl>
                                              <p:spTgt spid="86"/>
                                            </p:tgtEl>
                                          </p:cBhvr>
                                        </p:animEffect>
                                      </p:childTnLst>
                                    </p:cTn>
                                  </p:par>
                                </p:childTnLst>
                              </p:cTn>
                            </p:par>
                            <p:par>
                              <p:cTn id="78" fill="hold">
                                <p:stCondLst>
                                  <p:cond delay="6400"/>
                                </p:stCondLst>
                                <p:childTnLst>
                                  <p:par>
                                    <p:cTn id="79" presetID="16" presetClass="entr" presetSubtype="37"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barn(outVertical)">
                                          <p:cBhvr>
                                            <p:cTn id="81" dur="500"/>
                                            <p:tgtEl>
                                              <p:spTgt spid="71"/>
                                            </p:tgtEl>
                                          </p:cBhvr>
                                        </p:animEffect>
                                      </p:childTnLst>
                                    </p:cTn>
                                  </p:par>
                                </p:childTnLst>
                              </p:cTn>
                            </p:par>
                            <p:par>
                              <p:cTn id="82" fill="hold">
                                <p:stCondLst>
                                  <p:cond delay="6900"/>
                                </p:stCondLst>
                                <p:childTnLst>
                                  <p:par>
                                    <p:cTn id="83" presetID="53" presetClass="entr" presetSubtype="16" fill="hold" nodeType="afterEffect">
                                      <p:stCondLst>
                                        <p:cond delay="0"/>
                                      </p:stCondLst>
                                      <p:childTnLst>
                                        <p:set>
                                          <p:cBhvr>
                                            <p:cTn id="84" dur="1" fill="hold">
                                              <p:stCondLst>
                                                <p:cond delay="0"/>
                                              </p:stCondLst>
                                            </p:cTn>
                                            <p:tgtEl>
                                              <p:spTgt spid="89"/>
                                            </p:tgtEl>
                                            <p:attrNameLst>
                                              <p:attrName>style.visibility</p:attrName>
                                            </p:attrNameLst>
                                          </p:cBhvr>
                                          <p:to>
                                            <p:strVal val="visible"/>
                                          </p:to>
                                        </p:set>
                                        <p:anim calcmode="lin" valueType="num">
                                          <p:cBhvr>
                                            <p:cTn id="85" dur="500" fill="hold"/>
                                            <p:tgtEl>
                                              <p:spTgt spid="89"/>
                                            </p:tgtEl>
                                            <p:attrNameLst>
                                              <p:attrName>ppt_w</p:attrName>
                                            </p:attrNameLst>
                                          </p:cBhvr>
                                          <p:tavLst>
                                            <p:tav tm="0">
                                              <p:val>
                                                <p:fltVal val="0"/>
                                              </p:val>
                                            </p:tav>
                                            <p:tav tm="100000">
                                              <p:val>
                                                <p:strVal val="#ppt_w"/>
                                              </p:val>
                                            </p:tav>
                                          </p:tavLst>
                                        </p:anim>
                                        <p:anim calcmode="lin" valueType="num">
                                          <p:cBhvr>
                                            <p:cTn id="86" dur="500" fill="hold"/>
                                            <p:tgtEl>
                                              <p:spTgt spid="89"/>
                                            </p:tgtEl>
                                            <p:attrNameLst>
                                              <p:attrName>ppt_h</p:attrName>
                                            </p:attrNameLst>
                                          </p:cBhvr>
                                          <p:tavLst>
                                            <p:tav tm="0">
                                              <p:val>
                                                <p:fltVal val="0"/>
                                              </p:val>
                                            </p:tav>
                                            <p:tav tm="100000">
                                              <p:val>
                                                <p:strVal val="#ppt_h"/>
                                              </p:val>
                                            </p:tav>
                                          </p:tavLst>
                                        </p:anim>
                                        <p:animEffect transition="in" filter="fade">
                                          <p:cBhvr>
                                            <p:cTn id="87" dur="500"/>
                                            <p:tgtEl>
                                              <p:spTgt spid="89"/>
                                            </p:tgtEl>
                                          </p:cBhvr>
                                        </p:animEffect>
                                      </p:childTnLst>
                                    </p:cTn>
                                  </p:par>
                                </p:childTnLst>
                              </p:cTn>
                            </p:par>
                            <p:par>
                              <p:cTn id="88" fill="hold">
                                <p:stCondLst>
                                  <p:cond delay="7400"/>
                                </p:stCondLst>
                                <p:childTnLst>
                                  <p:par>
                                    <p:cTn id="89" presetID="16" presetClass="entr" presetSubtype="37" fill="hold" nodeType="afterEffect">
                                      <p:stCondLst>
                                        <p:cond delay="0"/>
                                      </p:stCondLst>
                                      <p:childTnLst>
                                        <p:set>
                                          <p:cBhvr>
                                            <p:cTn id="90" dur="1" fill="hold">
                                              <p:stCondLst>
                                                <p:cond delay="0"/>
                                              </p:stCondLst>
                                            </p:cTn>
                                            <p:tgtEl>
                                              <p:spTgt spid="74"/>
                                            </p:tgtEl>
                                            <p:attrNameLst>
                                              <p:attrName>style.visibility</p:attrName>
                                            </p:attrNameLst>
                                          </p:cBhvr>
                                          <p:to>
                                            <p:strVal val="visible"/>
                                          </p:to>
                                        </p:set>
                                        <p:animEffect transition="in" filter="barn(outVertical)">
                                          <p:cBhvr>
                                            <p:cTn id="91"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6" grpId="0" animBg="1"/>
          <p:bldP spid="57" grpId="0" animBg="1"/>
          <p:bldP spid="58" grpId="0" animBg="1"/>
          <p:bldP spid="59" grpId="0" animBg="1"/>
          <p:bldP spid="60" grpId="0" animBg="1"/>
          <p:bldP spid="61" grpId="0" animBg="1"/>
          <p:bldP spid="92"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4"/>
          <p:cNvSpPr txBox="1"/>
          <p:nvPr/>
        </p:nvSpPr>
        <p:spPr>
          <a:xfrm>
            <a:off x="3936361" y="-561912"/>
            <a:ext cx="4956092" cy="29598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defRPr/>
            </a:pPr>
            <a:r>
              <a:rPr lang="zh-CN" altLang="en-US" sz="4800" b="1" spc="300" dirty="0">
                <a:solidFill>
                  <a:srgbClr val="0070C0"/>
                </a:solidFill>
                <a:latin typeface="微软雅黑" panose="020B0503020204020204" pitchFamily="34" charset="-122"/>
                <a:ea typeface="微软雅黑" panose="020B0503020204020204" pitchFamily="34" charset="-122"/>
                <a:cs typeface="+mn-cs"/>
              </a:rPr>
              <a:t>目 录 </a:t>
            </a:r>
            <a:r>
              <a:rPr lang="en-US" altLang="zh-CN" sz="1400" spc="1000" dirty="0">
                <a:solidFill>
                  <a:srgbClr val="0070C0"/>
                </a:solidFill>
                <a:latin typeface="微软雅黑" panose="020B0503020204020204" pitchFamily="34" charset="-122"/>
                <a:ea typeface="微软雅黑" panose="020B0503020204020204" pitchFamily="34" charset="-122"/>
                <a:cs typeface="+mn-cs"/>
              </a:rPr>
              <a:t>CONTENTS</a:t>
            </a:r>
            <a:endParaRPr lang="zh-CN" altLang="en-US" sz="1400" spc="1000" dirty="0">
              <a:solidFill>
                <a:srgbClr val="0070C0"/>
              </a:solidFill>
              <a:latin typeface="微软雅黑" panose="020B0503020204020204" pitchFamily="34" charset="-122"/>
              <a:ea typeface="微软雅黑" panose="020B0503020204020204" pitchFamily="34" charset="-122"/>
              <a:cs typeface="+mn-cs"/>
            </a:endParaRPr>
          </a:p>
          <a:p>
            <a:pPr>
              <a:spcBef>
                <a:spcPts val="0"/>
              </a:spcBef>
              <a:defRPr/>
            </a:pPr>
            <a:endParaRPr lang="en-US" altLang="zh-CN" sz="4800" b="1" spc="300" dirty="0">
              <a:solidFill>
                <a:srgbClr val="0070C0"/>
              </a:solidFill>
              <a:latin typeface="微软雅黑" panose="020B0503020204020204" pitchFamily="34" charset="-122"/>
              <a:ea typeface="微软雅黑" panose="020B0503020204020204" pitchFamily="34" charset="-122"/>
              <a:cs typeface="+mn-cs"/>
            </a:endParaRPr>
          </a:p>
        </p:txBody>
      </p:sp>
      <p:grpSp>
        <p:nvGrpSpPr>
          <p:cNvPr id="77" name="组合 76"/>
          <p:cNvGrpSpPr/>
          <p:nvPr/>
        </p:nvGrpSpPr>
        <p:grpSpPr>
          <a:xfrm>
            <a:off x="9026018" y="2776216"/>
            <a:ext cx="2102982" cy="2102980"/>
            <a:chOff x="3627361" y="2776216"/>
            <a:chExt cx="2102982" cy="2102980"/>
          </a:xfrm>
        </p:grpSpPr>
        <p:sp>
          <p:nvSpPr>
            <p:cNvPr id="78" name="椭圆 77"/>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79" name="椭圆 78"/>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80" name="Freeform 5"/>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2"/>
            </a:solidFill>
            <a:ln w="12700"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sp>
          <p:nvSpPr>
            <p:cNvPr id="81" name="弧形 80"/>
            <p:cNvSpPr/>
            <p:nvPr/>
          </p:nvSpPr>
          <p:spPr>
            <a:xfrm rot="10800000">
              <a:off x="3849052" y="2993143"/>
              <a:ext cx="1659600" cy="1659600"/>
            </a:xfrm>
            <a:prstGeom prst="arc">
              <a:avLst>
                <a:gd name="adj1" fmla="val 5283054"/>
                <a:gd name="adj2" fmla="val 7107048"/>
              </a:avLst>
            </a:prstGeom>
            <a:noFill/>
            <a:ln w="38100" cap="rnd" cmpd="sng" algn="ctr">
              <a:solidFill>
                <a:schemeClr val="accent2"/>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grpSp>
      <p:grpSp>
        <p:nvGrpSpPr>
          <p:cNvPr id="82" name="组合 81"/>
          <p:cNvGrpSpPr/>
          <p:nvPr/>
        </p:nvGrpSpPr>
        <p:grpSpPr>
          <a:xfrm>
            <a:off x="6683093" y="3128738"/>
            <a:ext cx="1388408" cy="1388408"/>
            <a:chOff x="1272861" y="3128738"/>
            <a:chExt cx="1388408" cy="1388408"/>
          </a:xfrm>
        </p:grpSpPr>
        <p:sp>
          <p:nvSpPr>
            <p:cNvPr id="83" name="椭圆 82"/>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84" name="椭圆 83"/>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85" name="Freeform 5"/>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sp>
          <p:nvSpPr>
            <p:cNvPr id="86" name="弧形 85"/>
            <p:cNvSpPr/>
            <p:nvPr/>
          </p:nvSpPr>
          <p:spPr>
            <a:xfrm>
              <a:off x="1404558" y="3270343"/>
              <a:ext cx="1105200" cy="1105200"/>
            </a:xfrm>
            <a:prstGeom prst="arc">
              <a:avLst>
                <a:gd name="adj1" fmla="val 5283054"/>
                <a:gd name="adj2" fmla="val 7107048"/>
              </a:avLst>
            </a:prstGeom>
            <a:noFill/>
            <a:ln w="38100" cap="rnd" cmpd="sng" algn="ctr">
              <a:solidFill>
                <a:schemeClr val="accent3"/>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grpSp>
      <p:grpSp>
        <p:nvGrpSpPr>
          <p:cNvPr id="87" name="组合 86"/>
          <p:cNvGrpSpPr/>
          <p:nvPr/>
        </p:nvGrpSpPr>
        <p:grpSpPr>
          <a:xfrm>
            <a:off x="3627361" y="2776216"/>
            <a:ext cx="2102982" cy="2102980"/>
            <a:chOff x="3627361" y="2776216"/>
            <a:chExt cx="2102982" cy="2102980"/>
          </a:xfrm>
        </p:grpSpPr>
        <p:sp>
          <p:nvSpPr>
            <p:cNvPr id="88" name="椭圆 87"/>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89" name="椭圆 88"/>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90" name="Freeform 5"/>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2"/>
            </a:solidFill>
            <a:ln w="12700"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sp>
          <p:nvSpPr>
            <p:cNvPr id="91" name="弧形 90"/>
            <p:cNvSpPr/>
            <p:nvPr/>
          </p:nvSpPr>
          <p:spPr>
            <a:xfrm rot="10800000">
              <a:off x="3849052" y="2993143"/>
              <a:ext cx="1659600" cy="1659600"/>
            </a:xfrm>
            <a:prstGeom prst="arc">
              <a:avLst>
                <a:gd name="adj1" fmla="val 5283054"/>
                <a:gd name="adj2" fmla="val 7107048"/>
              </a:avLst>
            </a:prstGeom>
            <a:noFill/>
            <a:ln w="38100" cap="rnd" cmpd="sng" algn="ctr">
              <a:solidFill>
                <a:schemeClr val="accent2"/>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grpSp>
      <p:grpSp>
        <p:nvGrpSpPr>
          <p:cNvPr id="92" name="组合 91"/>
          <p:cNvGrpSpPr/>
          <p:nvPr/>
        </p:nvGrpSpPr>
        <p:grpSpPr>
          <a:xfrm>
            <a:off x="1272861" y="3128738"/>
            <a:ext cx="1388408" cy="1388408"/>
            <a:chOff x="1272861" y="3128738"/>
            <a:chExt cx="1388408" cy="1388408"/>
          </a:xfrm>
        </p:grpSpPr>
        <p:sp>
          <p:nvSpPr>
            <p:cNvPr id="93" name="椭圆 92"/>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94" name="椭圆 93"/>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95" name="Freeform 5"/>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sp>
          <p:nvSpPr>
            <p:cNvPr id="96" name="弧形 95"/>
            <p:cNvSpPr/>
            <p:nvPr/>
          </p:nvSpPr>
          <p:spPr>
            <a:xfrm>
              <a:off x="1404558" y="3270343"/>
              <a:ext cx="1105200" cy="1105200"/>
            </a:xfrm>
            <a:prstGeom prst="arc">
              <a:avLst>
                <a:gd name="adj1" fmla="val 5283054"/>
                <a:gd name="adj2" fmla="val 7107048"/>
              </a:avLst>
            </a:prstGeom>
            <a:noFill/>
            <a:ln w="38100" cap="rnd" cmpd="sng" algn="ctr">
              <a:solidFill>
                <a:schemeClr val="accent3"/>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grpSp>
      <p:sp>
        <p:nvSpPr>
          <p:cNvPr id="97" name="椭圆 96"/>
          <p:cNvSpPr/>
          <p:nvPr/>
        </p:nvSpPr>
        <p:spPr>
          <a:xfrm>
            <a:off x="4171632" y="3320486"/>
            <a:ext cx="1014440" cy="1014441"/>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Impact" panose="020B0806030902050204" pitchFamily="34" charset="0"/>
              <a:ea typeface="华文细黑"/>
            </a:endParaRPr>
          </a:p>
        </p:txBody>
      </p:sp>
      <p:sp>
        <p:nvSpPr>
          <p:cNvPr id="98" name="椭圆 97"/>
          <p:cNvSpPr/>
          <p:nvPr/>
        </p:nvSpPr>
        <p:spPr>
          <a:xfrm>
            <a:off x="9570288" y="3304768"/>
            <a:ext cx="1014440" cy="1014440"/>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Impact" panose="020B0806030902050204" pitchFamily="34" charset="0"/>
              <a:ea typeface="华文细黑"/>
            </a:endParaRPr>
          </a:p>
        </p:txBody>
      </p:sp>
      <p:sp>
        <p:nvSpPr>
          <p:cNvPr id="99" name="椭圆 98"/>
          <p:cNvSpPr/>
          <p:nvPr/>
        </p:nvSpPr>
        <p:spPr>
          <a:xfrm>
            <a:off x="7032064" y="347770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Impact" panose="020B0806030902050204" pitchFamily="34" charset="0"/>
              <a:ea typeface="华文细黑"/>
            </a:endParaRPr>
          </a:p>
        </p:txBody>
      </p:sp>
      <p:sp>
        <p:nvSpPr>
          <p:cNvPr id="100" name="文本框 99"/>
          <p:cNvSpPr txBox="1"/>
          <p:nvPr/>
        </p:nvSpPr>
        <p:spPr>
          <a:xfrm>
            <a:off x="1416629" y="2266965"/>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101" name="文本框 100"/>
          <p:cNvSpPr txBox="1"/>
          <p:nvPr/>
        </p:nvSpPr>
        <p:spPr>
          <a:xfrm>
            <a:off x="1143206" y="1820115"/>
            <a:ext cx="2636848" cy="461665"/>
          </a:xfrm>
          <a:prstGeom prst="rect">
            <a:avLst/>
          </a:prstGeom>
          <a:noFill/>
        </p:spPr>
        <p:txBody>
          <a:bodyPr wrap="square" rtlCol="0">
            <a:spAutoFit/>
          </a:bodyPr>
          <a:lstStyle/>
          <a:p>
            <a:pPr algn="ctr"/>
            <a:r>
              <a:rPr lang="zh-CN" altLang="en-US" sz="2400" b="1" spc="300">
                <a:solidFill>
                  <a:schemeClr val="bg2">
                    <a:lumMod val="25000"/>
                  </a:schemeClr>
                </a:solidFill>
                <a:latin typeface="+mn-ea"/>
              </a:rPr>
              <a:t>公司基本信息</a:t>
            </a:r>
            <a:endParaRPr lang="zh-CN" altLang="en-US" sz="2400" b="1" spc="300" dirty="0">
              <a:solidFill>
                <a:schemeClr val="bg2">
                  <a:lumMod val="25000"/>
                </a:schemeClr>
              </a:solidFill>
              <a:latin typeface="+mn-ea"/>
            </a:endParaRPr>
          </a:p>
        </p:txBody>
      </p:sp>
      <p:sp>
        <p:nvSpPr>
          <p:cNvPr id="102" name="文本框 101"/>
          <p:cNvSpPr txBox="1"/>
          <p:nvPr/>
        </p:nvSpPr>
        <p:spPr>
          <a:xfrm>
            <a:off x="6791378" y="2255083"/>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103" name="文本框 102"/>
          <p:cNvSpPr txBox="1"/>
          <p:nvPr/>
        </p:nvSpPr>
        <p:spPr>
          <a:xfrm>
            <a:off x="6354106" y="1820115"/>
            <a:ext cx="3030606" cy="461665"/>
          </a:xfrm>
          <a:prstGeom prst="rect">
            <a:avLst/>
          </a:prstGeom>
          <a:noFill/>
        </p:spPr>
        <p:txBody>
          <a:bodyPr wrap="square" rtlCol="0">
            <a:spAutoFit/>
          </a:bodyPr>
          <a:lstStyle/>
          <a:p>
            <a:pPr algn="ctr"/>
            <a:r>
              <a:rPr lang="zh-CN" altLang="en-US" sz="2400" b="1" spc="300">
                <a:solidFill>
                  <a:srgbClr val="0070C0"/>
                </a:solidFill>
                <a:latin typeface="+mn-ea"/>
              </a:rPr>
              <a:t>公司管理制度</a:t>
            </a:r>
            <a:endParaRPr lang="en-US" altLang="zh-CN" sz="2400" b="1" spc="300" dirty="0">
              <a:solidFill>
                <a:srgbClr val="0070C0"/>
              </a:solidFill>
              <a:latin typeface="+mn-ea"/>
            </a:endParaRPr>
          </a:p>
        </p:txBody>
      </p:sp>
      <p:sp>
        <p:nvSpPr>
          <p:cNvPr id="104" name="文本框 103"/>
          <p:cNvSpPr txBox="1"/>
          <p:nvPr/>
        </p:nvSpPr>
        <p:spPr>
          <a:xfrm>
            <a:off x="3043020" y="5479798"/>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105" name="文本框 104"/>
          <p:cNvSpPr txBox="1"/>
          <p:nvPr/>
        </p:nvSpPr>
        <p:spPr>
          <a:xfrm>
            <a:off x="2769597" y="5044830"/>
            <a:ext cx="2636848" cy="461665"/>
          </a:xfrm>
          <a:prstGeom prst="rect">
            <a:avLst/>
          </a:prstGeom>
          <a:noFill/>
        </p:spPr>
        <p:txBody>
          <a:bodyPr wrap="square" rtlCol="0">
            <a:spAutoFit/>
          </a:bodyPr>
          <a:lstStyle/>
          <a:p>
            <a:pPr algn="ctr"/>
            <a:r>
              <a:rPr lang="zh-CN" altLang="en-US" sz="2400" b="1" spc="300">
                <a:solidFill>
                  <a:srgbClr val="0070C0"/>
                </a:solidFill>
                <a:latin typeface="+mn-ea"/>
              </a:rPr>
              <a:t>公司产品服务</a:t>
            </a:r>
            <a:endParaRPr lang="zh-CN" altLang="en-US" sz="2400" b="1" spc="300" dirty="0">
              <a:solidFill>
                <a:srgbClr val="0070C0"/>
              </a:solidFill>
              <a:latin typeface="+mn-ea"/>
            </a:endParaRPr>
          </a:p>
        </p:txBody>
      </p:sp>
      <p:sp>
        <p:nvSpPr>
          <p:cNvPr id="106" name="文本框 105"/>
          <p:cNvSpPr txBox="1"/>
          <p:nvPr/>
        </p:nvSpPr>
        <p:spPr>
          <a:xfrm>
            <a:off x="8386459" y="5479798"/>
            <a:ext cx="2391270" cy="424732"/>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107" name="文本框 106"/>
          <p:cNvSpPr txBox="1"/>
          <p:nvPr/>
        </p:nvSpPr>
        <p:spPr>
          <a:xfrm>
            <a:off x="8180060" y="5044830"/>
            <a:ext cx="2636848" cy="461665"/>
          </a:xfrm>
          <a:prstGeom prst="rect">
            <a:avLst/>
          </a:prstGeom>
          <a:noFill/>
        </p:spPr>
        <p:txBody>
          <a:bodyPr wrap="square" rtlCol="0">
            <a:spAutoFit/>
          </a:bodyPr>
          <a:lstStyle/>
          <a:p>
            <a:pPr algn="ctr"/>
            <a:r>
              <a:rPr lang="zh-CN" altLang="en-US" sz="2400" b="1" spc="300">
                <a:solidFill>
                  <a:schemeClr val="bg2">
                    <a:lumMod val="25000"/>
                  </a:schemeClr>
                </a:solidFill>
                <a:latin typeface="+mn-ea"/>
              </a:rPr>
              <a:t>未来发展计划</a:t>
            </a:r>
            <a:endParaRPr lang="zh-CN" altLang="en-US" sz="2400" b="1" spc="300" dirty="0">
              <a:solidFill>
                <a:schemeClr val="bg2">
                  <a:lumMod val="25000"/>
                </a:schemeClr>
              </a:solidFill>
              <a:latin typeface="+mn-ea"/>
            </a:endParaRPr>
          </a:p>
        </p:txBody>
      </p:sp>
      <p:grpSp>
        <p:nvGrpSpPr>
          <p:cNvPr id="108" name="组合 107"/>
          <p:cNvGrpSpPr/>
          <p:nvPr/>
        </p:nvGrpSpPr>
        <p:grpSpPr>
          <a:xfrm>
            <a:off x="3053653" y="3696200"/>
            <a:ext cx="366717" cy="263012"/>
            <a:chOff x="3053653" y="3696200"/>
            <a:chExt cx="366717" cy="263012"/>
          </a:xfrm>
        </p:grpSpPr>
        <p:cxnSp>
          <p:nvCxnSpPr>
            <p:cNvPr id="109" name="直接连接符 108"/>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10" name="直接连接符 109"/>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11" name="直接连接符 110"/>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12" name="组合 111"/>
          <p:cNvGrpSpPr/>
          <p:nvPr/>
        </p:nvGrpSpPr>
        <p:grpSpPr>
          <a:xfrm>
            <a:off x="5919197" y="3696200"/>
            <a:ext cx="366717" cy="263012"/>
            <a:chOff x="3053653" y="3696200"/>
            <a:chExt cx="366717" cy="263012"/>
          </a:xfrm>
        </p:grpSpPr>
        <p:cxnSp>
          <p:nvCxnSpPr>
            <p:cNvPr id="113" name="直接连接符 112"/>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14" name="直接连接符 113"/>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15" name="直接连接符 114"/>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16" name="组合 115"/>
          <p:cNvGrpSpPr/>
          <p:nvPr/>
        </p:nvGrpSpPr>
        <p:grpSpPr>
          <a:xfrm>
            <a:off x="8462441" y="3696200"/>
            <a:ext cx="366717" cy="263012"/>
            <a:chOff x="3053653" y="3696200"/>
            <a:chExt cx="366717" cy="263012"/>
          </a:xfrm>
        </p:grpSpPr>
        <p:cxnSp>
          <p:nvCxnSpPr>
            <p:cNvPr id="117" name="直接连接符 116"/>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18" name="直接连接符 117"/>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19" name="直接连接符 118"/>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20" name="组合 119"/>
          <p:cNvGrpSpPr/>
          <p:nvPr/>
        </p:nvGrpSpPr>
        <p:grpSpPr>
          <a:xfrm>
            <a:off x="652674" y="3696200"/>
            <a:ext cx="366717" cy="263012"/>
            <a:chOff x="3053653" y="3696200"/>
            <a:chExt cx="366717" cy="263012"/>
          </a:xfrm>
        </p:grpSpPr>
        <p:cxnSp>
          <p:nvCxnSpPr>
            <p:cNvPr id="121" name="直接连接符 120"/>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22" name="直接连接符 121"/>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23" name="直接连接符 122"/>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24" name="组合 123"/>
          <p:cNvGrpSpPr/>
          <p:nvPr/>
        </p:nvGrpSpPr>
        <p:grpSpPr>
          <a:xfrm>
            <a:off x="11428716" y="3696200"/>
            <a:ext cx="366717" cy="263012"/>
            <a:chOff x="3053653" y="3696200"/>
            <a:chExt cx="366717" cy="263012"/>
          </a:xfrm>
        </p:grpSpPr>
        <p:cxnSp>
          <p:nvCxnSpPr>
            <p:cNvPr id="125" name="直接连接符 124"/>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26" name="直接连接符 125"/>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27" name="直接连接符 126"/>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sp>
        <p:nvSpPr>
          <p:cNvPr id="128" name="椭圆 127"/>
          <p:cNvSpPr/>
          <p:nvPr/>
        </p:nvSpPr>
        <p:spPr>
          <a:xfrm>
            <a:off x="1621832" y="347770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Impact" panose="020B0806030902050204" pitchFamily="34" charset="0"/>
              <a:ea typeface="华文细黑"/>
            </a:endParaRPr>
          </a:p>
        </p:txBody>
      </p:sp>
      <p:sp>
        <p:nvSpPr>
          <p:cNvPr id="129" name="文本框 128"/>
          <p:cNvSpPr txBox="1"/>
          <p:nvPr/>
        </p:nvSpPr>
        <p:spPr>
          <a:xfrm>
            <a:off x="1692791" y="3622887"/>
            <a:ext cx="548547"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50</a:t>
            </a:r>
            <a:r>
              <a:rPr lang="en-US" altLang="zh-CN" sz="1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a:t>
            </a:r>
            <a:endParaRPr lang="zh-CN" altLang="en-US"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endParaRPr>
          </a:p>
        </p:txBody>
      </p:sp>
      <p:sp>
        <p:nvSpPr>
          <p:cNvPr id="130" name="文本框 129"/>
          <p:cNvSpPr txBox="1"/>
          <p:nvPr/>
        </p:nvSpPr>
        <p:spPr>
          <a:xfrm>
            <a:off x="4403776" y="3627651"/>
            <a:ext cx="550151"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60</a:t>
            </a:r>
            <a:r>
              <a:rPr lang="en-US" altLang="zh-CN" sz="1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endParaRPr>
          </a:p>
        </p:txBody>
      </p:sp>
      <p:sp>
        <p:nvSpPr>
          <p:cNvPr id="131" name="文本框 130"/>
          <p:cNvSpPr txBox="1"/>
          <p:nvPr/>
        </p:nvSpPr>
        <p:spPr>
          <a:xfrm>
            <a:off x="7107831" y="3622887"/>
            <a:ext cx="538929"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40</a:t>
            </a:r>
            <a:r>
              <a:rPr lang="en-US" altLang="zh-CN" sz="1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a:t>
            </a:r>
            <a:endParaRPr lang="zh-CN" altLang="en-US" sz="1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endParaRPr>
          </a:p>
        </p:txBody>
      </p:sp>
      <p:sp>
        <p:nvSpPr>
          <p:cNvPr id="132" name="文本框 131"/>
          <p:cNvSpPr txBox="1"/>
          <p:nvPr/>
        </p:nvSpPr>
        <p:spPr>
          <a:xfrm>
            <a:off x="9823271" y="3611933"/>
            <a:ext cx="508473"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10</a:t>
            </a:r>
            <a:r>
              <a:rPr lang="en-US" altLang="zh-CN" sz="1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endParaRPr>
          </a:p>
        </p:txBody>
      </p:sp>
      <p:grpSp>
        <p:nvGrpSpPr>
          <p:cNvPr id="133" name="组合 132"/>
          <p:cNvGrpSpPr/>
          <p:nvPr/>
        </p:nvGrpSpPr>
        <p:grpSpPr>
          <a:xfrm>
            <a:off x="4084854" y="3233706"/>
            <a:ext cx="1187997" cy="1188000"/>
            <a:chOff x="4084854" y="3233706"/>
            <a:chExt cx="1187997" cy="1188000"/>
          </a:xfrm>
        </p:grpSpPr>
        <p:sp>
          <p:nvSpPr>
            <p:cNvPr id="134" name="空心弧 133" hidden="1"/>
            <p:cNvSpPr>
              <a:spLocks noChangeAspect="1"/>
            </p:cNvSpPr>
            <p:nvPr/>
          </p:nvSpPr>
          <p:spPr>
            <a:xfrm>
              <a:off x="4084854" y="3233706"/>
              <a:ext cx="1187997" cy="1188000"/>
            </a:xfrm>
            <a:prstGeom prst="blockArc">
              <a:avLst>
                <a:gd name="adj1" fmla="val 1813985"/>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sp>
          <p:nvSpPr>
            <p:cNvPr id="135" name="空心弧 134"/>
            <p:cNvSpPr>
              <a:spLocks noChangeAspect="1"/>
            </p:cNvSpPr>
            <p:nvPr/>
          </p:nvSpPr>
          <p:spPr>
            <a:xfrm flipH="1">
              <a:off x="4084854" y="3233706"/>
              <a:ext cx="1187997" cy="1188000"/>
            </a:xfrm>
            <a:prstGeom prst="blockArc">
              <a:avLst>
                <a:gd name="adj1" fmla="val 2835978"/>
                <a:gd name="adj2" fmla="val 16184069"/>
                <a:gd name="adj3" fmla="val 6379"/>
              </a:avLst>
            </a:prstGeom>
            <a:gradFill>
              <a:gsLst>
                <a:gs pos="1000">
                  <a:schemeClr val="accent1"/>
                </a:gs>
                <a:gs pos="100000">
                  <a:schemeClr val="accent2"/>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grpSp>
      <p:grpSp>
        <p:nvGrpSpPr>
          <p:cNvPr id="136" name="组合 135"/>
          <p:cNvGrpSpPr/>
          <p:nvPr/>
        </p:nvGrpSpPr>
        <p:grpSpPr>
          <a:xfrm>
            <a:off x="1550725" y="3406601"/>
            <a:ext cx="832680" cy="832682"/>
            <a:chOff x="1550725" y="3406601"/>
            <a:chExt cx="832680" cy="832682"/>
          </a:xfrm>
        </p:grpSpPr>
        <p:sp>
          <p:nvSpPr>
            <p:cNvPr id="137" name="空心弧 136"/>
            <p:cNvSpPr>
              <a:spLocks noChangeAspect="1"/>
            </p:cNvSpPr>
            <p:nvPr/>
          </p:nvSpPr>
          <p:spPr>
            <a:xfrm>
              <a:off x="1550725" y="3406601"/>
              <a:ext cx="832680" cy="832682"/>
            </a:xfrm>
            <a:prstGeom prst="blockArc">
              <a:avLst>
                <a:gd name="adj1" fmla="val 16234912"/>
                <a:gd name="adj2" fmla="val 16183100"/>
                <a:gd name="adj3" fmla="val 7248"/>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sp>
          <p:nvSpPr>
            <p:cNvPr id="138" name="空心弧 137"/>
            <p:cNvSpPr>
              <a:spLocks noChangeAspect="1"/>
            </p:cNvSpPr>
            <p:nvPr/>
          </p:nvSpPr>
          <p:spPr>
            <a:xfrm flipH="1">
              <a:off x="1550725" y="3406601"/>
              <a:ext cx="832680" cy="832682"/>
            </a:xfrm>
            <a:prstGeom prst="blockArc">
              <a:avLst>
                <a:gd name="adj1" fmla="val 5402147"/>
                <a:gd name="adj2" fmla="val 16183100"/>
                <a:gd name="adj3" fmla="val 7248"/>
              </a:avLst>
            </a:prstGeom>
            <a:gradFill>
              <a:gsLst>
                <a:gs pos="1000">
                  <a:schemeClr val="accent4"/>
                </a:gs>
                <a:gs pos="100000">
                  <a:schemeClr val="accent5">
                    <a:lumMod val="60000"/>
                    <a:lumOff val="4000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grpSp>
      <p:grpSp>
        <p:nvGrpSpPr>
          <p:cNvPr id="139" name="组合 138"/>
          <p:cNvGrpSpPr/>
          <p:nvPr/>
        </p:nvGrpSpPr>
        <p:grpSpPr>
          <a:xfrm>
            <a:off x="9483510" y="3217988"/>
            <a:ext cx="1187997" cy="1188000"/>
            <a:chOff x="9483510" y="3217988"/>
            <a:chExt cx="1187997" cy="1188000"/>
          </a:xfrm>
        </p:grpSpPr>
        <p:sp>
          <p:nvSpPr>
            <p:cNvPr id="140" name="空心弧 139"/>
            <p:cNvSpPr>
              <a:spLocks noChangeAspect="1"/>
            </p:cNvSpPr>
            <p:nvPr/>
          </p:nvSpPr>
          <p:spPr>
            <a:xfrm flipH="1">
              <a:off x="9483510" y="3217988"/>
              <a:ext cx="1187997" cy="1188000"/>
            </a:xfrm>
            <a:prstGeom prst="blockArc">
              <a:avLst>
                <a:gd name="adj1" fmla="val 13006648"/>
                <a:gd name="adj2" fmla="val 16199871"/>
                <a:gd name="adj3" fmla="val 6179"/>
              </a:avLst>
            </a:prstGeom>
            <a:gradFill>
              <a:gsLst>
                <a:gs pos="0">
                  <a:schemeClr val="accent1"/>
                </a:gs>
                <a:gs pos="100000">
                  <a:schemeClr val="accent2"/>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sp>
          <p:nvSpPr>
            <p:cNvPr id="141" name="空心弧 140"/>
            <p:cNvSpPr>
              <a:spLocks noChangeAspect="1"/>
            </p:cNvSpPr>
            <p:nvPr/>
          </p:nvSpPr>
          <p:spPr>
            <a:xfrm flipH="1">
              <a:off x="9483510" y="3217988"/>
              <a:ext cx="1187997" cy="1188000"/>
            </a:xfrm>
            <a:prstGeom prst="blockArc">
              <a:avLst>
                <a:gd name="adj1" fmla="val 16333737"/>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grpSp>
      <p:grpSp>
        <p:nvGrpSpPr>
          <p:cNvPr id="142" name="组合 141"/>
          <p:cNvGrpSpPr/>
          <p:nvPr/>
        </p:nvGrpSpPr>
        <p:grpSpPr>
          <a:xfrm>
            <a:off x="6960957" y="3406601"/>
            <a:ext cx="832680" cy="832682"/>
            <a:chOff x="6960957" y="3406601"/>
            <a:chExt cx="832680" cy="832682"/>
          </a:xfrm>
        </p:grpSpPr>
        <p:sp>
          <p:nvSpPr>
            <p:cNvPr id="143" name="空心弧 142"/>
            <p:cNvSpPr>
              <a:spLocks noChangeAspect="1"/>
            </p:cNvSpPr>
            <p:nvPr/>
          </p:nvSpPr>
          <p:spPr>
            <a:xfrm flipH="1">
              <a:off x="6960957" y="3406601"/>
              <a:ext cx="832680" cy="832682"/>
            </a:xfrm>
            <a:prstGeom prst="blockArc">
              <a:avLst>
                <a:gd name="adj1" fmla="val 7746186"/>
                <a:gd name="adj2" fmla="val 16182636"/>
                <a:gd name="adj3" fmla="val 8392"/>
              </a:avLst>
            </a:prstGeom>
            <a:gradFill>
              <a:gsLst>
                <a:gs pos="1000">
                  <a:schemeClr val="accent4"/>
                </a:gs>
                <a:gs pos="100000">
                  <a:schemeClr val="accent5">
                    <a:lumMod val="60000"/>
                    <a:lumOff val="40000"/>
                  </a:schemeClr>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sp>
          <p:nvSpPr>
            <p:cNvPr id="144" name="空心弧 143"/>
            <p:cNvSpPr>
              <a:spLocks noChangeAspect="1"/>
            </p:cNvSpPr>
            <p:nvPr/>
          </p:nvSpPr>
          <p:spPr>
            <a:xfrm>
              <a:off x="6960957" y="3406601"/>
              <a:ext cx="832680" cy="832682"/>
            </a:xfrm>
            <a:prstGeom prst="blockArc">
              <a:avLst>
                <a:gd name="adj1" fmla="val 16361485"/>
                <a:gd name="adj2" fmla="val 16182636"/>
                <a:gd name="adj3" fmla="val 8392"/>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8"/>
                                        </p:tgtEl>
                                        <p:attrNameLst>
                                          <p:attrName>style.visibility</p:attrName>
                                        </p:attrNameLst>
                                      </p:cBhvr>
                                      <p:to>
                                        <p:strVal val="visible"/>
                                      </p:to>
                                    </p:set>
                                    <p:animEffect transition="in" filter="fade">
                                      <p:cBhvr>
                                        <p:cTn id="10" dur="700"/>
                                        <p:tgtEl>
                                          <p:spTgt spid="128"/>
                                        </p:tgtEl>
                                      </p:cBhvr>
                                    </p:animEffect>
                                  </p:childTnLst>
                                </p:cTn>
                              </p:par>
                              <p:par>
                                <p:cTn id="11" presetID="63" presetClass="path" presetSubtype="0" decel="50000" fill="hold" grpId="1" nodeType="withEffect">
                                  <p:stCondLst>
                                    <p:cond delay="0"/>
                                  </p:stCondLst>
                                  <p:childTnLst>
                                    <p:animMotion origin="layout" path="M 0.01523 2.59259E-6 L -0.10886 2.59259E-6 " pathEditMode="relative" rAng="0" ptsTypes="AA">
                                      <p:cBhvr>
                                        <p:cTn id="12" dur="750" spd="-100000" fill="hold"/>
                                        <p:tgtEl>
                                          <p:spTgt spid="128"/>
                                        </p:tgtEl>
                                        <p:attrNameLst>
                                          <p:attrName>ppt_x</p:attrName>
                                          <p:attrName>ppt_y</p:attrName>
                                        </p:attrNameLst>
                                      </p:cBhvr>
                                      <p:rCtr x="-6211" y="0"/>
                                    </p:animMotion>
                                  </p:childTnLst>
                                </p:cTn>
                              </p:par>
                              <p:par>
                                <p:cTn id="13" presetID="35" presetClass="path" presetSubtype="0" accel="50000" decel="50000" fill="hold" grpId="2" nodeType="withEffect">
                                  <p:stCondLst>
                                    <p:cond delay="0"/>
                                  </p:stCondLst>
                                  <p:childTnLst>
                                    <p:animMotion origin="layout" path="M 0.01601 2.59259E-6 L 1.875E-6 2.59259E-6 " pathEditMode="relative" rAng="0" ptsTypes="AA">
                                      <p:cBhvr>
                                        <p:cTn id="14" dur="750" fill="hold"/>
                                        <p:tgtEl>
                                          <p:spTgt spid="128"/>
                                        </p:tgtEl>
                                        <p:attrNameLst>
                                          <p:attrName>ppt_x</p:attrName>
                                          <p:attrName>ppt_y</p:attrName>
                                        </p:attrNameLst>
                                      </p:cBhvr>
                                      <p:rCtr x="-807" y="0"/>
                                    </p:animMotion>
                                  </p:childTnLst>
                                </p:cTn>
                              </p:par>
                              <p:par>
                                <p:cTn id="15" presetID="10" presetClass="entr" presetSubtype="0" fill="hold" grpId="0" nodeType="with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fade">
                                      <p:cBhvr>
                                        <p:cTn id="17" dur="500"/>
                                        <p:tgtEl>
                                          <p:spTgt spid="97"/>
                                        </p:tgtEl>
                                      </p:cBhvr>
                                    </p:animEffect>
                                  </p:childTnLst>
                                </p:cTn>
                              </p:par>
                              <p:par>
                                <p:cTn id="18" presetID="42" presetClass="path" presetSubtype="0" decel="30000" fill="hold" grpId="1" nodeType="withEffect">
                                  <p:stCondLst>
                                    <p:cond delay="0"/>
                                  </p:stCondLst>
                                  <p:childTnLst>
                                    <p:animMotion origin="layout" path="M -3.95833E-6 -0.03981 L -3.95833E-6 0.14815 " pathEditMode="relative" rAng="0" ptsTypes="AA">
                                      <p:cBhvr>
                                        <p:cTn id="19" dur="750" spd="-100000" fill="hold"/>
                                        <p:tgtEl>
                                          <p:spTgt spid="97"/>
                                        </p:tgtEl>
                                        <p:attrNameLst>
                                          <p:attrName>ppt_x</p:attrName>
                                          <p:attrName>ppt_y</p:attrName>
                                        </p:attrNameLst>
                                      </p:cBhvr>
                                      <p:rCtr x="0" y="9398"/>
                                    </p:animMotion>
                                  </p:childTnLst>
                                </p:cTn>
                              </p:par>
                              <p:par>
                                <p:cTn id="20" presetID="42" presetClass="path" presetSubtype="0" accel="30000" decel="30000" fill="hold" grpId="2" nodeType="withEffect">
                                  <p:stCondLst>
                                    <p:cond delay="0"/>
                                  </p:stCondLst>
                                  <p:childTnLst>
                                    <p:animMotion origin="layout" path="M -3.95833E-6 -0.03981 L -3.95833E-6 -1.85185E-6 " pathEditMode="relative" rAng="0" ptsTypes="AA">
                                      <p:cBhvr>
                                        <p:cTn id="21" dur="750" fill="hold"/>
                                        <p:tgtEl>
                                          <p:spTgt spid="97"/>
                                        </p:tgtEl>
                                        <p:attrNameLst>
                                          <p:attrName>ppt_x</p:attrName>
                                          <p:attrName>ppt_y</p:attrName>
                                        </p:attrNameLst>
                                      </p:cBhvr>
                                      <p:rCtr x="0" y="1991"/>
                                    </p:animMotion>
                                  </p:childTnLst>
                                </p:cTn>
                              </p:par>
                              <p:par>
                                <p:cTn id="22" presetID="10" presetClass="entr" presetSubtype="0" fill="hold" grpId="0" nodeType="withEffect">
                                  <p:stCondLst>
                                    <p:cond delay="0"/>
                                  </p:stCondLst>
                                  <p:childTnLst>
                                    <p:set>
                                      <p:cBhvr>
                                        <p:cTn id="23" dur="1" fill="hold">
                                          <p:stCondLst>
                                            <p:cond delay="0"/>
                                          </p:stCondLst>
                                        </p:cTn>
                                        <p:tgtEl>
                                          <p:spTgt spid="99"/>
                                        </p:tgtEl>
                                        <p:attrNameLst>
                                          <p:attrName>style.visibility</p:attrName>
                                        </p:attrNameLst>
                                      </p:cBhvr>
                                      <p:to>
                                        <p:strVal val="visible"/>
                                      </p:to>
                                    </p:set>
                                    <p:animEffect transition="in" filter="fade">
                                      <p:cBhvr>
                                        <p:cTn id="24" dur="500"/>
                                        <p:tgtEl>
                                          <p:spTgt spid="99"/>
                                        </p:tgtEl>
                                      </p:cBhvr>
                                    </p:animEffect>
                                  </p:childTnLst>
                                </p:cTn>
                              </p:par>
                              <p:par>
                                <p:cTn id="25" presetID="64" presetClass="path" presetSubtype="0" decel="30000" fill="hold" grpId="1" nodeType="withEffect">
                                  <p:stCondLst>
                                    <p:cond delay="0"/>
                                  </p:stCondLst>
                                  <p:childTnLst>
                                    <p:animMotion origin="layout" path="M 1.875E-6 0.03889 L 1.875E-6 -0.14815 " pathEditMode="relative" rAng="0" ptsTypes="AA">
                                      <p:cBhvr>
                                        <p:cTn id="26" dur="750" spd="-100000" fill="hold"/>
                                        <p:tgtEl>
                                          <p:spTgt spid="99"/>
                                        </p:tgtEl>
                                        <p:attrNameLst>
                                          <p:attrName>ppt_x</p:attrName>
                                          <p:attrName>ppt_y</p:attrName>
                                        </p:attrNameLst>
                                      </p:cBhvr>
                                      <p:rCtr x="0" y="-9352"/>
                                    </p:animMotion>
                                  </p:childTnLst>
                                </p:cTn>
                              </p:par>
                              <p:par>
                                <p:cTn id="27" presetID="64" presetClass="path" presetSubtype="0" accel="30000" decel="30000" fill="hold" grpId="2" nodeType="withEffect">
                                  <p:stCondLst>
                                    <p:cond delay="0"/>
                                  </p:stCondLst>
                                  <p:childTnLst>
                                    <p:animMotion origin="layout" path="M 1.875E-6 0.03842 L 1.875E-6 2.59259E-6 " pathEditMode="relative" rAng="0" ptsTypes="AA">
                                      <p:cBhvr>
                                        <p:cTn id="28" dur="750" fill="hold"/>
                                        <p:tgtEl>
                                          <p:spTgt spid="99"/>
                                        </p:tgtEl>
                                        <p:attrNameLst>
                                          <p:attrName>ppt_x</p:attrName>
                                          <p:attrName>ppt_y</p:attrName>
                                        </p:attrNameLst>
                                      </p:cBhvr>
                                      <p:rCtr x="0" y="-1921"/>
                                    </p:animMotion>
                                  </p:childTnLst>
                                </p:cTn>
                              </p:par>
                              <p:par>
                                <p:cTn id="29" presetID="10" presetClass="entr" presetSubtype="0" fill="hold" grpId="0" nodeType="withEffect">
                                  <p:stCondLst>
                                    <p:cond delay="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750"/>
                                        <p:tgtEl>
                                          <p:spTgt spid="98"/>
                                        </p:tgtEl>
                                      </p:cBhvr>
                                    </p:animEffect>
                                  </p:childTnLst>
                                </p:cTn>
                              </p:par>
                              <p:par>
                                <p:cTn id="32" presetID="63" presetClass="path" presetSubtype="0" decel="50000" fill="hold" grpId="1" nodeType="withEffect">
                                  <p:stCondLst>
                                    <p:cond delay="0"/>
                                  </p:stCondLst>
                                  <p:childTnLst>
                                    <p:animMotion origin="layout" path="M -0.01562 -3.7037E-6 L 0.11081 -3.7037E-6 " pathEditMode="relative" rAng="0" ptsTypes="AA">
                                      <p:cBhvr>
                                        <p:cTn id="33" dur="750" spd="-100000" fill="hold"/>
                                        <p:tgtEl>
                                          <p:spTgt spid="98"/>
                                        </p:tgtEl>
                                        <p:attrNameLst>
                                          <p:attrName>ppt_x</p:attrName>
                                          <p:attrName>ppt_y</p:attrName>
                                        </p:attrNameLst>
                                      </p:cBhvr>
                                      <p:rCtr x="6315" y="0"/>
                                    </p:animMotion>
                                  </p:childTnLst>
                                </p:cTn>
                              </p:par>
                              <p:par>
                                <p:cTn id="34" presetID="35" presetClass="path" presetSubtype="0" accel="50000" decel="50000" fill="hold" grpId="2" nodeType="withEffect">
                                  <p:stCondLst>
                                    <p:cond delay="0"/>
                                  </p:stCondLst>
                                  <p:childTnLst>
                                    <p:animMotion origin="layout" path="M -0.01562 -3.7037E-6 L -2.29167E-6 -3.7037E-6 " pathEditMode="relative" rAng="0" ptsTypes="AA">
                                      <p:cBhvr>
                                        <p:cTn id="35" dur="750" fill="hold"/>
                                        <p:tgtEl>
                                          <p:spTgt spid="98"/>
                                        </p:tgtEl>
                                        <p:attrNameLst>
                                          <p:attrName>ppt_x</p:attrName>
                                          <p:attrName>ppt_y</p:attrName>
                                        </p:attrNameLst>
                                      </p:cBhvr>
                                      <p:rCtr x="781" y="0"/>
                                    </p:animMotion>
                                  </p:childTnLst>
                                </p:cTn>
                              </p:par>
                              <p:par>
                                <p:cTn id="36" presetID="10" presetClass="entr" presetSubtype="0" fill="hold" nodeType="with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fade">
                                      <p:cBhvr>
                                        <p:cTn id="38" dur="750"/>
                                        <p:tgtEl>
                                          <p:spTgt spid="92"/>
                                        </p:tgtEl>
                                      </p:cBhvr>
                                    </p:animEffect>
                                  </p:childTnLst>
                                </p:cTn>
                              </p:par>
                              <p:par>
                                <p:cTn id="39" presetID="10" presetClass="entr" presetSubtype="0" fill="hold" nodeType="withEffect">
                                  <p:stCondLst>
                                    <p:cond delay="0"/>
                                  </p:stCondLst>
                                  <p:childTnLst>
                                    <p:set>
                                      <p:cBhvr>
                                        <p:cTn id="40" dur="1" fill="hold">
                                          <p:stCondLst>
                                            <p:cond delay="0"/>
                                          </p:stCondLst>
                                        </p:cTn>
                                        <p:tgtEl>
                                          <p:spTgt spid="87"/>
                                        </p:tgtEl>
                                        <p:attrNameLst>
                                          <p:attrName>style.visibility</p:attrName>
                                        </p:attrNameLst>
                                      </p:cBhvr>
                                      <p:to>
                                        <p:strVal val="visible"/>
                                      </p:to>
                                    </p:set>
                                    <p:animEffect transition="in" filter="fade">
                                      <p:cBhvr>
                                        <p:cTn id="41" dur="750"/>
                                        <p:tgtEl>
                                          <p:spTgt spid="87"/>
                                        </p:tgtEl>
                                      </p:cBhvr>
                                    </p:animEffect>
                                  </p:childTnLst>
                                </p:cTn>
                              </p:par>
                              <p:par>
                                <p:cTn id="42" presetID="10" presetClass="entr" presetSubtype="0" fill="hold" nodeType="with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fade">
                                      <p:cBhvr>
                                        <p:cTn id="44" dur="750"/>
                                        <p:tgtEl>
                                          <p:spTgt spid="82"/>
                                        </p:tgtEl>
                                      </p:cBhvr>
                                    </p:animEffect>
                                  </p:childTnLst>
                                </p:cTn>
                              </p:par>
                              <p:par>
                                <p:cTn id="45" presetID="10" presetClass="entr" presetSubtype="0" fill="hold" nodeType="with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fade">
                                      <p:cBhvr>
                                        <p:cTn id="47" dur="750"/>
                                        <p:tgtEl>
                                          <p:spTgt spid="77"/>
                                        </p:tgtEl>
                                      </p:cBhvr>
                                    </p:animEffect>
                                  </p:childTnLst>
                                </p:cTn>
                              </p:par>
                              <p:par>
                                <p:cTn id="48" presetID="8" presetClass="emph" presetSubtype="0" fill="hold" nodeType="withEffect">
                                  <p:stCondLst>
                                    <p:cond delay="0"/>
                                  </p:stCondLst>
                                  <p:childTnLst>
                                    <p:animRot by="10800000">
                                      <p:cBhvr>
                                        <p:cTn id="49" dur="10" fill="hold"/>
                                        <p:tgtEl>
                                          <p:spTgt spid="92"/>
                                        </p:tgtEl>
                                        <p:attrNameLst>
                                          <p:attrName>r</p:attrName>
                                        </p:attrNameLst>
                                      </p:cBhvr>
                                    </p:animRot>
                                  </p:childTnLst>
                                </p:cTn>
                              </p:par>
                              <p:par>
                                <p:cTn id="50" presetID="8" presetClass="emph" presetSubtype="0" fill="hold" nodeType="withEffect">
                                  <p:stCondLst>
                                    <p:cond delay="0"/>
                                  </p:stCondLst>
                                  <p:childTnLst>
                                    <p:animRot by="10800000">
                                      <p:cBhvr>
                                        <p:cTn id="51" dur="10" fill="hold"/>
                                        <p:tgtEl>
                                          <p:spTgt spid="87"/>
                                        </p:tgtEl>
                                        <p:attrNameLst>
                                          <p:attrName>r</p:attrName>
                                        </p:attrNameLst>
                                      </p:cBhvr>
                                    </p:animRot>
                                  </p:childTnLst>
                                </p:cTn>
                              </p:par>
                              <p:par>
                                <p:cTn id="52" presetID="8" presetClass="emph" presetSubtype="0" fill="hold" nodeType="withEffect">
                                  <p:stCondLst>
                                    <p:cond delay="0"/>
                                  </p:stCondLst>
                                  <p:childTnLst>
                                    <p:animRot by="10800000">
                                      <p:cBhvr>
                                        <p:cTn id="53" dur="10" fill="hold"/>
                                        <p:tgtEl>
                                          <p:spTgt spid="82"/>
                                        </p:tgtEl>
                                        <p:attrNameLst>
                                          <p:attrName>r</p:attrName>
                                        </p:attrNameLst>
                                      </p:cBhvr>
                                    </p:animRot>
                                  </p:childTnLst>
                                </p:cTn>
                              </p:par>
                              <p:par>
                                <p:cTn id="54" presetID="8" presetClass="emph" presetSubtype="0" fill="hold" nodeType="withEffect">
                                  <p:stCondLst>
                                    <p:cond delay="0"/>
                                  </p:stCondLst>
                                  <p:childTnLst>
                                    <p:animRot by="10800000">
                                      <p:cBhvr>
                                        <p:cTn id="55" dur="10" fill="hold"/>
                                        <p:tgtEl>
                                          <p:spTgt spid="77"/>
                                        </p:tgtEl>
                                        <p:attrNameLst>
                                          <p:attrName>r</p:attrName>
                                        </p:attrNameLst>
                                      </p:cBhvr>
                                    </p:animRot>
                                  </p:childTnLst>
                                </p:cTn>
                              </p:par>
                              <p:par>
                                <p:cTn id="56" presetID="8" presetClass="emph" presetSubtype="0" fill="hold" nodeType="withEffect">
                                  <p:stCondLst>
                                    <p:cond delay="0"/>
                                  </p:stCondLst>
                                  <p:childTnLst>
                                    <p:animRot by="10800000">
                                      <p:cBhvr>
                                        <p:cTn id="57" dur="750" fill="hold"/>
                                        <p:tgtEl>
                                          <p:spTgt spid="92"/>
                                        </p:tgtEl>
                                        <p:attrNameLst>
                                          <p:attrName>r</p:attrName>
                                        </p:attrNameLst>
                                      </p:cBhvr>
                                    </p:animRot>
                                  </p:childTnLst>
                                </p:cTn>
                              </p:par>
                              <p:par>
                                <p:cTn id="58" presetID="8" presetClass="emph" presetSubtype="0" fill="hold" nodeType="withEffect">
                                  <p:stCondLst>
                                    <p:cond delay="0"/>
                                  </p:stCondLst>
                                  <p:childTnLst>
                                    <p:animRot by="10800000">
                                      <p:cBhvr>
                                        <p:cTn id="59" dur="750" fill="hold"/>
                                        <p:tgtEl>
                                          <p:spTgt spid="87"/>
                                        </p:tgtEl>
                                        <p:attrNameLst>
                                          <p:attrName>r</p:attrName>
                                        </p:attrNameLst>
                                      </p:cBhvr>
                                    </p:animRot>
                                  </p:childTnLst>
                                </p:cTn>
                              </p:par>
                              <p:par>
                                <p:cTn id="60" presetID="8" presetClass="emph" presetSubtype="0" fill="hold" nodeType="withEffect">
                                  <p:stCondLst>
                                    <p:cond delay="0"/>
                                  </p:stCondLst>
                                  <p:childTnLst>
                                    <p:animRot by="10800000">
                                      <p:cBhvr>
                                        <p:cTn id="61" dur="750" fill="hold"/>
                                        <p:tgtEl>
                                          <p:spTgt spid="82"/>
                                        </p:tgtEl>
                                        <p:attrNameLst>
                                          <p:attrName>r</p:attrName>
                                        </p:attrNameLst>
                                      </p:cBhvr>
                                    </p:animRot>
                                  </p:childTnLst>
                                </p:cTn>
                              </p:par>
                              <p:par>
                                <p:cTn id="62" presetID="8" presetClass="emph" presetSubtype="0" fill="hold" nodeType="withEffect">
                                  <p:stCondLst>
                                    <p:cond delay="0"/>
                                  </p:stCondLst>
                                  <p:childTnLst>
                                    <p:animRot by="10800000">
                                      <p:cBhvr>
                                        <p:cTn id="63" dur="750" fill="hold"/>
                                        <p:tgtEl>
                                          <p:spTgt spid="77"/>
                                        </p:tgtEl>
                                        <p:attrNameLst>
                                          <p:attrName>r</p:attrName>
                                        </p:attrNameLst>
                                      </p:cBhvr>
                                    </p:animRot>
                                  </p:childTnLst>
                                </p:cTn>
                              </p:par>
                              <p:par>
                                <p:cTn id="64" presetID="10" presetClass="entr" presetSubtype="0" fill="hold" nodeType="withEffect">
                                  <p:stCondLst>
                                    <p:cond delay="0"/>
                                  </p:stCondLst>
                                  <p:childTnLst>
                                    <p:set>
                                      <p:cBhvr>
                                        <p:cTn id="65" dur="1" fill="hold">
                                          <p:stCondLst>
                                            <p:cond delay="0"/>
                                          </p:stCondLst>
                                        </p:cTn>
                                        <p:tgtEl>
                                          <p:spTgt spid="120"/>
                                        </p:tgtEl>
                                        <p:attrNameLst>
                                          <p:attrName>style.visibility</p:attrName>
                                        </p:attrNameLst>
                                      </p:cBhvr>
                                      <p:to>
                                        <p:strVal val="visible"/>
                                      </p:to>
                                    </p:set>
                                    <p:animEffect transition="in" filter="fade">
                                      <p:cBhvr>
                                        <p:cTn id="66" dur="750"/>
                                        <p:tgtEl>
                                          <p:spTgt spid="120"/>
                                        </p:tgtEl>
                                      </p:cBhvr>
                                    </p:animEffect>
                                  </p:childTnLst>
                                </p:cTn>
                              </p:par>
                              <p:par>
                                <p:cTn id="67" presetID="10" presetClass="entr" presetSubtype="0" fill="hold" nodeType="withEffect">
                                  <p:stCondLst>
                                    <p:cond delay="0"/>
                                  </p:stCondLst>
                                  <p:childTnLst>
                                    <p:set>
                                      <p:cBhvr>
                                        <p:cTn id="68" dur="1" fill="hold">
                                          <p:stCondLst>
                                            <p:cond delay="0"/>
                                          </p:stCondLst>
                                        </p:cTn>
                                        <p:tgtEl>
                                          <p:spTgt spid="108"/>
                                        </p:tgtEl>
                                        <p:attrNameLst>
                                          <p:attrName>style.visibility</p:attrName>
                                        </p:attrNameLst>
                                      </p:cBhvr>
                                      <p:to>
                                        <p:strVal val="visible"/>
                                      </p:to>
                                    </p:set>
                                    <p:animEffect transition="in" filter="fade">
                                      <p:cBhvr>
                                        <p:cTn id="69" dur="750"/>
                                        <p:tgtEl>
                                          <p:spTgt spid="108"/>
                                        </p:tgtEl>
                                      </p:cBhvr>
                                    </p:animEffect>
                                  </p:childTnLst>
                                </p:cTn>
                              </p:par>
                              <p:par>
                                <p:cTn id="70" presetID="10"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childTnLst>
                                </p:cTn>
                              </p:par>
                              <p:par>
                                <p:cTn id="73" presetID="10" presetClass="entr" presetSubtype="0"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fade">
                                      <p:cBhvr>
                                        <p:cTn id="75" dur="750"/>
                                        <p:tgtEl>
                                          <p:spTgt spid="116"/>
                                        </p:tgtEl>
                                      </p:cBhvr>
                                    </p:animEffect>
                                  </p:childTnLst>
                                </p:cTn>
                              </p:par>
                              <p:par>
                                <p:cTn id="76" presetID="10" presetClass="entr" presetSubtype="0" fill="hold" nodeType="withEffect">
                                  <p:stCondLst>
                                    <p:cond delay="0"/>
                                  </p:stCondLst>
                                  <p:childTnLst>
                                    <p:set>
                                      <p:cBhvr>
                                        <p:cTn id="77" dur="1" fill="hold">
                                          <p:stCondLst>
                                            <p:cond delay="0"/>
                                          </p:stCondLst>
                                        </p:cTn>
                                        <p:tgtEl>
                                          <p:spTgt spid="124"/>
                                        </p:tgtEl>
                                        <p:attrNameLst>
                                          <p:attrName>style.visibility</p:attrName>
                                        </p:attrNameLst>
                                      </p:cBhvr>
                                      <p:to>
                                        <p:strVal val="visible"/>
                                      </p:to>
                                    </p:set>
                                    <p:animEffect transition="in" filter="fade">
                                      <p:cBhvr>
                                        <p:cTn id="78" dur="750"/>
                                        <p:tgtEl>
                                          <p:spTgt spid="124"/>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01"/>
                                        </p:tgtEl>
                                        <p:attrNameLst>
                                          <p:attrName>style.visibility</p:attrName>
                                        </p:attrNameLst>
                                      </p:cBhvr>
                                      <p:to>
                                        <p:strVal val="visible"/>
                                      </p:to>
                                    </p:set>
                                    <p:animEffect transition="in" filter="fade">
                                      <p:cBhvr>
                                        <p:cTn id="81" dur="750"/>
                                        <p:tgtEl>
                                          <p:spTgt spid="101"/>
                                        </p:tgtEl>
                                      </p:cBhvr>
                                    </p:animEffect>
                                  </p:childTnLst>
                                </p:cTn>
                              </p:par>
                              <p:par>
                                <p:cTn id="82" presetID="35" presetClass="path" presetSubtype="0" decel="100000" fill="hold" grpId="1" nodeType="withEffect">
                                  <p:stCondLst>
                                    <p:cond delay="0"/>
                                  </p:stCondLst>
                                  <p:childTnLst>
                                    <p:animMotion origin="layout" path="M -3.95833E-6 2.22222E-6 L -0.04557 2.22222E-6 " pathEditMode="relative" rAng="0" ptsTypes="AA">
                                      <p:cBhvr>
                                        <p:cTn id="83" dur="1500" spd="-100000" fill="hold"/>
                                        <p:tgtEl>
                                          <p:spTgt spid="101"/>
                                        </p:tgtEl>
                                        <p:attrNameLst>
                                          <p:attrName>ppt_x</p:attrName>
                                          <p:attrName>ppt_y</p:attrName>
                                        </p:attrNameLst>
                                      </p:cBhvr>
                                      <p:rCtr x="-2279" y="0"/>
                                    </p:animMotion>
                                  </p:childTnLst>
                                </p:cTn>
                              </p:par>
                              <p:par>
                                <p:cTn id="84" presetID="10" presetClass="entr" presetSubtype="0" fill="hold" grpId="0" nodeType="withEffect">
                                  <p:stCondLst>
                                    <p:cond delay="0"/>
                                  </p:stCondLst>
                                  <p:childTnLst>
                                    <p:set>
                                      <p:cBhvr>
                                        <p:cTn id="85" dur="1" fill="hold">
                                          <p:stCondLst>
                                            <p:cond delay="0"/>
                                          </p:stCondLst>
                                        </p:cTn>
                                        <p:tgtEl>
                                          <p:spTgt spid="100"/>
                                        </p:tgtEl>
                                        <p:attrNameLst>
                                          <p:attrName>style.visibility</p:attrName>
                                        </p:attrNameLst>
                                      </p:cBhvr>
                                      <p:to>
                                        <p:strVal val="visible"/>
                                      </p:to>
                                    </p:set>
                                    <p:animEffect transition="in" filter="fade">
                                      <p:cBhvr>
                                        <p:cTn id="86" dur="750"/>
                                        <p:tgtEl>
                                          <p:spTgt spid="100"/>
                                        </p:tgtEl>
                                      </p:cBhvr>
                                    </p:animEffect>
                                  </p:childTnLst>
                                </p:cTn>
                              </p:par>
                              <p:par>
                                <p:cTn id="87" presetID="35" presetClass="path" presetSubtype="0" decel="100000" fill="hold" grpId="1" nodeType="withEffect">
                                  <p:stCondLst>
                                    <p:cond delay="0"/>
                                  </p:stCondLst>
                                  <p:childTnLst>
                                    <p:animMotion origin="layout" path="M -3.95833E-6 -1.11111E-6 L -0.04557 -1.11111E-6 " pathEditMode="relative" rAng="0" ptsTypes="AA">
                                      <p:cBhvr>
                                        <p:cTn id="88" dur="1500" spd="-100000" fill="hold"/>
                                        <p:tgtEl>
                                          <p:spTgt spid="100"/>
                                        </p:tgtEl>
                                        <p:attrNameLst>
                                          <p:attrName>ppt_x</p:attrName>
                                          <p:attrName>ppt_y</p:attrName>
                                        </p:attrNameLst>
                                      </p:cBhvr>
                                      <p:rCtr x="-2279" y="0"/>
                                    </p:animMotion>
                                  </p:childTnLst>
                                </p:cTn>
                              </p:par>
                              <p:par>
                                <p:cTn id="89" presetID="10" presetClass="entr" presetSubtype="0" fill="hold" grpId="0" nodeType="withEffect">
                                  <p:stCondLst>
                                    <p:cond delay="0"/>
                                  </p:stCondLst>
                                  <p:childTnLst>
                                    <p:set>
                                      <p:cBhvr>
                                        <p:cTn id="90" dur="1" fill="hold">
                                          <p:stCondLst>
                                            <p:cond delay="0"/>
                                          </p:stCondLst>
                                        </p:cTn>
                                        <p:tgtEl>
                                          <p:spTgt spid="105"/>
                                        </p:tgtEl>
                                        <p:attrNameLst>
                                          <p:attrName>style.visibility</p:attrName>
                                        </p:attrNameLst>
                                      </p:cBhvr>
                                      <p:to>
                                        <p:strVal val="visible"/>
                                      </p:to>
                                    </p:set>
                                    <p:animEffect transition="in" filter="fade">
                                      <p:cBhvr>
                                        <p:cTn id="91" dur="750"/>
                                        <p:tgtEl>
                                          <p:spTgt spid="105"/>
                                        </p:tgtEl>
                                      </p:cBhvr>
                                    </p:animEffect>
                                  </p:childTnLst>
                                </p:cTn>
                              </p:par>
                              <p:par>
                                <p:cTn id="92" presetID="35" presetClass="path" presetSubtype="0" decel="100000" fill="hold" grpId="1" nodeType="withEffect">
                                  <p:stCondLst>
                                    <p:cond delay="0"/>
                                  </p:stCondLst>
                                  <p:childTnLst>
                                    <p:animMotion origin="layout" path="M 2.5E-6 3.33333E-6 L -0.04558 3.33333E-6 " pathEditMode="relative" rAng="0" ptsTypes="AA">
                                      <p:cBhvr>
                                        <p:cTn id="93" dur="1500" spd="-100000" fill="hold"/>
                                        <p:tgtEl>
                                          <p:spTgt spid="105"/>
                                        </p:tgtEl>
                                        <p:attrNameLst>
                                          <p:attrName>ppt_x</p:attrName>
                                          <p:attrName>ppt_y</p:attrName>
                                        </p:attrNameLst>
                                      </p:cBhvr>
                                      <p:rCtr x="-2279" y="0"/>
                                    </p:animMotion>
                                  </p:childTnLst>
                                </p:cTn>
                              </p:par>
                              <p:par>
                                <p:cTn id="94" presetID="10" presetClass="entr" presetSubtype="0" fill="hold" grpId="0" nodeType="withEffect">
                                  <p:stCondLst>
                                    <p:cond delay="0"/>
                                  </p:stCondLst>
                                  <p:childTnLst>
                                    <p:set>
                                      <p:cBhvr>
                                        <p:cTn id="95" dur="1" fill="hold">
                                          <p:stCondLst>
                                            <p:cond delay="0"/>
                                          </p:stCondLst>
                                        </p:cTn>
                                        <p:tgtEl>
                                          <p:spTgt spid="104"/>
                                        </p:tgtEl>
                                        <p:attrNameLst>
                                          <p:attrName>style.visibility</p:attrName>
                                        </p:attrNameLst>
                                      </p:cBhvr>
                                      <p:to>
                                        <p:strVal val="visible"/>
                                      </p:to>
                                    </p:set>
                                    <p:animEffect transition="in" filter="fade">
                                      <p:cBhvr>
                                        <p:cTn id="96" dur="750"/>
                                        <p:tgtEl>
                                          <p:spTgt spid="104"/>
                                        </p:tgtEl>
                                      </p:cBhvr>
                                    </p:animEffect>
                                  </p:childTnLst>
                                </p:cTn>
                              </p:par>
                              <p:par>
                                <p:cTn id="97" presetID="35" presetClass="path" presetSubtype="0" decel="100000" fill="hold" grpId="1" nodeType="withEffect">
                                  <p:stCondLst>
                                    <p:cond delay="0"/>
                                  </p:stCondLst>
                                  <p:childTnLst>
                                    <p:animMotion origin="layout" path="M 2.5E-6 3.7037E-7 L -0.04558 3.7037E-7 " pathEditMode="relative" rAng="0" ptsTypes="AA">
                                      <p:cBhvr>
                                        <p:cTn id="98" dur="1500" spd="-100000" fill="hold"/>
                                        <p:tgtEl>
                                          <p:spTgt spid="104"/>
                                        </p:tgtEl>
                                        <p:attrNameLst>
                                          <p:attrName>ppt_x</p:attrName>
                                          <p:attrName>ppt_y</p:attrName>
                                        </p:attrNameLst>
                                      </p:cBhvr>
                                      <p:rCtr x="-2279" y="0"/>
                                    </p:animMotion>
                                  </p:childTnLst>
                                </p:cTn>
                              </p:par>
                              <p:par>
                                <p:cTn id="99" presetID="10" presetClass="entr" presetSubtype="0" fill="hold" grpId="0" nodeType="withEffect">
                                  <p:stCondLst>
                                    <p:cond delay="0"/>
                                  </p:stCondLst>
                                  <p:childTnLst>
                                    <p:set>
                                      <p:cBhvr>
                                        <p:cTn id="100" dur="1" fill="hold">
                                          <p:stCondLst>
                                            <p:cond delay="0"/>
                                          </p:stCondLst>
                                        </p:cTn>
                                        <p:tgtEl>
                                          <p:spTgt spid="103"/>
                                        </p:tgtEl>
                                        <p:attrNameLst>
                                          <p:attrName>style.visibility</p:attrName>
                                        </p:attrNameLst>
                                      </p:cBhvr>
                                      <p:to>
                                        <p:strVal val="visible"/>
                                      </p:to>
                                    </p:set>
                                    <p:animEffect transition="in" filter="fade">
                                      <p:cBhvr>
                                        <p:cTn id="101" dur="750"/>
                                        <p:tgtEl>
                                          <p:spTgt spid="103"/>
                                        </p:tgtEl>
                                      </p:cBhvr>
                                    </p:animEffect>
                                  </p:childTnLst>
                                </p:cTn>
                              </p:par>
                              <p:par>
                                <p:cTn id="102" presetID="35" presetClass="path" presetSubtype="0" decel="100000" fill="hold" grpId="1" nodeType="withEffect">
                                  <p:stCondLst>
                                    <p:cond delay="0"/>
                                  </p:stCondLst>
                                  <p:childTnLst>
                                    <p:animMotion origin="layout" path="M 6.25E-7 2.22222E-6 L -0.04557 2.22222E-6 " pathEditMode="relative" rAng="0" ptsTypes="AA">
                                      <p:cBhvr>
                                        <p:cTn id="103" dur="1500" spd="-100000" fill="hold"/>
                                        <p:tgtEl>
                                          <p:spTgt spid="103"/>
                                        </p:tgtEl>
                                        <p:attrNameLst>
                                          <p:attrName>ppt_x</p:attrName>
                                          <p:attrName>ppt_y</p:attrName>
                                        </p:attrNameLst>
                                      </p:cBhvr>
                                      <p:rCtr x="-2279" y="0"/>
                                    </p:animMotion>
                                  </p:childTnLst>
                                </p:cTn>
                              </p:par>
                              <p:par>
                                <p:cTn id="104" presetID="10" presetClass="entr" presetSubtype="0" fill="hold" grpId="0" nodeType="withEffect">
                                  <p:stCondLst>
                                    <p:cond delay="0"/>
                                  </p:stCondLst>
                                  <p:childTnLst>
                                    <p:set>
                                      <p:cBhvr>
                                        <p:cTn id="105" dur="1" fill="hold">
                                          <p:stCondLst>
                                            <p:cond delay="0"/>
                                          </p:stCondLst>
                                        </p:cTn>
                                        <p:tgtEl>
                                          <p:spTgt spid="102"/>
                                        </p:tgtEl>
                                        <p:attrNameLst>
                                          <p:attrName>style.visibility</p:attrName>
                                        </p:attrNameLst>
                                      </p:cBhvr>
                                      <p:to>
                                        <p:strVal val="visible"/>
                                      </p:to>
                                    </p:set>
                                    <p:animEffect transition="in" filter="fade">
                                      <p:cBhvr>
                                        <p:cTn id="106" dur="750"/>
                                        <p:tgtEl>
                                          <p:spTgt spid="102"/>
                                        </p:tgtEl>
                                      </p:cBhvr>
                                    </p:animEffect>
                                  </p:childTnLst>
                                </p:cTn>
                              </p:par>
                              <p:par>
                                <p:cTn id="107" presetID="35" presetClass="path" presetSubtype="0" decel="100000" fill="hold" grpId="1" nodeType="withEffect">
                                  <p:stCondLst>
                                    <p:cond delay="0"/>
                                  </p:stCondLst>
                                  <p:childTnLst>
                                    <p:animMotion origin="layout" path="M 6.25E-7 -7.40741E-7 L -0.04557 -7.40741E-7 " pathEditMode="relative" rAng="0" ptsTypes="AA">
                                      <p:cBhvr>
                                        <p:cTn id="108" dur="1500" spd="-100000" fill="hold"/>
                                        <p:tgtEl>
                                          <p:spTgt spid="102"/>
                                        </p:tgtEl>
                                        <p:attrNameLst>
                                          <p:attrName>ppt_x</p:attrName>
                                          <p:attrName>ppt_y</p:attrName>
                                        </p:attrNameLst>
                                      </p:cBhvr>
                                      <p:rCtr x="-2279" y="0"/>
                                    </p:animMotion>
                                  </p:childTnLst>
                                </p:cTn>
                              </p:par>
                              <p:par>
                                <p:cTn id="109" presetID="10" presetClass="entr" presetSubtype="0" fill="hold" grpId="0" nodeType="withEffect">
                                  <p:stCondLst>
                                    <p:cond delay="0"/>
                                  </p:stCondLst>
                                  <p:childTnLst>
                                    <p:set>
                                      <p:cBhvr>
                                        <p:cTn id="110" dur="1" fill="hold">
                                          <p:stCondLst>
                                            <p:cond delay="0"/>
                                          </p:stCondLst>
                                        </p:cTn>
                                        <p:tgtEl>
                                          <p:spTgt spid="107"/>
                                        </p:tgtEl>
                                        <p:attrNameLst>
                                          <p:attrName>style.visibility</p:attrName>
                                        </p:attrNameLst>
                                      </p:cBhvr>
                                      <p:to>
                                        <p:strVal val="visible"/>
                                      </p:to>
                                    </p:set>
                                    <p:animEffect transition="in" filter="fade">
                                      <p:cBhvr>
                                        <p:cTn id="111" dur="750"/>
                                        <p:tgtEl>
                                          <p:spTgt spid="107"/>
                                        </p:tgtEl>
                                      </p:cBhvr>
                                    </p:animEffect>
                                  </p:childTnLst>
                                </p:cTn>
                              </p:par>
                              <p:par>
                                <p:cTn id="112" presetID="35" presetClass="path" presetSubtype="0" decel="100000" fill="hold" grpId="1" nodeType="withEffect">
                                  <p:stCondLst>
                                    <p:cond delay="0"/>
                                  </p:stCondLst>
                                  <p:childTnLst>
                                    <p:animMotion origin="layout" path="M 2.5E-6 3.33333E-6 L -0.04558 3.33333E-6 " pathEditMode="relative" rAng="0" ptsTypes="AA">
                                      <p:cBhvr>
                                        <p:cTn id="113" dur="1500" spd="-100000" fill="hold"/>
                                        <p:tgtEl>
                                          <p:spTgt spid="107"/>
                                        </p:tgtEl>
                                        <p:attrNameLst>
                                          <p:attrName>ppt_x</p:attrName>
                                          <p:attrName>ppt_y</p:attrName>
                                        </p:attrNameLst>
                                      </p:cBhvr>
                                      <p:rCtr x="-2279" y="0"/>
                                    </p:animMotion>
                                  </p:childTnLst>
                                </p:cTn>
                              </p:par>
                              <p:par>
                                <p:cTn id="114" presetID="10" presetClass="entr" presetSubtype="0"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fade">
                                      <p:cBhvr>
                                        <p:cTn id="116" dur="750"/>
                                        <p:tgtEl>
                                          <p:spTgt spid="106"/>
                                        </p:tgtEl>
                                      </p:cBhvr>
                                    </p:animEffect>
                                  </p:childTnLst>
                                </p:cTn>
                              </p:par>
                              <p:par>
                                <p:cTn id="117" presetID="35" presetClass="path" presetSubtype="0" decel="100000" fill="hold" grpId="1" nodeType="withEffect">
                                  <p:stCondLst>
                                    <p:cond delay="0"/>
                                  </p:stCondLst>
                                  <p:childTnLst>
                                    <p:animMotion origin="layout" path="M 2.5E-6 -1.11111E-6 L -0.04558 -1.11111E-6 " pathEditMode="relative" rAng="0" ptsTypes="AA">
                                      <p:cBhvr>
                                        <p:cTn id="118" dur="1500" spd="-100000" fill="hold"/>
                                        <p:tgtEl>
                                          <p:spTgt spid="106"/>
                                        </p:tgtEl>
                                        <p:attrNameLst>
                                          <p:attrName>ppt_x</p:attrName>
                                          <p:attrName>ppt_y</p:attrName>
                                        </p:attrNameLst>
                                      </p:cBhvr>
                                      <p:rCtr x="-2279" y="0"/>
                                    </p:animMotion>
                                  </p:childTnLst>
                                </p:cTn>
                              </p:par>
                              <p:par>
                                <p:cTn id="119" presetID="21" presetClass="entr" presetSubtype="1" fill="hold" nodeType="withEffect">
                                  <p:stCondLst>
                                    <p:cond delay="0"/>
                                  </p:stCondLst>
                                  <p:childTnLst>
                                    <p:set>
                                      <p:cBhvr>
                                        <p:cTn id="120" dur="1" fill="hold">
                                          <p:stCondLst>
                                            <p:cond delay="0"/>
                                          </p:stCondLst>
                                        </p:cTn>
                                        <p:tgtEl>
                                          <p:spTgt spid="136"/>
                                        </p:tgtEl>
                                        <p:attrNameLst>
                                          <p:attrName>style.visibility</p:attrName>
                                        </p:attrNameLst>
                                      </p:cBhvr>
                                      <p:to>
                                        <p:strVal val="visible"/>
                                      </p:to>
                                    </p:set>
                                    <p:animEffect transition="in" filter="wheel(1)">
                                      <p:cBhvr>
                                        <p:cTn id="121" dur="1000"/>
                                        <p:tgtEl>
                                          <p:spTgt spid="136"/>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29"/>
                                        </p:tgtEl>
                                        <p:attrNameLst>
                                          <p:attrName>style.visibility</p:attrName>
                                        </p:attrNameLst>
                                      </p:cBhvr>
                                      <p:to>
                                        <p:strVal val="visible"/>
                                      </p:to>
                                    </p:set>
                                    <p:animEffect transition="in" filter="fade">
                                      <p:cBhvr>
                                        <p:cTn id="124" dur="750"/>
                                        <p:tgtEl>
                                          <p:spTgt spid="129"/>
                                        </p:tgtEl>
                                      </p:cBhvr>
                                    </p:animEffect>
                                  </p:childTnLst>
                                </p:cTn>
                              </p:par>
                              <p:par>
                                <p:cTn id="125" presetID="21" presetClass="entr" presetSubtype="1" fill="hold" nodeType="withEffect">
                                  <p:stCondLst>
                                    <p:cond delay="0"/>
                                  </p:stCondLst>
                                  <p:childTnLst>
                                    <p:set>
                                      <p:cBhvr>
                                        <p:cTn id="126" dur="1" fill="hold">
                                          <p:stCondLst>
                                            <p:cond delay="0"/>
                                          </p:stCondLst>
                                        </p:cTn>
                                        <p:tgtEl>
                                          <p:spTgt spid="133"/>
                                        </p:tgtEl>
                                        <p:attrNameLst>
                                          <p:attrName>style.visibility</p:attrName>
                                        </p:attrNameLst>
                                      </p:cBhvr>
                                      <p:to>
                                        <p:strVal val="visible"/>
                                      </p:to>
                                    </p:set>
                                    <p:animEffect transition="in" filter="wheel(1)">
                                      <p:cBhvr>
                                        <p:cTn id="127" dur="1000"/>
                                        <p:tgtEl>
                                          <p:spTgt spid="133"/>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130"/>
                                        </p:tgtEl>
                                        <p:attrNameLst>
                                          <p:attrName>style.visibility</p:attrName>
                                        </p:attrNameLst>
                                      </p:cBhvr>
                                      <p:to>
                                        <p:strVal val="visible"/>
                                      </p:to>
                                    </p:set>
                                    <p:animEffect transition="in" filter="fade">
                                      <p:cBhvr>
                                        <p:cTn id="130" dur="750"/>
                                        <p:tgtEl>
                                          <p:spTgt spid="130"/>
                                        </p:tgtEl>
                                      </p:cBhvr>
                                    </p:animEffect>
                                  </p:childTnLst>
                                </p:cTn>
                              </p:par>
                              <p:par>
                                <p:cTn id="131" presetID="21" presetClass="entr" presetSubtype="1" fill="hold" nodeType="withEffect">
                                  <p:stCondLst>
                                    <p:cond delay="0"/>
                                  </p:stCondLst>
                                  <p:childTnLst>
                                    <p:set>
                                      <p:cBhvr>
                                        <p:cTn id="132" dur="1" fill="hold">
                                          <p:stCondLst>
                                            <p:cond delay="0"/>
                                          </p:stCondLst>
                                        </p:cTn>
                                        <p:tgtEl>
                                          <p:spTgt spid="142"/>
                                        </p:tgtEl>
                                        <p:attrNameLst>
                                          <p:attrName>style.visibility</p:attrName>
                                        </p:attrNameLst>
                                      </p:cBhvr>
                                      <p:to>
                                        <p:strVal val="visible"/>
                                      </p:to>
                                    </p:set>
                                    <p:animEffect transition="in" filter="wheel(1)">
                                      <p:cBhvr>
                                        <p:cTn id="133" dur="1000"/>
                                        <p:tgtEl>
                                          <p:spTgt spid="142"/>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31"/>
                                        </p:tgtEl>
                                        <p:attrNameLst>
                                          <p:attrName>style.visibility</p:attrName>
                                        </p:attrNameLst>
                                      </p:cBhvr>
                                      <p:to>
                                        <p:strVal val="visible"/>
                                      </p:to>
                                    </p:set>
                                    <p:animEffect transition="in" filter="fade">
                                      <p:cBhvr>
                                        <p:cTn id="136" dur="750"/>
                                        <p:tgtEl>
                                          <p:spTgt spid="131"/>
                                        </p:tgtEl>
                                      </p:cBhvr>
                                    </p:animEffect>
                                  </p:childTnLst>
                                </p:cTn>
                              </p:par>
                              <p:par>
                                <p:cTn id="137" presetID="21" presetClass="entr" presetSubtype="1" fill="hold" nodeType="withEffect">
                                  <p:stCondLst>
                                    <p:cond delay="0"/>
                                  </p:stCondLst>
                                  <p:childTnLst>
                                    <p:set>
                                      <p:cBhvr>
                                        <p:cTn id="138" dur="1" fill="hold">
                                          <p:stCondLst>
                                            <p:cond delay="0"/>
                                          </p:stCondLst>
                                        </p:cTn>
                                        <p:tgtEl>
                                          <p:spTgt spid="139"/>
                                        </p:tgtEl>
                                        <p:attrNameLst>
                                          <p:attrName>style.visibility</p:attrName>
                                        </p:attrNameLst>
                                      </p:cBhvr>
                                      <p:to>
                                        <p:strVal val="visible"/>
                                      </p:to>
                                    </p:set>
                                    <p:animEffect transition="in" filter="wheel(1)">
                                      <p:cBhvr>
                                        <p:cTn id="139" dur="1000"/>
                                        <p:tgtEl>
                                          <p:spTgt spid="139"/>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32"/>
                                        </p:tgtEl>
                                        <p:attrNameLst>
                                          <p:attrName>style.visibility</p:attrName>
                                        </p:attrNameLst>
                                      </p:cBhvr>
                                      <p:to>
                                        <p:strVal val="visible"/>
                                      </p:to>
                                    </p:set>
                                    <p:animEffect transition="in" filter="fade">
                                      <p:cBhvr>
                                        <p:cTn id="142" dur="75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7" grpId="0" animBg="1"/>
      <p:bldP spid="97" grpId="1" animBg="1"/>
      <p:bldP spid="97" grpId="2" animBg="1"/>
      <p:bldP spid="98" grpId="0" animBg="1"/>
      <p:bldP spid="98" grpId="1" animBg="1"/>
      <p:bldP spid="98" grpId="2" animBg="1"/>
      <p:bldP spid="99" grpId="0" animBg="1"/>
      <p:bldP spid="99" grpId="1" animBg="1"/>
      <p:bldP spid="99" grpId="2" animBg="1"/>
      <p:bldP spid="100" grpId="0"/>
      <p:bldP spid="100" grpId="1"/>
      <p:bldP spid="101" grpId="0"/>
      <p:bldP spid="101" grpId="1"/>
      <p:bldP spid="102" grpId="0"/>
      <p:bldP spid="102" grpId="1"/>
      <p:bldP spid="103" grpId="0"/>
      <p:bldP spid="103" grpId="1"/>
      <p:bldP spid="104" grpId="0"/>
      <p:bldP spid="104" grpId="1"/>
      <p:bldP spid="105" grpId="0"/>
      <p:bldP spid="105" grpId="1"/>
      <p:bldP spid="106" grpId="0"/>
      <p:bldP spid="106" grpId="1"/>
      <p:bldP spid="107" grpId="0"/>
      <p:bldP spid="107" grpId="1"/>
      <p:bldP spid="128" grpId="0" animBg="1"/>
      <p:bldP spid="128" grpId="1" animBg="1"/>
      <p:bldP spid="128" grpId="2" animBg="1"/>
      <p:bldP spid="129" grpId="0"/>
      <p:bldP spid="130" grpId="0"/>
      <p:bldP spid="131" grpId="0"/>
      <p:bldP spid="1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2449"/>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培训目的</a:t>
            </a:r>
            <a:endParaRPr lang="zh-CN" altLang="en-US" sz="3200" b="1" spc="600" dirty="0">
              <a:solidFill>
                <a:srgbClr val="0070C0"/>
              </a:solidFill>
              <a:latin typeface="+mn-ea"/>
            </a:endParaRPr>
          </a:p>
        </p:txBody>
      </p:sp>
      <p:grpSp>
        <p:nvGrpSpPr>
          <p:cNvPr id="23" name="组合 22"/>
          <p:cNvGrpSpPr/>
          <p:nvPr/>
        </p:nvGrpSpPr>
        <p:grpSpPr>
          <a:xfrm>
            <a:off x="3979176" y="2793590"/>
            <a:ext cx="1841279" cy="1841279"/>
            <a:chOff x="2592948" y="3233641"/>
            <a:chExt cx="1841279" cy="1841279"/>
          </a:xfrm>
        </p:grpSpPr>
        <p:sp>
          <p:nvSpPr>
            <p:cNvPr id="25" name="圆角矩形 24"/>
            <p:cNvSpPr/>
            <p:nvPr/>
          </p:nvSpPr>
          <p:spPr>
            <a:xfrm rot="2700000">
              <a:off x="2592948" y="3233641"/>
              <a:ext cx="1841279" cy="1841279"/>
            </a:xfrm>
            <a:prstGeom prst="roundRect">
              <a:avLst>
                <a:gd name="adj" fmla="val 50000"/>
              </a:avLst>
            </a:prstGeom>
            <a:solidFill>
              <a:schemeClr val="bg1"/>
            </a:solidFill>
            <a:ln>
              <a:gradFill>
                <a:gsLst>
                  <a:gs pos="1000">
                    <a:schemeClr val="bg1"/>
                  </a:gs>
                  <a:gs pos="99000">
                    <a:schemeClr val="bg1">
                      <a:lumMod val="95000"/>
                    </a:schemeClr>
                  </a:gs>
                </a:gsLst>
                <a:lin ang="5400000" scaled="1"/>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700000">
              <a:off x="2637483" y="3278177"/>
              <a:ext cx="1752208" cy="1752206"/>
            </a:xfrm>
            <a:prstGeom prst="roundRect">
              <a:avLst>
                <a:gd name="adj" fmla="val 50000"/>
              </a:avLst>
            </a:prstGeom>
            <a:noFill/>
            <a:ln>
              <a:solidFill>
                <a:schemeClr val="bg2">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730"/>
            <p:cNvSpPr>
              <a:spLocks noChangeAspect="1" noEditPoints="1"/>
            </p:cNvSpPr>
            <p:nvPr/>
          </p:nvSpPr>
          <p:spPr bwMode="auto">
            <a:xfrm>
              <a:off x="3302950" y="3716179"/>
              <a:ext cx="421276" cy="360000"/>
            </a:xfrm>
            <a:custGeom>
              <a:avLst/>
              <a:gdLst>
                <a:gd name="T0" fmla="*/ 98425 w 55"/>
                <a:gd name="T1" fmla="*/ 12700 h 47"/>
                <a:gd name="T2" fmla="*/ 0 w 55"/>
                <a:gd name="T3" fmla="*/ 15875 h 47"/>
                <a:gd name="T4" fmla="*/ 92075 w 55"/>
                <a:gd name="T5" fmla="*/ 149225 h 47"/>
                <a:gd name="T6" fmla="*/ 120650 w 55"/>
                <a:gd name="T7" fmla="*/ 142875 h 47"/>
                <a:gd name="T8" fmla="*/ 174625 w 55"/>
                <a:gd name="T9" fmla="*/ 130175 h 47"/>
                <a:gd name="T10" fmla="*/ 44450 w 55"/>
                <a:gd name="T11" fmla="*/ 136525 h 47"/>
                <a:gd name="T12" fmla="*/ 44450 w 55"/>
                <a:gd name="T13" fmla="*/ 22225 h 47"/>
                <a:gd name="T14" fmla="*/ 85725 w 55"/>
                <a:gd name="T15" fmla="*/ 136525 h 47"/>
                <a:gd name="T16" fmla="*/ 85725 w 55"/>
                <a:gd name="T17" fmla="*/ 22225 h 47"/>
                <a:gd name="T18" fmla="*/ 130175 w 55"/>
                <a:gd name="T19" fmla="*/ 136525 h 47"/>
                <a:gd name="T20" fmla="*/ 161925 w 55"/>
                <a:gd name="T21" fmla="*/ 127000 h 47"/>
                <a:gd name="T22" fmla="*/ 19050 w 55"/>
                <a:gd name="T23" fmla="*/ 120650 h 47"/>
                <a:gd name="T24" fmla="*/ 34925 w 55"/>
                <a:gd name="T25" fmla="*/ 120650 h 47"/>
                <a:gd name="T26" fmla="*/ 38100 w 55"/>
                <a:gd name="T27" fmla="*/ 104775 h 47"/>
                <a:gd name="T28" fmla="*/ 19050 w 55"/>
                <a:gd name="T29" fmla="*/ 104775 h 47"/>
                <a:gd name="T30" fmla="*/ 25400 w 55"/>
                <a:gd name="T31" fmla="*/ 107950 h 47"/>
                <a:gd name="T32" fmla="*/ 31750 w 55"/>
                <a:gd name="T33" fmla="*/ 107950 h 47"/>
                <a:gd name="T34" fmla="*/ 31750 w 55"/>
                <a:gd name="T35" fmla="*/ 117475 h 47"/>
                <a:gd name="T36" fmla="*/ 25400 w 55"/>
                <a:gd name="T37" fmla="*/ 117475 h 47"/>
                <a:gd name="T38" fmla="*/ 25400 w 55"/>
                <a:gd name="T39" fmla="*/ 82550 h 47"/>
                <a:gd name="T40" fmla="*/ 31750 w 55"/>
                <a:gd name="T41" fmla="*/ 34925 h 47"/>
                <a:gd name="T42" fmla="*/ 22225 w 55"/>
                <a:gd name="T43" fmla="*/ 79375 h 47"/>
                <a:gd name="T44" fmla="*/ 117475 w 55"/>
                <a:gd name="T45" fmla="*/ 28575 h 47"/>
                <a:gd name="T46" fmla="*/ 133350 w 55"/>
                <a:gd name="T47" fmla="*/ 79375 h 47"/>
                <a:gd name="T48" fmla="*/ 117475 w 55"/>
                <a:gd name="T49" fmla="*/ 28575 h 47"/>
                <a:gd name="T50" fmla="*/ 60325 w 55"/>
                <a:gd name="T51" fmla="*/ 120650 h 47"/>
                <a:gd name="T52" fmla="*/ 76200 w 55"/>
                <a:gd name="T53" fmla="*/ 120650 h 47"/>
                <a:gd name="T54" fmla="*/ 69850 w 55"/>
                <a:gd name="T55" fmla="*/ 101600 h 47"/>
                <a:gd name="T56" fmla="*/ 57150 w 55"/>
                <a:gd name="T57" fmla="*/ 114300 h 47"/>
                <a:gd name="T58" fmla="*/ 66675 w 55"/>
                <a:gd name="T59" fmla="*/ 107950 h 47"/>
                <a:gd name="T60" fmla="*/ 73025 w 55"/>
                <a:gd name="T61" fmla="*/ 107950 h 47"/>
                <a:gd name="T62" fmla="*/ 73025 w 55"/>
                <a:gd name="T63" fmla="*/ 117475 h 47"/>
                <a:gd name="T64" fmla="*/ 66675 w 55"/>
                <a:gd name="T65" fmla="*/ 117475 h 47"/>
                <a:gd name="T66" fmla="*/ 69850 w 55"/>
                <a:gd name="T67" fmla="*/ 82550 h 47"/>
                <a:gd name="T68" fmla="*/ 73025 w 55"/>
                <a:gd name="T69" fmla="*/ 34925 h 47"/>
                <a:gd name="T70" fmla="*/ 66675 w 55"/>
                <a:gd name="T71" fmla="*/ 79375 h 47"/>
                <a:gd name="T72" fmla="*/ 130175 w 55"/>
                <a:gd name="T73" fmla="*/ 98425 h 47"/>
                <a:gd name="T74" fmla="*/ 130175 w 55"/>
                <a:gd name="T75" fmla="*/ 117475 h 47"/>
                <a:gd name="T76" fmla="*/ 149225 w 55"/>
                <a:gd name="T77" fmla="*/ 117475 h 47"/>
                <a:gd name="T78" fmla="*/ 149225 w 55"/>
                <a:gd name="T79" fmla="*/ 98425 h 47"/>
                <a:gd name="T80" fmla="*/ 139700 w 55"/>
                <a:gd name="T81" fmla="*/ 95250 h 47"/>
                <a:gd name="T82" fmla="*/ 136525 w 55"/>
                <a:gd name="T83" fmla="*/ 104775 h 47"/>
                <a:gd name="T84" fmla="*/ 146050 w 55"/>
                <a:gd name="T85" fmla="*/ 107950 h 47"/>
                <a:gd name="T86" fmla="*/ 136525 w 55"/>
                <a:gd name="T87" fmla="*/ 111125 h 47"/>
                <a:gd name="T88" fmla="*/ 136525 w 55"/>
                <a:gd name="T89" fmla="*/ 104775 h 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5" h="47">
                  <a:moveTo>
                    <a:pt x="45" y="2"/>
                  </a:moveTo>
                  <a:cubicBezTo>
                    <a:pt x="44" y="1"/>
                    <a:pt x="43" y="0"/>
                    <a:pt x="42" y="1"/>
                  </a:cubicBezTo>
                  <a:cubicBezTo>
                    <a:pt x="31" y="4"/>
                    <a:pt x="31" y="4"/>
                    <a:pt x="31" y="4"/>
                  </a:cubicBezTo>
                  <a:cubicBezTo>
                    <a:pt x="31" y="3"/>
                    <a:pt x="30" y="3"/>
                    <a:pt x="29" y="3"/>
                  </a:cubicBezTo>
                  <a:cubicBezTo>
                    <a:pt x="1" y="3"/>
                    <a:pt x="1" y="3"/>
                    <a:pt x="1" y="3"/>
                  </a:cubicBezTo>
                  <a:cubicBezTo>
                    <a:pt x="0" y="3"/>
                    <a:pt x="0" y="4"/>
                    <a:pt x="0" y="5"/>
                  </a:cubicBezTo>
                  <a:cubicBezTo>
                    <a:pt x="0" y="45"/>
                    <a:pt x="0" y="45"/>
                    <a:pt x="0" y="45"/>
                  </a:cubicBezTo>
                  <a:cubicBezTo>
                    <a:pt x="0" y="46"/>
                    <a:pt x="0" y="47"/>
                    <a:pt x="1" y="47"/>
                  </a:cubicBezTo>
                  <a:cubicBezTo>
                    <a:pt x="29" y="47"/>
                    <a:pt x="29" y="47"/>
                    <a:pt x="29" y="47"/>
                  </a:cubicBezTo>
                  <a:cubicBezTo>
                    <a:pt x="30" y="47"/>
                    <a:pt x="31" y="46"/>
                    <a:pt x="31" y="45"/>
                  </a:cubicBezTo>
                  <a:cubicBezTo>
                    <a:pt x="31" y="21"/>
                    <a:pt x="31" y="21"/>
                    <a:pt x="31" y="21"/>
                  </a:cubicBezTo>
                  <a:cubicBezTo>
                    <a:pt x="38" y="45"/>
                    <a:pt x="38" y="45"/>
                    <a:pt x="38" y="45"/>
                  </a:cubicBezTo>
                  <a:cubicBezTo>
                    <a:pt x="38" y="46"/>
                    <a:pt x="39" y="47"/>
                    <a:pt x="40" y="47"/>
                  </a:cubicBezTo>
                  <a:cubicBezTo>
                    <a:pt x="54" y="43"/>
                    <a:pt x="54" y="43"/>
                    <a:pt x="54" y="43"/>
                  </a:cubicBezTo>
                  <a:cubicBezTo>
                    <a:pt x="55" y="43"/>
                    <a:pt x="55" y="42"/>
                    <a:pt x="55" y="41"/>
                  </a:cubicBezTo>
                  <a:cubicBezTo>
                    <a:pt x="45" y="2"/>
                    <a:pt x="45" y="2"/>
                    <a:pt x="45" y="2"/>
                  </a:cubicBezTo>
                  <a:close/>
                  <a:moveTo>
                    <a:pt x="14" y="43"/>
                  </a:moveTo>
                  <a:cubicBezTo>
                    <a:pt x="14" y="43"/>
                    <a:pt x="14" y="43"/>
                    <a:pt x="14" y="43"/>
                  </a:cubicBezTo>
                  <a:cubicBezTo>
                    <a:pt x="3" y="43"/>
                    <a:pt x="3" y="43"/>
                    <a:pt x="3" y="43"/>
                  </a:cubicBezTo>
                  <a:cubicBezTo>
                    <a:pt x="3" y="7"/>
                    <a:pt x="3" y="7"/>
                    <a:pt x="3" y="7"/>
                  </a:cubicBezTo>
                  <a:cubicBezTo>
                    <a:pt x="14" y="7"/>
                    <a:pt x="14" y="7"/>
                    <a:pt x="14" y="7"/>
                  </a:cubicBezTo>
                  <a:cubicBezTo>
                    <a:pt x="14" y="43"/>
                    <a:pt x="14" y="43"/>
                    <a:pt x="14" y="43"/>
                  </a:cubicBezTo>
                  <a:close/>
                  <a:moveTo>
                    <a:pt x="27" y="43"/>
                  </a:moveTo>
                  <a:cubicBezTo>
                    <a:pt x="27" y="43"/>
                    <a:pt x="27" y="43"/>
                    <a:pt x="27" y="43"/>
                  </a:cubicBezTo>
                  <a:cubicBezTo>
                    <a:pt x="17" y="43"/>
                    <a:pt x="17" y="43"/>
                    <a:pt x="17" y="43"/>
                  </a:cubicBezTo>
                  <a:cubicBezTo>
                    <a:pt x="17" y="7"/>
                    <a:pt x="17" y="7"/>
                    <a:pt x="17" y="7"/>
                  </a:cubicBezTo>
                  <a:cubicBezTo>
                    <a:pt x="27" y="7"/>
                    <a:pt x="27" y="7"/>
                    <a:pt x="27" y="7"/>
                  </a:cubicBezTo>
                  <a:cubicBezTo>
                    <a:pt x="27" y="43"/>
                    <a:pt x="27" y="43"/>
                    <a:pt x="27" y="43"/>
                  </a:cubicBezTo>
                  <a:close/>
                  <a:moveTo>
                    <a:pt x="41" y="43"/>
                  </a:moveTo>
                  <a:cubicBezTo>
                    <a:pt x="41" y="43"/>
                    <a:pt x="41" y="43"/>
                    <a:pt x="41" y="43"/>
                  </a:cubicBezTo>
                  <a:cubicBezTo>
                    <a:pt x="32" y="8"/>
                    <a:pt x="32" y="8"/>
                    <a:pt x="32" y="8"/>
                  </a:cubicBezTo>
                  <a:cubicBezTo>
                    <a:pt x="41" y="5"/>
                    <a:pt x="41" y="5"/>
                    <a:pt x="41" y="5"/>
                  </a:cubicBezTo>
                  <a:cubicBezTo>
                    <a:pt x="51" y="40"/>
                    <a:pt x="51" y="40"/>
                    <a:pt x="51" y="40"/>
                  </a:cubicBezTo>
                  <a:cubicBezTo>
                    <a:pt x="41" y="43"/>
                    <a:pt x="41" y="43"/>
                    <a:pt x="41" y="43"/>
                  </a:cubicBezTo>
                  <a:close/>
                  <a:moveTo>
                    <a:pt x="6" y="38"/>
                  </a:moveTo>
                  <a:cubicBezTo>
                    <a:pt x="6" y="38"/>
                    <a:pt x="6" y="38"/>
                    <a:pt x="6" y="38"/>
                  </a:cubicBezTo>
                  <a:cubicBezTo>
                    <a:pt x="6" y="38"/>
                    <a:pt x="6" y="38"/>
                    <a:pt x="6" y="38"/>
                  </a:cubicBezTo>
                  <a:cubicBezTo>
                    <a:pt x="7" y="39"/>
                    <a:pt x="8" y="39"/>
                    <a:pt x="9" y="39"/>
                  </a:cubicBezTo>
                  <a:cubicBezTo>
                    <a:pt x="10" y="39"/>
                    <a:pt x="11" y="39"/>
                    <a:pt x="11" y="38"/>
                  </a:cubicBezTo>
                  <a:cubicBezTo>
                    <a:pt x="12" y="38"/>
                    <a:pt x="12" y="38"/>
                    <a:pt x="12" y="38"/>
                  </a:cubicBezTo>
                  <a:cubicBezTo>
                    <a:pt x="12" y="38"/>
                    <a:pt x="13" y="37"/>
                    <a:pt x="13" y="36"/>
                  </a:cubicBezTo>
                  <a:cubicBezTo>
                    <a:pt x="13" y="34"/>
                    <a:pt x="12" y="33"/>
                    <a:pt x="12" y="33"/>
                  </a:cubicBezTo>
                  <a:cubicBezTo>
                    <a:pt x="11" y="33"/>
                    <a:pt x="11" y="33"/>
                    <a:pt x="11" y="33"/>
                  </a:cubicBezTo>
                  <a:cubicBezTo>
                    <a:pt x="11" y="32"/>
                    <a:pt x="10" y="32"/>
                    <a:pt x="9" y="32"/>
                  </a:cubicBezTo>
                  <a:cubicBezTo>
                    <a:pt x="8" y="32"/>
                    <a:pt x="7" y="32"/>
                    <a:pt x="6" y="33"/>
                  </a:cubicBezTo>
                  <a:cubicBezTo>
                    <a:pt x="5" y="33"/>
                    <a:pt x="5" y="34"/>
                    <a:pt x="5" y="36"/>
                  </a:cubicBezTo>
                  <a:cubicBezTo>
                    <a:pt x="5" y="37"/>
                    <a:pt x="5" y="37"/>
                    <a:pt x="6" y="38"/>
                  </a:cubicBezTo>
                  <a:close/>
                  <a:moveTo>
                    <a:pt x="8" y="34"/>
                  </a:moveTo>
                  <a:cubicBezTo>
                    <a:pt x="8" y="34"/>
                    <a:pt x="8" y="34"/>
                    <a:pt x="8" y="34"/>
                  </a:cubicBezTo>
                  <a:cubicBezTo>
                    <a:pt x="8" y="34"/>
                    <a:pt x="8" y="34"/>
                    <a:pt x="9" y="34"/>
                  </a:cubicBezTo>
                  <a:cubicBezTo>
                    <a:pt x="9" y="34"/>
                    <a:pt x="10" y="34"/>
                    <a:pt x="10" y="34"/>
                  </a:cubicBezTo>
                  <a:cubicBezTo>
                    <a:pt x="10" y="34"/>
                    <a:pt x="10" y="34"/>
                    <a:pt x="10" y="34"/>
                  </a:cubicBezTo>
                  <a:cubicBezTo>
                    <a:pt x="10" y="35"/>
                    <a:pt x="10" y="35"/>
                    <a:pt x="10" y="36"/>
                  </a:cubicBezTo>
                  <a:cubicBezTo>
                    <a:pt x="10" y="36"/>
                    <a:pt x="10" y="36"/>
                    <a:pt x="10" y="37"/>
                  </a:cubicBezTo>
                  <a:cubicBezTo>
                    <a:pt x="10" y="37"/>
                    <a:pt x="9" y="37"/>
                    <a:pt x="9" y="37"/>
                  </a:cubicBezTo>
                  <a:cubicBezTo>
                    <a:pt x="8" y="37"/>
                    <a:pt x="8" y="37"/>
                    <a:pt x="8" y="37"/>
                  </a:cubicBezTo>
                  <a:cubicBezTo>
                    <a:pt x="8" y="37"/>
                    <a:pt x="8" y="37"/>
                    <a:pt x="8" y="37"/>
                  </a:cubicBezTo>
                  <a:cubicBezTo>
                    <a:pt x="7" y="36"/>
                    <a:pt x="7" y="36"/>
                    <a:pt x="7" y="36"/>
                  </a:cubicBezTo>
                  <a:cubicBezTo>
                    <a:pt x="7" y="35"/>
                    <a:pt x="7" y="35"/>
                    <a:pt x="8" y="34"/>
                  </a:cubicBezTo>
                  <a:close/>
                  <a:moveTo>
                    <a:pt x="8" y="26"/>
                  </a:moveTo>
                  <a:cubicBezTo>
                    <a:pt x="8" y="26"/>
                    <a:pt x="8" y="26"/>
                    <a:pt x="8" y="26"/>
                  </a:cubicBezTo>
                  <a:cubicBezTo>
                    <a:pt x="9" y="26"/>
                    <a:pt x="10" y="26"/>
                    <a:pt x="10" y="25"/>
                  </a:cubicBezTo>
                  <a:cubicBezTo>
                    <a:pt x="10" y="11"/>
                    <a:pt x="10" y="11"/>
                    <a:pt x="10" y="11"/>
                  </a:cubicBezTo>
                  <a:cubicBezTo>
                    <a:pt x="10" y="11"/>
                    <a:pt x="9" y="10"/>
                    <a:pt x="8" y="10"/>
                  </a:cubicBezTo>
                  <a:cubicBezTo>
                    <a:pt x="8" y="10"/>
                    <a:pt x="7" y="11"/>
                    <a:pt x="7" y="11"/>
                  </a:cubicBezTo>
                  <a:cubicBezTo>
                    <a:pt x="7" y="25"/>
                    <a:pt x="7" y="25"/>
                    <a:pt x="7" y="25"/>
                  </a:cubicBezTo>
                  <a:cubicBezTo>
                    <a:pt x="7" y="26"/>
                    <a:pt x="8" y="26"/>
                    <a:pt x="8" y="26"/>
                  </a:cubicBezTo>
                  <a:close/>
                  <a:moveTo>
                    <a:pt x="37" y="9"/>
                  </a:moveTo>
                  <a:cubicBezTo>
                    <a:pt x="37" y="9"/>
                    <a:pt x="37" y="9"/>
                    <a:pt x="37" y="9"/>
                  </a:cubicBezTo>
                  <a:cubicBezTo>
                    <a:pt x="37" y="10"/>
                    <a:pt x="36" y="10"/>
                    <a:pt x="37" y="11"/>
                  </a:cubicBezTo>
                  <a:cubicBezTo>
                    <a:pt x="40" y="24"/>
                    <a:pt x="40" y="24"/>
                    <a:pt x="40" y="24"/>
                  </a:cubicBezTo>
                  <a:cubicBezTo>
                    <a:pt x="40" y="25"/>
                    <a:pt x="41" y="25"/>
                    <a:pt x="42" y="25"/>
                  </a:cubicBezTo>
                  <a:cubicBezTo>
                    <a:pt x="42" y="25"/>
                    <a:pt x="42" y="24"/>
                    <a:pt x="42" y="24"/>
                  </a:cubicBezTo>
                  <a:cubicBezTo>
                    <a:pt x="39" y="10"/>
                    <a:pt x="39" y="10"/>
                    <a:pt x="39" y="10"/>
                  </a:cubicBezTo>
                  <a:cubicBezTo>
                    <a:pt x="39" y="10"/>
                    <a:pt x="38" y="9"/>
                    <a:pt x="37" y="9"/>
                  </a:cubicBezTo>
                  <a:close/>
                  <a:moveTo>
                    <a:pt x="19" y="38"/>
                  </a:moveTo>
                  <a:cubicBezTo>
                    <a:pt x="19" y="38"/>
                    <a:pt x="19" y="38"/>
                    <a:pt x="19" y="38"/>
                  </a:cubicBezTo>
                  <a:cubicBezTo>
                    <a:pt x="19" y="38"/>
                    <a:pt x="19" y="38"/>
                    <a:pt x="19" y="38"/>
                  </a:cubicBezTo>
                  <a:cubicBezTo>
                    <a:pt x="20" y="39"/>
                    <a:pt x="21" y="39"/>
                    <a:pt x="22" y="39"/>
                  </a:cubicBezTo>
                  <a:cubicBezTo>
                    <a:pt x="23" y="39"/>
                    <a:pt x="24" y="39"/>
                    <a:pt x="24" y="38"/>
                  </a:cubicBezTo>
                  <a:cubicBezTo>
                    <a:pt x="24" y="38"/>
                    <a:pt x="24" y="38"/>
                    <a:pt x="24" y="38"/>
                  </a:cubicBezTo>
                  <a:cubicBezTo>
                    <a:pt x="25" y="38"/>
                    <a:pt x="26" y="37"/>
                    <a:pt x="26" y="36"/>
                  </a:cubicBezTo>
                  <a:cubicBezTo>
                    <a:pt x="26" y="34"/>
                    <a:pt x="25" y="33"/>
                    <a:pt x="24" y="33"/>
                  </a:cubicBezTo>
                  <a:cubicBezTo>
                    <a:pt x="24" y="32"/>
                    <a:pt x="23" y="32"/>
                    <a:pt x="22" y="32"/>
                  </a:cubicBezTo>
                  <a:cubicBezTo>
                    <a:pt x="21" y="32"/>
                    <a:pt x="20" y="32"/>
                    <a:pt x="19" y="33"/>
                  </a:cubicBezTo>
                  <a:cubicBezTo>
                    <a:pt x="19" y="33"/>
                    <a:pt x="19" y="33"/>
                    <a:pt x="19" y="33"/>
                  </a:cubicBezTo>
                  <a:cubicBezTo>
                    <a:pt x="18" y="33"/>
                    <a:pt x="18" y="34"/>
                    <a:pt x="18" y="36"/>
                  </a:cubicBezTo>
                  <a:cubicBezTo>
                    <a:pt x="18" y="37"/>
                    <a:pt x="18" y="37"/>
                    <a:pt x="19" y="38"/>
                  </a:cubicBezTo>
                  <a:close/>
                  <a:moveTo>
                    <a:pt x="21" y="34"/>
                  </a:moveTo>
                  <a:cubicBezTo>
                    <a:pt x="21" y="34"/>
                    <a:pt x="21" y="34"/>
                    <a:pt x="21" y="34"/>
                  </a:cubicBezTo>
                  <a:cubicBezTo>
                    <a:pt x="21" y="34"/>
                    <a:pt x="21" y="34"/>
                    <a:pt x="22" y="34"/>
                  </a:cubicBezTo>
                  <a:cubicBezTo>
                    <a:pt x="22" y="34"/>
                    <a:pt x="23" y="34"/>
                    <a:pt x="23" y="34"/>
                  </a:cubicBezTo>
                  <a:cubicBezTo>
                    <a:pt x="23" y="34"/>
                    <a:pt x="23" y="34"/>
                    <a:pt x="23" y="34"/>
                  </a:cubicBezTo>
                  <a:cubicBezTo>
                    <a:pt x="23" y="35"/>
                    <a:pt x="23" y="35"/>
                    <a:pt x="23" y="36"/>
                  </a:cubicBezTo>
                  <a:cubicBezTo>
                    <a:pt x="23" y="36"/>
                    <a:pt x="23" y="36"/>
                    <a:pt x="23" y="37"/>
                  </a:cubicBezTo>
                  <a:cubicBezTo>
                    <a:pt x="23" y="37"/>
                    <a:pt x="23" y="37"/>
                    <a:pt x="23" y="37"/>
                  </a:cubicBezTo>
                  <a:cubicBezTo>
                    <a:pt x="23" y="37"/>
                    <a:pt x="22" y="37"/>
                    <a:pt x="22" y="37"/>
                  </a:cubicBezTo>
                  <a:cubicBezTo>
                    <a:pt x="21" y="37"/>
                    <a:pt x="21" y="37"/>
                    <a:pt x="21" y="37"/>
                  </a:cubicBezTo>
                  <a:cubicBezTo>
                    <a:pt x="21" y="37"/>
                    <a:pt x="21" y="37"/>
                    <a:pt x="21" y="37"/>
                  </a:cubicBezTo>
                  <a:cubicBezTo>
                    <a:pt x="20" y="36"/>
                    <a:pt x="20" y="36"/>
                    <a:pt x="20" y="36"/>
                  </a:cubicBezTo>
                  <a:cubicBezTo>
                    <a:pt x="20" y="35"/>
                    <a:pt x="20" y="35"/>
                    <a:pt x="21" y="34"/>
                  </a:cubicBezTo>
                  <a:close/>
                  <a:moveTo>
                    <a:pt x="22" y="26"/>
                  </a:moveTo>
                  <a:cubicBezTo>
                    <a:pt x="22" y="26"/>
                    <a:pt x="22" y="26"/>
                    <a:pt x="22" y="26"/>
                  </a:cubicBezTo>
                  <a:cubicBezTo>
                    <a:pt x="23" y="26"/>
                    <a:pt x="23" y="26"/>
                    <a:pt x="23" y="25"/>
                  </a:cubicBezTo>
                  <a:cubicBezTo>
                    <a:pt x="23" y="11"/>
                    <a:pt x="23" y="11"/>
                    <a:pt x="23" y="11"/>
                  </a:cubicBezTo>
                  <a:cubicBezTo>
                    <a:pt x="23" y="11"/>
                    <a:pt x="23" y="10"/>
                    <a:pt x="22" y="10"/>
                  </a:cubicBezTo>
                  <a:cubicBezTo>
                    <a:pt x="22" y="10"/>
                    <a:pt x="21" y="11"/>
                    <a:pt x="21" y="11"/>
                  </a:cubicBezTo>
                  <a:cubicBezTo>
                    <a:pt x="21" y="25"/>
                    <a:pt x="21" y="25"/>
                    <a:pt x="21" y="25"/>
                  </a:cubicBezTo>
                  <a:cubicBezTo>
                    <a:pt x="21" y="26"/>
                    <a:pt x="22" y="26"/>
                    <a:pt x="22" y="26"/>
                  </a:cubicBezTo>
                  <a:close/>
                  <a:moveTo>
                    <a:pt x="41" y="31"/>
                  </a:moveTo>
                  <a:cubicBezTo>
                    <a:pt x="41" y="31"/>
                    <a:pt x="41" y="31"/>
                    <a:pt x="41" y="31"/>
                  </a:cubicBezTo>
                  <a:cubicBezTo>
                    <a:pt x="41" y="32"/>
                    <a:pt x="40" y="33"/>
                    <a:pt x="40" y="34"/>
                  </a:cubicBezTo>
                  <a:cubicBezTo>
                    <a:pt x="40" y="35"/>
                    <a:pt x="41" y="36"/>
                    <a:pt x="41" y="37"/>
                  </a:cubicBezTo>
                  <a:cubicBezTo>
                    <a:pt x="41" y="37"/>
                    <a:pt x="41" y="37"/>
                    <a:pt x="41" y="37"/>
                  </a:cubicBezTo>
                  <a:cubicBezTo>
                    <a:pt x="42" y="37"/>
                    <a:pt x="43" y="38"/>
                    <a:pt x="44" y="38"/>
                  </a:cubicBezTo>
                  <a:cubicBezTo>
                    <a:pt x="45" y="38"/>
                    <a:pt x="46" y="37"/>
                    <a:pt x="47" y="37"/>
                  </a:cubicBezTo>
                  <a:cubicBezTo>
                    <a:pt x="47" y="37"/>
                    <a:pt x="47" y="37"/>
                    <a:pt x="47" y="37"/>
                  </a:cubicBezTo>
                  <a:cubicBezTo>
                    <a:pt x="47" y="37"/>
                    <a:pt x="47" y="37"/>
                    <a:pt x="47" y="37"/>
                  </a:cubicBezTo>
                  <a:cubicBezTo>
                    <a:pt x="48" y="36"/>
                    <a:pt x="48" y="35"/>
                    <a:pt x="48" y="34"/>
                  </a:cubicBezTo>
                  <a:cubicBezTo>
                    <a:pt x="48" y="33"/>
                    <a:pt x="48" y="32"/>
                    <a:pt x="47" y="31"/>
                  </a:cubicBezTo>
                  <a:cubicBezTo>
                    <a:pt x="47" y="31"/>
                    <a:pt x="47" y="31"/>
                    <a:pt x="47" y="31"/>
                  </a:cubicBezTo>
                  <a:cubicBezTo>
                    <a:pt x="47" y="31"/>
                    <a:pt x="47" y="31"/>
                    <a:pt x="47" y="31"/>
                  </a:cubicBezTo>
                  <a:cubicBezTo>
                    <a:pt x="46" y="31"/>
                    <a:pt x="45" y="30"/>
                    <a:pt x="44" y="30"/>
                  </a:cubicBezTo>
                  <a:cubicBezTo>
                    <a:pt x="43" y="30"/>
                    <a:pt x="42" y="31"/>
                    <a:pt x="41" y="31"/>
                  </a:cubicBezTo>
                  <a:close/>
                  <a:moveTo>
                    <a:pt x="43" y="33"/>
                  </a:moveTo>
                  <a:cubicBezTo>
                    <a:pt x="43" y="33"/>
                    <a:pt x="43" y="33"/>
                    <a:pt x="43" y="33"/>
                  </a:cubicBezTo>
                  <a:cubicBezTo>
                    <a:pt x="43" y="33"/>
                    <a:pt x="44" y="32"/>
                    <a:pt x="44" y="32"/>
                  </a:cubicBezTo>
                  <a:cubicBezTo>
                    <a:pt x="45" y="32"/>
                    <a:pt x="45" y="33"/>
                    <a:pt x="45" y="33"/>
                  </a:cubicBezTo>
                  <a:cubicBezTo>
                    <a:pt x="45" y="33"/>
                    <a:pt x="46" y="34"/>
                    <a:pt x="46" y="34"/>
                  </a:cubicBezTo>
                  <a:cubicBezTo>
                    <a:pt x="46" y="34"/>
                    <a:pt x="45" y="35"/>
                    <a:pt x="45" y="35"/>
                  </a:cubicBezTo>
                  <a:cubicBezTo>
                    <a:pt x="45" y="35"/>
                    <a:pt x="45" y="36"/>
                    <a:pt x="44" y="36"/>
                  </a:cubicBezTo>
                  <a:cubicBezTo>
                    <a:pt x="44" y="36"/>
                    <a:pt x="43" y="35"/>
                    <a:pt x="43" y="35"/>
                  </a:cubicBezTo>
                  <a:cubicBezTo>
                    <a:pt x="43" y="35"/>
                    <a:pt x="43" y="35"/>
                    <a:pt x="43" y="35"/>
                  </a:cubicBezTo>
                  <a:cubicBezTo>
                    <a:pt x="43" y="35"/>
                    <a:pt x="43" y="34"/>
                    <a:pt x="43" y="34"/>
                  </a:cubicBezTo>
                  <a:cubicBezTo>
                    <a:pt x="43" y="34"/>
                    <a:pt x="43" y="33"/>
                    <a:pt x="43" y="33"/>
                  </a:cubicBezTo>
                  <a:close/>
                </a:path>
              </a:pathLst>
            </a:custGeom>
            <a:solidFill>
              <a:schemeClr val="tx1">
                <a:lumMod val="65000"/>
                <a:lumOff val="35000"/>
              </a:schemeClr>
            </a:solidFill>
            <a:ln>
              <a:noFill/>
            </a:ln>
          </p:spPr>
          <p:txBody>
            <a:bodyPr/>
            <a:lstStyle/>
            <a:p>
              <a:pPr fontAlgn="base">
                <a:spcBef>
                  <a:spcPct val="0"/>
                </a:spcBef>
                <a:spcAft>
                  <a:spcPct val="0"/>
                </a:spcAft>
              </a:pPr>
              <a:endParaRPr lang="zh-CN" altLang="en-US">
                <a:solidFill>
                  <a:srgbClr val="000000"/>
                </a:solidFill>
                <a:latin typeface="Arial" panose="020B0604020202020204" pitchFamily="34" charset="0"/>
              </a:endParaRPr>
            </a:p>
          </p:txBody>
        </p:sp>
        <p:sp>
          <p:nvSpPr>
            <p:cNvPr id="28" name="文本框 27"/>
            <p:cNvSpPr txBox="1"/>
            <p:nvPr/>
          </p:nvSpPr>
          <p:spPr>
            <a:xfrm>
              <a:off x="3066990" y="4223050"/>
              <a:ext cx="893193" cy="400110"/>
            </a:xfrm>
            <a:prstGeom prst="rect">
              <a:avLst/>
            </a:prstGeom>
            <a:noFill/>
          </p:spPr>
          <p:txBody>
            <a:bodyPr wrap="none" rtlCol="0">
              <a:spAutoFit/>
            </a:bodyPr>
            <a:lstStyle/>
            <a:p>
              <a:pPr algn="ctr"/>
              <a:r>
                <a:rPr lang="en-US" altLang="zh-CN" sz="2000" b="1">
                  <a:solidFill>
                    <a:schemeClr val="tx1">
                      <a:lumMod val="65000"/>
                      <a:lumOff val="35000"/>
                    </a:schemeClr>
                  </a:solidFill>
                  <a:latin typeface="+mj-ea"/>
                  <a:ea typeface="+mj-ea"/>
                </a:rPr>
                <a:t>4,396</a:t>
              </a:r>
              <a:endParaRPr lang="zh-CN" altLang="en-US" sz="2000" b="1" dirty="0">
                <a:solidFill>
                  <a:schemeClr val="tx1">
                    <a:lumMod val="65000"/>
                    <a:lumOff val="35000"/>
                  </a:schemeClr>
                </a:solidFill>
                <a:latin typeface="+mj-ea"/>
                <a:ea typeface="+mj-ea"/>
              </a:endParaRPr>
            </a:p>
          </p:txBody>
        </p:sp>
      </p:grpSp>
      <p:sp>
        <p:nvSpPr>
          <p:cNvPr id="29" name="椭圆 28"/>
          <p:cNvSpPr/>
          <p:nvPr/>
        </p:nvSpPr>
        <p:spPr>
          <a:xfrm>
            <a:off x="3223846" y="2093540"/>
            <a:ext cx="3241378" cy="3241378"/>
          </a:xfrm>
          <a:prstGeom prst="ellipse">
            <a:avLst/>
          </a:prstGeom>
          <a:noFill/>
          <a:ln>
            <a:gradFill>
              <a:gsLst>
                <a:gs pos="29000">
                  <a:schemeClr val="accent1">
                    <a:lumMod val="5000"/>
                    <a:lumOff val="95000"/>
                    <a:alpha val="0"/>
                  </a:schemeClr>
                </a:gs>
                <a:gs pos="100000">
                  <a:schemeClr val="bg2">
                    <a:lumMod val="5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548343" y="2164072"/>
            <a:ext cx="593516" cy="593516"/>
            <a:chOff x="5548343" y="2526022"/>
            <a:chExt cx="593516" cy="593516"/>
          </a:xfrm>
        </p:grpSpPr>
        <p:sp>
          <p:nvSpPr>
            <p:cNvPr id="31" name="圆角矩形 30"/>
            <p:cNvSpPr/>
            <p:nvPr/>
          </p:nvSpPr>
          <p:spPr>
            <a:xfrm rot="2700000">
              <a:off x="5548343" y="2526022"/>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a:spLocks noChangeAspect="1"/>
            </p:cNvSpPr>
            <p:nvPr/>
          </p:nvSpPr>
          <p:spPr>
            <a:xfrm>
              <a:off x="5720486" y="2714780"/>
              <a:ext cx="249230" cy="216000"/>
            </a:xfrm>
            <a:custGeom>
              <a:avLst/>
              <a:gdLst/>
              <a:ahLst/>
              <a:cxnLst/>
              <a:rect l="l" t="t" r="r" b="b"/>
              <a:pathLst>
                <a:path w="275545" h="238806">
                  <a:moveTo>
                    <a:pt x="137773" y="96441"/>
                  </a:moveTo>
                  <a:cubicBezTo>
                    <a:pt x="149158" y="96441"/>
                    <a:pt x="158893" y="100483"/>
                    <a:pt x="166977" y="108568"/>
                  </a:cubicBezTo>
                  <a:cubicBezTo>
                    <a:pt x="175062" y="116652"/>
                    <a:pt x="179104" y="126387"/>
                    <a:pt x="179104" y="137773"/>
                  </a:cubicBezTo>
                  <a:cubicBezTo>
                    <a:pt x="179104" y="149158"/>
                    <a:pt x="175062" y="158893"/>
                    <a:pt x="166977" y="166978"/>
                  </a:cubicBezTo>
                  <a:cubicBezTo>
                    <a:pt x="158893" y="175062"/>
                    <a:pt x="149158" y="179104"/>
                    <a:pt x="137773" y="179104"/>
                  </a:cubicBezTo>
                  <a:cubicBezTo>
                    <a:pt x="126387" y="179104"/>
                    <a:pt x="116652" y="175062"/>
                    <a:pt x="108568" y="166978"/>
                  </a:cubicBezTo>
                  <a:cubicBezTo>
                    <a:pt x="100483" y="158893"/>
                    <a:pt x="96441" y="149158"/>
                    <a:pt x="96441" y="137773"/>
                  </a:cubicBezTo>
                  <a:cubicBezTo>
                    <a:pt x="96441" y="126387"/>
                    <a:pt x="100483" y="116652"/>
                    <a:pt x="108568" y="108568"/>
                  </a:cubicBezTo>
                  <a:cubicBezTo>
                    <a:pt x="116652" y="100483"/>
                    <a:pt x="126387" y="96441"/>
                    <a:pt x="137773" y="96441"/>
                  </a:cubicBezTo>
                  <a:close/>
                  <a:moveTo>
                    <a:pt x="137773" y="73479"/>
                  </a:moveTo>
                  <a:cubicBezTo>
                    <a:pt x="120073" y="73479"/>
                    <a:pt x="104932" y="79770"/>
                    <a:pt x="92351" y="92351"/>
                  </a:cubicBezTo>
                  <a:cubicBezTo>
                    <a:pt x="79769" y="104932"/>
                    <a:pt x="73479" y="120073"/>
                    <a:pt x="73479" y="137773"/>
                  </a:cubicBezTo>
                  <a:cubicBezTo>
                    <a:pt x="73479" y="155473"/>
                    <a:pt x="79769" y="170613"/>
                    <a:pt x="92351" y="183195"/>
                  </a:cubicBezTo>
                  <a:cubicBezTo>
                    <a:pt x="104932" y="195776"/>
                    <a:pt x="120073" y="202066"/>
                    <a:pt x="137773" y="202066"/>
                  </a:cubicBezTo>
                  <a:cubicBezTo>
                    <a:pt x="155472" y="202066"/>
                    <a:pt x="170613" y="195776"/>
                    <a:pt x="183194" y="183195"/>
                  </a:cubicBezTo>
                  <a:cubicBezTo>
                    <a:pt x="195776" y="170613"/>
                    <a:pt x="202066" y="155473"/>
                    <a:pt x="202066" y="137773"/>
                  </a:cubicBezTo>
                  <a:cubicBezTo>
                    <a:pt x="202066" y="120073"/>
                    <a:pt x="195776" y="104932"/>
                    <a:pt x="183194" y="92351"/>
                  </a:cubicBezTo>
                  <a:cubicBezTo>
                    <a:pt x="170613" y="79770"/>
                    <a:pt x="155472" y="73479"/>
                    <a:pt x="137773" y="73479"/>
                  </a:cubicBezTo>
                  <a:close/>
                  <a:moveTo>
                    <a:pt x="101033" y="0"/>
                  </a:moveTo>
                  <a:lnTo>
                    <a:pt x="174512" y="0"/>
                  </a:lnTo>
                  <a:cubicBezTo>
                    <a:pt x="179583" y="0"/>
                    <a:pt x="184534" y="1699"/>
                    <a:pt x="189365" y="5095"/>
                  </a:cubicBezTo>
                  <a:cubicBezTo>
                    <a:pt x="194197" y="8492"/>
                    <a:pt x="197522" y="12534"/>
                    <a:pt x="199340" y="17222"/>
                  </a:cubicBezTo>
                  <a:lnTo>
                    <a:pt x="206659" y="36740"/>
                  </a:lnTo>
                  <a:lnTo>
                    <a:pt x="238806" y="36740"/>
                  </a:lnTo>
                  <a:cubicBezTo>
                    <a:pt x="248947" y="36740"/>
                    <a:pt x="257606" y="40327"/>
                    <a:pt x="264781" y="47503"/>
                  </a:cubicBezTo>
                  <a:cubicBezTo>
                    <a:pt x="271957" y="54679"/>
                    <a:pt x="275545" y="63337"/>
                    <a:pt x="275545" y="73479"/>
                  </a:cubicBezTo>
                  <a:lnTo>
                    <a:pt x="275545" y="202066"/>
                  </a:lnTo>
                  <a:cubicBezTo>
                    <a:pt x="275545" y="212208"/>
                    <a:pt x="271957" y="220867"/>
                    <a:pt x="264781" y="228042"/>
                  </a:cubicBezTo>
                  <a:cubicBezTo>
                    <a:pt x="257606" y="235218"/>
                    <a:pt x="248947" y="238806"/>
                    <a:pt x="238806" y="238806"/>
                  </a:cubicBezTo>
                  <a:lnTo>
                    <a:pt x="36740" y="238806"/>
                  </a:lnTo>
                  <a:cubicBezTo>
                    <a:pt x="26598" y="238806"/>
                    <a:pt x="17939" y="235218"/>
                    <a:pt x="10764" y="228042"/>
                  </a:cubicBezTo>
                  <a:cubicBezTo>
                    <a:pt x="3588" y="220867"/>
                    <a:pt x="0" y="212208"/>
                    <a:pt x="0" y="202066"/>
                  </a:cubicBezTo>
                  <a:lnTo>
                    <a:pt x="0" y="73479"/>
                  </a:lnTo>
                  <a:cubicBezTo>
                    <a:pt x="0" y="63337"/>
                    <a:pt x="3588" y="54679"/>
                    <a:pt x="10764" y="47503"/>
                  </a:cubicBezTo>
                  <a:cubicBezTo>
                    <a:pt x="17939" y="40327"/>
                    <a:pt x="26598" y="36740"/>
                    <a:pt x="36740" y="36740"/>
                  </a:cubicBezTo>
                  <a:lnTo>
                    <a:pt x="68886" y="36740"/>
                  </a:lnTo>
                  <a:lnTo>
                    <a:pt x="76206" y="17222"/>
                  </a:lnTo>
                  <a:cubicBezTo>
                    <a:pt x="78023" y="12534"/>
                    <a:pt x="81348" y="8492"/>
                    <a:pt x="86180" y="5095"/>
                  </a:cubicBezTo>
                  <a:cubicBezTo>
                    <a:pt x="91011" y="1699"/>
                    <a:pt x="95962" y="0"/>
                    <a:pt x="101033" y="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solidFill>
                  <a:prstClr val="black"/>
                </a:solidFill>
                <a:latin typeface="FontAwesome" pitchFamily="2" charset="0"/>
              </a:endParaRPr>
            </a:p>
          </p:txBody>
        </p:sp>
      </p:grpSp>
      <p:grpSp>
        <p:nvGrpSpPr>
          <p:cNvPr id="33" name="组合 32"/>
          <p:cNvGrpSpPr/>
          <p:nvPr/>
        </p:nvGrpSpPr>
        <p:grpSpPr>
          <a:xfrm>
            <a:off x="6168224" y="3432054"/>
            <a:ext cx="594000" cy="594000"/>
            <a:chOff x="6168224" y="3794004"/>
            <a:chExt cx="594000" cy="594000"/>
          </a:xfrm>
        </p:grpSpPr>
        <p:sp>
          <p:nvSpPr>
            <p:cNvPr id="34" name="圆角矩形 33"/>
            <p:cNvSpPr>
              <a:spLocks noChangeAspect="1"/>
            </p:cNvSpPr>
            <p:nvPr/>
          </p:nvSpPr>
          <p:spPr>
            <a:xfrm rot="2700000">
              <a:off x="6168224" y="3794004"/>
              <a:ext cx="594000" cy="594000"/>
            </a:xfrm>
            <a:prstGeom prst="roundRect">
              <a:avLst>
                <a:gd name="adj" fmla="val 50000"/>
              </a:avLst>
            </a:prstGeom>
            <a:gradFill flip="none" rotWithShape="0">
              <a:gsLst>
                <a:gs pos="0">
                  <a:schemeClr val="accent4"/>
                </a:gs>
                <a:gs pos="67000">
                  <a:schemeClr val="accent5">
                    <a:lumMod val="60000"/>
                    <a:lumOff val="40000"/>
                  </a:schemeClr>
                </a:gs>
              </a:gsLst>
              <a:lin ang="13500000" scaled="1"/>
              <a:tileRect/>
            </a:gradFill>
            <a:ln w="19050">
              <a:gradFill flip="none" rotWithShape="1">
                <a:gsLst>
                  <a:gs pos="99000">
                    <a:schemeClr val="accent4"/>
                  </a:gs>
                  <a:gs pos="1000">
                    <a:schemeClr val="accent5">
                      <a:lumMod val="60000"/>
                      <a:lumOff val="40000"/>
                    </a:schemeClr>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6327451" y="3964641"/>
              <a:ext cx="275545" cy="252726"/>
            </a:xfrm>
            <a:custGeom>
              <a:avLst/>
              <a:gdLst/>
              <a:ahLst/>
              <a:cxnLst/>
              <a:rect l="l" t="t" r="r" b="b"/>
              <a:pathLst>
                <a:path w="275545" h="252726">
                  <a:moveTo>
                    <a:pt x="220436" y="181400"/>
                  </a:moveTo>
                  <a:cubicBezTo>
                    <a:pt x="215461" y="181400"/>
                    <a:pt x="211155" y="183218"/>
                    <a:pt x="207520" y="186853"/>
                  </a:cubicBezTo>
                  <a:cubicBezTo>
                    <a:pt x="203884" y="190489"/>
                    <a:pt x="202066" y="194794"/>
                    <a:pt x="202066" y="199769"/>
                  </a:cubicBezTo>
                  <a:cubicBezTo>
                    <a:pt x="202066" y="204840"/>
                    <a:pt x="203860" y="209170"/>
                    <a:pt x="207448" y="212757"/>
                  </a:cubicBezTo>
                  <a:cubicBezTo>
                    <a:pt x="211036" y="216345"/>
                    <a:pt x="215365" y="218139"/>
                    <a:pt x="220436" y="218139"/>
                  </a:cubicBezTo>
                  <a:cubicBezTo>
                    <a:pt x="225507" y="218139"/>
                    <a:pt x="229836" y="216345"/>
                    <a:pt x="233424" y="212757"/>
                  </a:cubicBezTo>
                  <a:cubicBezTo>
                    <a:pt x="237012" y="209170"/>
                    <a:pt x="238806" y="204840"/>
                    <a:pt x="238806" y="199769"/>
                  </a:cubicBezTo>
                  <a:cubicBezTo>
                    <a:pt x="238806" y="194794"/>
                    <a:pt x="236988" y="190489"/>
                    <a:pt x="233352" y="186853"/>
                  </a:cubicBezTo>
                  <a:cubicBezTo>
                    <a:pt x="229716" y="183218"/>
                    <a:pt x="225411" y="181400"/>
                    <a:pt x="220436" y="181400"/>
                  </a:cubicBezTo>
                  <a:close/>
                  <a:moveTo>
                    <a:pt x="202066" y="146957"/>
                  </a:moveTo>
                  <a:cubicBezTo>
                    <a:pt x="202832" y="146957"/>
                    <a:pt x="205032" y="149181"/>
                    <a:pt x="208668" y="153630"/>
                  </a:cubicBezTo>
                  <a:cubicBezTo>
                    <a:pt x="212304" y="158079"/>
                    <a:pt x="214791" y="161308"/>
                    <a:pt x="216131" y="163317"/>
                  </a:cubicBezTo>
                  <a:cubicBezTo>
                    <a:pt x="218044" y="163126"/>
                    <a:pt x="219479" y="163030"/>
                    <a:pt x="220436" y="163030"/>
                  </a:cubicBezTo>
                  <a:cubicBezTo>
                    <a:pt x="221393" y="163030"/>
                    <a:pt x="222828" y="163126"/>
                    <a:pt x="224741" y="163317"/>
                  </a:cubicBezTo>
                  <a:cubicBezTo>
                    <a:pt x="229621" y="156524"/>
                    <a:pt x="234022" y="151166"/>
                    <a:pt x="237945" y="147244"/>
                  </a:cubicBezTo>
                  <a:lnTo>
                    <a:pt x="238806" y="146957"/>
                  </a:lnTo>
                  <a:cubicBezTo>
                    <a:pt x="239188" y="146957"/>
                    <a:pt x="245120" y="150305"/>
                    <a:pt x="256601" y="157003"/>
                  </a:cubicBezTo>
                  <a:cubicBezTo>
                    <a:pt x="256984" y="157290"/>
                    <a:pt x="257175" y="157625"/>
                    <a:pt x="257175" y="158007"/>
                  </a:cubicBezTo>
                  <a:cubicBezTo>
                    <a:pt x="257175" y="160399"/>
                    <a:pt x="254736" y="167001"/>
                    <a:pt x="249856" y="177812"/>
                  </a:cubicBezTo>
                  <a:cubicBezTo>
                    <a:pt x="251483" y="180013"/>
                    <a:pt x="252918" y="182500"/>
                    <a:pt x="254161" y="185275"/>
                  </a:cubicBezTo>
                  <a:cubicBezTo>
                    <a:pt x="268417" y="186710"/>
                    <a:pt x="275545" y="188193"/>
                    <a:pt x="275545" y="189724"/>
                  </a:cubicBezTo>
                  <a:lnTo>
                    <a:pt x="275545" y="209815"/>
                  </a:lnTo>
                  <a:cubicBezTo>
                    <a:pt x="275545" y="211346"/>
                    <a:pt x="268417" y="212829"/>
                    <a:pt x="254161" y="214264"/>
                  </a:cubicBezTo>
                  <a:cubicBezTo>
                    <a:pt x="253013" y="216848"/>
                    <a:pt x="251578" y="219335"/>
                    <a:pt x="249856" y="221727"/>
                  </a:cubicBezTo>
                  <a:cubicBezTo>
                    <a:pt x="254736" y="232538"/>
                    <a:pt x="257175" y="239140"/>
                    <a:pt x="257175" y="241532"/>
                  </a:cubicBezTo>
                  <a:cubicBezTo>
                    <a:pt x="257175" y="241914"/>
                    <a:pt x="256984" y="242249"/>
                    <a:pt x="256601" y="242536"/>
                  </a:cubicBezTo>
                  <a:cubicBezTo>
                    <a:pt x="244929" y="249329"/>
                    <a:pt x="238997" y="252726"/>
                    <a:pt x="238806" y="252726"/>
                  </a:cubicBezTo>
                  <a:cubicBezTo>
                    <a:pt x="238040" y="252726"/>
                    <a:pt x="235840" y="250477"/>
                    <a:pt x="232204" y="245981"/>
                  </a:cubicBezTo>
                  <a:cubicBezTo>
                    <a:pt x="228568" y="241484"/>
                    <a:pt x="226081" y="238231"/>
                    <a:pt x="224741" y="236222"/>
                  </a:cubicBezTo>
                  <a:cubicBezTo>
                    <a:pt x="222828" y="236413"/>
                    <a:pt x="221393" y="236509"/>
                    <a:pt x="220436" y="236509"/>
                  </a:cubicBezTo>
                  <a:cubicBezTo>
                    <a:pt x="219479" y="236509"/>
                    <a:pt x="218044" y="236413"/>
                    <a:pt x="216131" y="236222"/>
                  </a:cubicBezTo>
                  <a:cubicBezTo>
                    <a:pt x="214791" y="238231"/>
                    <a:pt x="212304" y="241484"/>
                    <a:pt x="208668" y="245981"/>
                  </a:cubicBezTo>
                  <a:cubicBezTo>
                    <a:pt x="205032" y="250477"/>
                    <a:pt x="202832" y="252726"/>
                    <a:pt x="202066" y="252726"/>
                  </a:cubicBezTo>
                  <a:cubicBezTo>
                    <a:pt x="201875" y="252726"/>
                    <a:pt x="195943" y="249329"/>
                    <a:pt x="184271" y="242536"/>
                  </a:cubicBezTo>
                  <a:cubicBezTo>
                    <a:pt x="183888" y="242249"/>
                    <a:pt x="183697" y="241914"/>
                    <a:pt x="183697" y="241532"/>
                  </a:cubicBezTo>
                  <a:cubicBezTo>
                    <a:pt x="183697" y="239140"/>
                    <a:pt x="186136" y="232538"/>
                    <a:pt x="191016" y="221727"/>
                  </a:cubicBezTo>
                  <a:cubicBezTo>
                    <a:pt x="189294" y="219335"/>
                    <a:pt x="187859" y="216848"/>
                    <a:pt x="186710" y="214264"/>
                  </a:cubicBezTo>
                  <a:cubicBezTo>
                    <a:pt x="172455" y="212829"/>
                    <a:pt x="165327" y="211346"/>
                    <a:pt x="165327" y="209815"/>
                  </a:cubicBezTo>
                  <a:lnTo>
                    <a:pt x="165327" y="189724"/>
                  </a:lnTo>
                  <a:cubicBezTo>
                    <a:pt x="165327" y="188193"/>
                    <a:pt x="172455" y="186710"/>
                    <a:pt x="186710" y="185275"/>
                  </a:cubicBezTo>
                  <a:cubicBezTo>
                    <a:pt x="187954" y="182500"/>
                    <a:pt x="189389" y="180013"/>
                    <a:pt x="191016" y="177812"/>
                  </a:cubicBezTo>
                  <a:cubicBezTo>
                    <a:pt x="186136" y="167001"/>
                    <a:pt x="183697" y="160399"/>
                    <a:pt x="183697" y="158007"/>
                  </a:cubicBezTo>
                  <a:cubicBezTo>
                    <a:pt x="183697" y="157625"/>
                    <a:pt x="183888" y="157290"/>
                    <a:pt x="184271" y="157003"/>
                  </a:cubicBezTo>
                  <a:cubicBezTo>
                    <a:pt x="184653" y="156811"/>
                    <a:pt x="186328" y="155855"/>
                    <a:pt x="189294" y="154132"/>
                  </a:cubicBezTo>
                  <a:cubicBezTo>
                    <a:pt x="192260" y="152410"/>
                    <a:pt x="195082" y="150784"/>
                    <a:pt x="197761" y="149253"/>
                  </a:cubicBezTo>
                  <a:cubicBezTo>
                    <a:pt x="200440" y="147722"/>
                    <a:pt x="201875" y="146957"/>
                    <a:pt x="202066" y="146957"/>
                  </a:cubicBezTo>
                  <a:close/>
                  <a:moveTo>
                    <a:pt x="91848" y="89552"/>
                  </a:moveTo>
                  <a:cubicBezTo>
                    <a:pt x="81707" y="89552"/>
                    <a:pt x="73048" y="93139"/>
                    <a:pt x="65873" y="100315"/>
                  </a:cubicBezTo>
                  <a:cubicBezTo>
                    <a:pt x="58697" y="107491"/>
                    <a:pt x="55109" y="116149"/>
                    <a:pt x="55109" y="126291"/>
                  </a:cubicBezTo>
                  <a:cubicBezTo>
                    <a:pt x="55109" y="136432"/>
                    <a:pt x="58697" y="145091"/>
                    <a:pt x="65873" y="152267"/>
                  </a:cubicBezTo>
                  <a:cubicBezTo>
                    <a:pt x="73048" y="159442"/>
                    <a:pt x="81707" y="163030"/>
                    <a:pt x="91848" y="163030"/>
                  </a:cubicBezTo>
                  <a:cubicBezTo>
                    <a:pt x="101990" y="163030"/>
                    <a:pt x="110649" y="159442"/>
                    <a:pt x="117824" y="152267"/>
                  </a:cubicBezTo>
                  <a:cubicBezTo>
                    <a:pt x="125000" y="145091"/>
                    <a:pt x="128588" y="136432"/>
                    <a:pt x="128588" y="126291"/>
                  </a:cubicBezTo>
                  <a:cubicBezTo>
                    <a:pt x="128588" y="116149"/>
                    <a:pt x="125000" y="107491"/>
                    <a:pt x="117824" y="100315"/>
                  </a:cubicBezTo>
                  <a:cubicBezTo>
                    <a:pt x="110649" y="93139"/>
                    <a:pt x="101990" y="89552"/>
                    <a:pt x="91848" y="89552"/>
                  </a:cubicBezTo>
                  <a:close/>
                  <a:moveTo>
                    <a:pt x="220436" y="34443"/>
                  </a:moveTo>
                  <a:cubicBezTo>
                    <a:pt x="215461" y="34443"/>
                    <a:pt x="211155" y="36261"/>
                    <a:pt x="207520" y="39896"/>
                  </a:cubicBezTo>
                  <a:cubicBezTo>
                    <a:pt x="203884" y="43532"/>
                    <a:pt x="202066" y="47837"/>
                    <a:pt x="202066" y="52812"/>
                  </a:cubicBezTo>
                  <a:cubicBezTo>
                    <a:pt x="202066" y="57883"/>
                    <a:pt x="203860" y="62212"/>
                    <a:pt x="207448" y="65800"/>
                  </a:cubicBezTo>
                  <a:cubicBezTo>
                    <a:pt x="211036" y="69388"/>
                    <a:pt x="215365" y="71182"/>
                    <a:pt x="220436" y="71182"/>
                  </a:cubicBezTo>
                  <a:cubicBezTo>
                    <a:pt x="225507" y="71182"/>
                    <a:pt x="229836" y="69388"/>
                    <a:pt x="233424" y="65800"/>
                  </a:cubicBezTo>
                  <a:cubicBezTo>
                    <a:pt x="237012" y="62212"/>
                    <a:pt x="238806" y="57883"/>
                    <a:pt x="238806" y="52812"/>
                  </a:cubicBezTo>
                  <a:cubicBezTo>
                    <a:pt x="238806" y="47837"/>
                    <a:pt x="236988" y="43532"/>
                    <a:pt x="233352" y="39896"/>
                  </a:cubicBezTo>
                  <a:cubicBezTo>
                    <a:pt x="229716" y="36261"/>
                    <a:pt x="225411" y="34443"/>
                    <a:pt x="220436" y="34443"/>
                  </a:cubicBezTo>
                  <a:close/>
                  <a:moveTo>
                    <a:pt x="78502" y="34443"/>
                  </a:moveTo>
                  <a:lnTo>
                    <a:pt x="105195" y="34443"/>
                  </a:lnTo>
                  <a:cubicBezTo>
                    <a:pt x="106248" y="34443"/>
                    <a:pt x="107204" y="34801"/>
                    <a:pt x="108065" y="35519"/>
                  </a:cubicBezTo>
                  <a:cubicBezTo>
                    <a:pt x="108926" y="36237"/>
                    <a:pt x="109405" y="37074"/>
                    <a:pt x="109501" y="38031"/>
                  </a:cubicBezTo>
                  <a:lnTo>
                    <a:pt x="112801" y="59988"/>
                  </a:lnTo>
                  <a:cubicBezTo>
                    <a:pt x="116054" y="60945"/>
                    <a:pt x="119642" y="62428"/>
                    <a:pt x="123565" y="64437"/>
                  </a:cubicBezTo>
                  <a:lnTo>
                    <a:pt x="140499" y="51664"/>
                  </a:lnTo>
                  <a:cubicBezTo>
                    <a:pt x="141265" y="50995"/>
                    <a:pt x="142221" y="50660"/>
                    <a:pt x="143370" y="50660"/>
                  </a:cubicBezTo>
                  <a:cubicBezTo>
                    <a:pt x="144422" y="50660"/>
                    <a:pt x="145427" y="51042"/>
                    <a:pt x="146383" y="51808"/>
                  </a:cubicBezTo>
                  <a:cubicBezTo>
                    <a:pt x="160161" y="64533"/>
                    <a:pt x="167049" y="72187"/>
                    <a:pt x="167049" y="74770"/>
                  </a:cubicBezTo>
                  <a:cubicBezTo>
                    <a:pt x="167049" y="75631"/>
                    <a:pt x="166714" y="76540"/>
                    <a:pt x="166045" y="77497"/>
                  </a:cubicBezTo>
                  <a:cubicBezTo>
                    <a:pt x="164896" y="79027"/>
                    <a:pt x="162887" y="81611"/>
                    <a:pt x="160017" y="85246"/>
                  </a:cubicBezTo>
                  <a:cubicBezTo>
                    <a:pt x="157147" y="88882"/>
                    <a:pt x="154994" y="91752"/>
                    <a:pt x="153559" y="93857"/>
                  </a:cubicBezTo>
                  <a:cubicBezTo>
                    <a:pt x="155760" y="98449"/>
                    <a:pt x="157386" y="102372"/>
                    <a:pt x="158438" y="105625"/>
                  </a:cubicBezTo>
                  <a:lnTo>
                    <a:pt x="180252" y="108926"/>
                  </a:lnTo>
                  <a:cubicBezTo>
                    <a:pt x="181209" y="109117"/>
                    <a:pt x="182022" y="109620"/>
                    <a:pt x="182692" y="110433"/>
                  </a:cubicBezTo>
                  <a:cubicBezTo>
                    <a:pt x="183362" y="111246"/>
                    <a:pt x="183697" y="112179"/>
                    <a:pt x="183697" y="113231"/>
                  </a:cubicBezTo>
                  <a:lnTo>
                    <a:pt x="183697" y="139781"/>
                  </a:lnTo>
                  <a:cubicBezTo>
                    <a:pt x="183697" y="140738"/>
                    <a:pt x="183362" y="141671"/>
                    <a:pt x="182692" y="142580"/>
                  </a:cubicBezTo>
                  <a:cubicBezTo>
                    <a:pt x="182022" y="143489"/>
                    <a:pt x="181257" y="143991"/>
                    <a:pt x="180396" y="144087"/>
                  </a:cubicBezTo>
                  <a:lnTo>
                    <a:pt x="158151" y="147531"/>
                  </a:lnTo>
                  <a:cubicBezTo>
                    <a:pt x="157099" y="150879"/>
                    <a:pt x="155568" y="154515"/>
                    <a:pt x="153559" y="158438"/>
                  </a:cubicBezTo>
                  <a:cubicBezTo>
                    <a:pt x="156812" y="163030"/>
                    <a:pt x="161117" y="168532"/>
                    <a:pt x="166475" y="174942"/>
                  </a:cubicBezTo>
                  <a:cubicBezTo>
                    <a:pt x="167145" y="175899"/>
                    <a:pt x="167480" y="176855"/>
                    <a:pt x="167480" y="177812"/>
                  </a:cubicBezTo>
                  <a:cubicBezTo>
                    <a:pt x="167480" y="178960"/>
                    <a:pt x="167145" y="179869"/>
                    <a:pt x="166475" y="180539"/>
                  </a:cubicBezTo>
                  <a:cubicBezTo>
                    <a:pt x="164275" y="183409"/>
                    <a:pt x="160328" y="187691"/>
                    <a:pt x="154635" y="193383"/>
                  </a:cubicBezTo>
                  <a:cubicBezTo>
                    <a:pt x="148943" y="199076"/>
                    <a:pt x="145187" y="201922"/>
                    <a:pt x="143370" y="201922"/>
                  </a:cubicBezTo>
                  <a:cubicBezTo>
                    <a:pt x="142317" y="201922"/>
                    <a:pt x="141313" y="201887"/>
                    <a:pt x="140356" y="200918"/>
                  </a:cubicBezTo>
                  <a:lnTo>
                    <a:pt x="123852" y="188001"/>
                  </a:lnTo>
                  <a:cubicBezTo>
                    <a:pt x="120312" y="189819"/>
                    <a:pt x="116628" y="191302"/>
                    <a:pt x="112801" y="192450"/>
                  </a:cubicBezTo>
                  <a:cubicBezTo>
                    <a:pt x="111749" y="202783"/>
                    <a:pt x="110649" y="210198"/>
                    <a:pt x="109501" y="214695"/>
                  </a:cubicBezTo>
                  <a:cubicBezTo>
                    <a:pt x="108831" y="216991"/>
                    <a:pt x="107396" y="218139"/>
                    <a:pt x="105195" y="218139"/>
                  </a:cubicBezTo>
                  <a:lnTo>
                    <a:pt x="78502" y="218139"/>
                  </a:lnTo>
                  <a:cubicBezTo>
                    <a:pt x="77449" y="218139"/>
                    <a:pt x="76493" y="217780"/>
                    <a:pt x="75632" y="217063"/>
                  </a:cubicBezTo>
                  <a:cubicBezTo>
                    <a:pt x="74770" y="216345"/>
                    <a:pt x="74292" y="215508"/>
                    <a:pt x="74196" y="214551"/>
                  </a:cubicBezTo>
                  <a:lnTo>
                    <a:pt x="70896" y="192594"/>
                  </a:lnTo>
                  <a:cubicBezTo>
                    <a:pt x="67643" y="191637"/>
                    <a:pt x="64055" y="190154"/>
                    <a:pt x="60132" y="188145"/>
                  </a:cubicBezTo>
                  <a:lnTo>
                    <a:pt x="43198" y="200918"/>
                  </a:lnTo>
                  <a:cubicBezTo>
                    <a:pt x="42528" y="201887"/>
                    <a:pt x="41571" y="201922"/>
                    <a:pt x="40327" y="201922"/>
                  </a:cubicBezTo>
                  <a:cubicBezTo>
                    <a:pt x="39275" y="201922"/>
                    <a:pt x="38270" y="201839"/>
                    <a:pt x="37314" y="200774"/>
                  </a:cubicBezTo>
                  <a:cubicBezTo>
                    <a:pt x="23536" y="188049"/>
                    <a:pt x="16648" y="180395"/>
                    <a:pt x="16648" y="177812"/>
                  </a:cubicBezTo>
                  <a:cubicBezTo>
                    <a:pt x="16648" y="176951"/>
                    <a:pt x="16983" y="176042"/>
                    <a:pt x="17652" y="175085"/>
                  </a:cubicBezTo>
                  <a:cubicBezTo>
                    <a:pt x="18609" y="173746"/>
                    <a:pt x="20570" y="171210"/>
                    <a:pt x="23536" y="167479"/>
                  </a:cubicBezTo>
                  <a:cubicBezTo>
                    <a:pt x="26502" y="163748"/>
                    <a:pt x="28751" y="160830"/>
                    <a:pt x="30281" y="158725"/>
                  </a:cubicBezTo>
                  <a:cubicBezTo>
                    <a:pt x="28081" y="154515"/>
                    <a:pt x="26407" y="150592"/>
                    <a:pt x="25259" y="146957"/>
                  </a:cubicBezTo>
                  <a:lnTo>
                    <a:pt x="3445" y="143512"/>
                  </a:lnTo>
                  <a:cubicBezTo>
                    <a:pt x="2488" y="143417"/>
                    <a:pt x="1675" y="142962"/>
                    <a:pt x="1005" y="142149"/>
                  </a:cubicBezTo>
                  <a:cubicBezTo>
                    <a:pt x="335" y="141336"/>
                    <a:pt x="0" y="140403"/>
                    <a:pt x="0" y="139351"/>
                  </a:cubicBezTo>
                  <a:lnTo>
                    <a:pt x="0" y="112801"/>
                  </a:lnTo>
                  <a:cubicBezTo>
                    <a:pt x="0" y="111844"/>
                    <a:pt x="335" y="110911"/>
                    <a:pt x="1005" y="110002"/>
                  </a:cubicBezTo>
                  <a:cubicBezTo>
                    <a:pt x="1675" y="109093"/>
                    <a:pt x="2440" y="108591"/>
                    <a:pt x="3301" y="108495"/>
                  </a:cubicBezTo>
                  <a:lnTo>
                    <a:pt x="25546" y="105051"/>
                  </a:lnTo>
                  <a:cubicBezTo>
                    <a:pt x="26598" y="101702"/>
                    <a:pt x="28129" y="98067"/>
                    <a:pt x="30138" y="94144"/>
                  </a:cubicBezTo>
                  <a:cubicBezTo>
                    <a:pt x="26885" y="89552"/>
                    <a:pt x="22580" y="84050"/>
                    <a:pt x="17222" y="77640"/>
                  </a:cubicBezTo>
                  <a:cubicBezTo>
                    <a:pt x="16552" y="76588"/>
                    <a:pt x="16217" y="75631"/>
                    <a:pt x="16217" y="74770"/>
                  </a:cubicBezTo>
                  <a:cubicBezTo>
                    <a:pt x="16217" y="73622"/>
                    <a:pt x="16552" y="72665"/>
                    <a:pt x="17222" y="71900"/>
                  </a:cubicBezTo>
                  <a:cubicBezTo>
                    <a:pt x="19327" y="69029"/>
                    <a:pt x="23249" y="64772"/>
                    <a:pt x="28990" y="59127"/>
                  </a:cubicBezTo>
                  <a:cubicBezTo>
                    <a:pt x="34730" y="53482"/>
                    <a:pt x="38510" y="50660"/>
                    <a:pt x="40327" y="50660"/>
                  </a:cubicBezTo>
                  <a:cubicBezTo>
                    <a:pt x="41380" y="50660"/>
                    <a:pt x="42384" y="50995"/>
                    <a:pt x="43341" y="51664"/>
                  </a:cubicBezTo>
                  <a:lnTo>
                    <a:pt x="59845" y="64580"/>
                  </a:lnTo>
                  <a:cubicBezTo>
                    <a:pt x="63098" y="62858"/>
                    <a:pt x="66782" y="61327"/>
                    <a:pt x="70896" y="59988"/>
                  </a:cubicBezTo>
                  <a:cubicBezTo>
                    <a:pt x="71948" y="49655"/>
                    <a:pt x="73048" y="42288"/>
                    <a:pt x="74196" y="37887"/>
                  </a:cubicBezTo>
                  <a:cubicBezTo>
                    <a:pt x="74866" y="35591"/>
                    <a:pt x="76301" y="34443"/>
                    <a:pt x="78502" y="34443"/>
                  </a:cubicBezTo>
                  <a:close/>
                  <a:moveTo>
                    <a:pt x="202066" y="0"/>
                  </a:moveTo>
                  <a:cubicBezTo>
                    <a:pt x="202832" y="0"/>
                    <a:pt x="205032" y="2224"/>
                    <a:pt x="208668" y="6673"/>
                  </a:cubicBezTo>
                  <a:cubicBezTo>
                    <a:pt x="212304" y="11122"/>
                    <a:pt x="214791" y="14351"/>
                    <a:pt x="216131" y="16360"/>
                  </a:cubicBezTo>
                  <a:cubicBezTo>
                    <a:pt x="218044" y="16169"/>
                    <a:pt x="219479" y="16073"/>
                    <a:pt x="220436" y="16073"/>
                  </a:cubicBezTo>
                  <a:cubicBezTo>
                    <a:pt x="221393" y="16073"/>
                    <a:pt x="222828" y="16169"/>
                    <a:pt x="224741" y="16360"/>
                  </a:cubicBezTo>
                  <a:cubicBezTo>
                    <a:pt x="229621" y="9567"/>
                    <a:pt x="234022" y="4209"/>
                    <a:pt x="237945" y="287"/>
                  </a:cubicBezTo>
                  <a:lnTo>
                    <a:pt x="238806" y="0"/>
                  </a:lnTo>
                  <a:cubicBezTo>
                    <a:pt x="239188" y="0"/>
                    <a:pt x="245120" y="3348"/>
                    <a:pt x="256601" y="10046"/>
                  </a:cubicBezTo>
                  <a:cubicBezTo>
                    <a:pt x="256984" y="10333"/>
                    <a:pt x="257175" y="10667"/>
                    <a:pt x="257175" y="11050"/>
                  </a:cubicBezTo>
                  <a:cubicBezTo>
                    <a:pt x="257175" y="13442"/>
                    <a:pt x="254736" y="20044"/>
                    <a:pt x="249856" y="30855"/>
                  </a:cubicBezTo>
                  <a:cubicBezTo>
                    <a:pt x="251483" y="33055"/>
                    <a:pt x="252918" y="35543"/>
                    <a:pt x="254161" y="38318"/>
                  </a:cubicBezTo>
                  <a:cubicBezTo>
                    <a:pt x="268417" y="39753"/>
                    <a:pt x="275545" y="41236"/>
                    <a:pt x="275545" y="42766"/>
                  </a:cubicBezTo>
                  <a:lnTo>
                    <a:pt x="275545" y="62858"/>
                  </a:lnTo>
                  <a:cubicBezTo>
                    <a:pt x="275545" y="64389"/>
                    <a:pt x="268417" y="65872"/>
                    <a:pt x="254161" y="67307"/>
                  </a:cubicBezTo>
                  <a:cubicBezTo>
                    <a:pt x="253013" y="69890"/>
                    <a:pt x="251578" y="72378"/>
                    <a:pt x="249856" y="74770"/>
                  </a:cubicBezTo>
                  <a:cubicBezTo>
                    <a:pt x="254736" y="85581"/>
                    <a:pt x="257175" y="92183"/>
                    <a:pt x="257175" y="94575"/>
                  </a:cubicBezTo>
                  <a:cubicBezTo>
                    <a:pt x="257175" y="94957"/>
                    <a:pt x="256984" y="95292"/>
                    <a:pt x="256601" y="95579"/>
                  </a:cubicBezTo>
                  <a:cubicBezTo>
                    <a:pt x="244929" y="102372"/>
                    <a:pt x="238997" y="105769"/>
                    <a:pt x="238806" y="105769"/>
                  </a:cubicBezTo>
                  <a:cubicBezTo>
                    <a:pt x="238040" y="105769"/>
                    <a:pt x="235840" y="103520"/>
                    <a:pt x="232204" y="99023"/>
                  </a:cubicBezTo>
                  <a:cubicBezTo>
                    <a:pt x="228568" y="94527"/>
                    <a:pt x="226081" y="91274"/>
                    <a:pt x="224741" y="89265"/>
                  </a:cubicBezTo>
                  <a:cubicBezTo>
                    <a:pt x="222828" y="89456"/>
                    <a:pt x="221393" y="89552"/>
                    <a:pt x="220436" y="89552"/>
                  </a:cubicBezTo>
                  <a:cubicBezTo>
                    <a:pt x="219479" y="89552"/>
                    <a:pt x="218044" y="89456"/>
                    <a:pt x="216131" y="89265"/>
                  </a:cubicBezTo>
                  <a:cubicBezTo>
                    <a:pt x="214791" y="91274"/>
                    <a:pt x="212304" y="94527"/>
                    <a:pt x="208668" y="99023"/>
                  </a:cubicBezTo>
                  <a:cubicBezTo>
                    <a:pt x="205032" y="103520"/>
                    <a:pt x="202832" y="105769"/>
                    <a:pt x="202066" y="105769"/>
                  </a:cubicBezTo>
                  <a:cubicBezTo>
                    <a:pt x="201875" y="105769"/>
                    <a:pt x="195943" y="102372"/>
                    <a:pt x="184271" y="95579"/>
                  </a:cubicBezTo>
                  <a:cubicBezTo>
                    <a:pt x="183888" y="95292"/>
                    <a:pt x="183697" y="94957"/>
                    <a:pt x="183697" y="94575"/>
                  </a:cubicBezTo>
                  <a:cubicBezTo>
                    <a:pt x="183697" y="92183"/>
                    <a:pt x="186136" y="85581"/>
                    <a:pt x="191016" y="74770"/>
                  </a:cubicBezTo>
                  <a:cubicBezTo>
                    <a:pt x="189294" y="72378"/>
                    <a:pt x="187859" y="69890"/>
                    <a:pt x="186710" y="67307"/>
                  </a:cubicBezTo>
                  <a:cubicBezTo>
                    <a:pt x="172455" y="65872"/>
                    <a:pt x="165327" y="64389"/>
                    <a:pt x="165327" y="62858"/>
                  </a:cubicBezTo>
                  <a:lnTo>
                    <a:pt x="165327" y="42766"/>
                  </a:lnTo>
                  <a:cubicBezTo>
                    <a:pt x="165327" y="41236"/>
                    <a:pt x="172455" y="39753"/>
                    <a:pt x="186710" y="38318"/>
                  </a:cubicBezTo>
                  <a:cubicBezTo>
                    <a:pt x="187954" y="35543"/>
                    <a:pt x="189389" y="33055"/>
                    <a:pt x="191016" y="30855"/>
                  </a:cubicBezTo>
                  <a:cubicBezTo>
                    <a:pt x="186136" y="20044"/>
                    <a:pt x="183697" y="13442"/>
                    <a:pt x="183697" y="11050"/>
                  </a:cubicBezTo>
                  <a:cubicBezTo>
                    <a:pt x="183697" y="10667"/>
                    <a:pt x="183888" y="10333"/>
                    <a:pt x="184271" y="10046"/>
                  </a:cubicBezTo>
                  <a:cubicBezTo>
                    <a:pt x="184653" y="9854"/>
                    <a:pt x="186328" y="8897"/>
                    <a:pt x="189294" y="7175"/>
                  </a:cubicBezTo>
                  <a:cubicBezTo>
                    <a:pt x="192260" y="5453"/>
                    <a:pt x="195082" y="3827"/>
                    <a:pt x="197761" y="2296"/>
                  </a:cubicBezTo>
                  <a:cubicBezTo>
                    <a:pt x="200440" y="765"/>
                    <a:pt x="201875" y="0"/>
                    <a:pt x="20206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FontAwesome" pitchFamily="2" charset="0"/>
              </a:endParaRPr>
            </a:p>
          </p:txBody>
        </p:sp>
      </p:grpSp>
      <p:grpSp>
        <p:nvGrpSpPr>
          <p:cNvPr id="36" name="组合 35"/>
          <p:cNvGrpSpPr/>
          <p:nvPr/>
        </p:nvGrpSpPr>
        <p:grpSpPr>
          <a:xfrm>
            <a:off x="5548341" y="4687963"/>
            <a:ext cx="593516" cy="593516"/>
            <a:chOff x="5548341" y="5049913"/>
            <a:chExt cx="593516" cy="593516"/>
          </a:xfrm>
        </p:grpSpPr>
        <p:sp>
          <p:nvSpPr>
            <p:cNvPr id="37" name="圆角矩形 36"/>
            <p:cNvSpPr/>
            <p:nvPr/>
          </p:nvSpPr>
          <p:spPr>
            <a:xfrm rot="2700000">
              <a:off x="5548341" y="5049913"/>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123"/>
            <p:cNvSpPr>
              <a:spLocks noChangeAspect="1" noChangeArrowheads="1"/>
            </p:cNvSpPr>
            <p:nvPr/>
          </p:nvSpPr>
          <p:spPr bwMode="auto">
            <a:xfrm>
              <a:off x="5720486" y="5220671"/>
              <a:ext cx="245520" cy="25200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p:spPr>
          <p:txBody>
            <a:bodyPr wrap="none" lIns="45712" tIns="22856" rIns="45712" bIns="22856" anchor="ctr"/>
            <a:lstStyle/>
            <a:p>
              <a:pPr defTabSz="609600">
                <a:defRPr/>
              </a:pPr>
              <a:endParaRPr lang="en-US" dirty="0">
                <a:solidFill>
                  <a:srgbClr val="7F7F7F"/>
                </a:solidFill>
              </a:endParaRPr>
            </a:p>
          </p:txBody>
        </p:sp>
      </p:grpSp>
      <p:grpSp>
        <p:nvGrpSpPr>
          <p:cNvPr id="39" name="组合 38"/>
          <p:cNvGrpSpPr/>
          <p:nvPr/>
        </p:nvGrpSpPr>
        <p:grpSpPr>
          <a:xfrm>
            <a:off x="787876" y="3008314"/>
            <a:ext cx="3196233" cy="209078"/>
            <a:chOff x="693420" y="3421857"/>
            <a:chExt cx="3196233" cy="209078"/>
          </a:xfrm>
        </p:grpSpPr>
        <p:cxnSp>
          <p:nvCxnSpPr>
            <p:cNvPr id="40" name="直接连接符 39"/>
            <p:cNvCxnSpPr/>
            <p:nvPr/>
          </p:nvCxnSpPr>
          <p:spPr>
            <a:xfrm flipH="1" flipV="1">
              <a:off x="3826668" y="3421857"/>
              <a:ext cx="62985" cy="209078"/>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693420" y="3429000"/>
              <a:ext cx="3135629"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42" name="文本框 41"/>
          <p:cNvSpPr txBox="1"/>
          <p:nvPr/>
        </p:nvSpPr>
        <p:spPr>
          <a:xfrm>
            <a:off x="711839" y="2628857"/>
            <a:ext cx="1954381" cy="400110"/>
          </a:xfrm>
          <a:prstGeom prst="rect">
            <a:avLst/>
          </a:prstGeom>
          <a:noFill/>
        </p:spPr>
        <p:txBody>
          <a:bodyPr wrap="none" rtlCol="0">
            <a:spAutoFit/>
          </a:bodyPr>
          <a:lstStyle/>
          <a:p>
            <a:r>
              <a:rPr lang="zh-CN" altLang="en-US" sz="2000" b="1" spc="300">
                <a:solidFill>
                  <a:srgbClr val="000000">
                    <a:lumMod val="75000"/>
                    <a:lumOff val="25000"/>
                  </a:srgbClr>
                </a:solidFill>
                <a:latin typeface="+mj-ea"/>
                <a:ea typeface="+mj-ea"/>
                <a:cs typeface="+mn-ea"/>
                <a:sym typeface="+mn-lt"/>
              </a:rPr>
              <a:t>添加您的标题</a:t>
            </a:r>
            <a:endParaRPr lang="zh-CN" altLang="en-US" sz="1600" b="1" spc="300" dirty="0">
              <a:solidFill>
                <a:schemeClr val="tx1">
                  <a:lumMod val="75000"/>
                  <a:lumOff val="25000"/>
                </a:schemeClr>
              </a:solidFill>
              <a:latin typeface="+mj-ea"/>
              <a:ea typeface="+mj-ea"/>
            </a:endParaRPr>
          </a:p>
        </p:txBody>
      </p:sp>
      <p:sp>
        <p:nvSpPr>
          <p:cNvPr id="43" name="文本框 42"/>
          <p:cNvSpPr txBox="1"/>
          <p:nvPr/>
        </p:nvSpPr>
        <p:spPr>
          <a:xfrm>
            <a:off x="711839" y="3024420"/>
            <a:ext cx="3209285" cy="891911"/>
          </a:xfrm>
          <a:prstGeom prst="rect">
            <a:avLst/>
          </a:prstGeom>
          <a:noFill/>
        </p:spPr>
        <p:txBody>
          <a:bodyPr wrap="square" rtlCol="0">
            <a:spAutoFit/>
          </a:bodyPr>
          <a:lstStyle/>
          <a:p>
            <a:pPr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nvGrpSpPr>
          <p:cNvPr id="44" name="组合 43"/>
          <p:cNvGrpSpPr/>
          <p:nvPr/>
        </p:nvGrpSpPr>
        <p:grpSpPr>
          <a:xfrm>
            <a:off x="6307450" y="2024057"/>
            <a:ext cx="4407442" cy="872679"/>
            <a:chOff x="6307450" y="2386007"/>
            <a:chExt cx="4407442" cy="872679"/>
          </a:xfrm>
        </p:grpSpPr>
        <p:sp>
          <p:nvSpPr>
            <p:cNvPr id="45" name="文本框 44"/>
            <p:cNvSpPr txBox="1"/>
            <p:nvPr/>
          </p:nvSpPr>
          <p:spPr>
            <a:xfrm>
              <a:off x="6307450" y="2386007"/>
              <a:ext cx="1646605" cy="338554"/>
            </a:xfrm>
            <a:prstGeom prst="rect">
              <a:avLst/>
            </a:prstGeom>
            <a:noFill/>
          </p:spPr>
          <p:txBody>
            <a:bodyPr wrap="none" rtlCol="0">
              <a:spAutoFit/>
            </a:bodyPr>
            <a:lstStyle/>
            <a:p>
              <a:r>
                <a:rPr lang="zh-CN" altLang="en-US" sz="1600" b="1" spc="300">
                  <a:solidFill>
                    <a:schemeClr val="accent2"/>
                  </a:solidFill>
                  <a:latin typeface="+mj-ea"/>
                  <a:ea typeface="+mj-ea"/>
                </a:rPr>
                <a:t>添加您的标题</a:t>
              </a:r>
              <a:endParaRPr lang="zh-CN" altLang="en-US" sz="1600" b="1" spc="300" dirty="0">
                <a:solidFill>
                  <a:schemeClr val="accent2"/>
                </a:solidFill>
                <a:latin typeface="+mj-ea"/>
                <a:ea typeface="+mj-ea"/>
              </a:endParaRPr>
            </a:p>
          </p:txBody>
        </p:sp>
        <p:sp>
          <p:nvSpPr>
            <p:cNvPr id="46" name="文本框 45"/>
            <p:cNvSpPr txBox="1"/>
            <p:nvPr/>
          </p:nvSpPr>
          <p:spPr>
            <a:xfrm>
              <a:off x="6307450" y="2643774"/>
              <a:ext cx="4407442" cy="614912"/>
            </a:xfrm>
            <a:prstGeom prst="rect">
              <a:avLst/>
            </a:prstGeom>
            <a:noFill/>
          </p:spPr>
          <p:txBody>
            <a:bodyPr wrap="square" rtlCol="0">
              <a:spAutoFit/>
            </a:bodyPr>
            <a:lstStyle/>
            <a:p>
              <a:pPr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grpSp>
        <p:nvGrpSpPr>
          <p:cNvPr id="47" name="组合 46"/>
          <p:cNvGrpSpPr/>
          <p:nvPr/>
        </p:nvGrpSpPr>
        <p:grpSpPr>
          <a:xfrm>
            <a:off x="6906867" y="3305262"/>
            <a:ext cx="4407442" cy="872679"/>
            <a:chOff x="6906867" y="3667212"/>
            <a:chExt cx="4407442" cy="872679"/>
          </a:xfrm>
        </p:grpSpPr>
        <p:sp>
          <p:nvSpPr>
            <p:cNvPr id="48" name="文本框 47"/>
            <p:cNvSpPr txBox="1"/>
            <p:nvPr/>
          </p:nvSpPr>
          <p:spPr>
            <a:xfrm>
              <a:off x="6906867" y="3667212"/>
              <a:ext cx="1646605" cy="338554"/>
            </a:xfrm>
            <a:prstGeom prst="rect">
              <a:avLst/>
            </a:prstGeom>
            <a:noFill/>
          </p:spPr>
          <p:txBody>
            <a:bodyPr wrap="none" rtlCol="0">
              <a:spAutoFit/>
            </a:bodyPr>
            <a:lstStyle/>
            <a:p>
              <a:r>
                <a:rPr lang="zh-CN" altLang="en-US" sz="1600" b="1" spc="300">
                  <a:solidFill>
                    <a:schemeClr val="accent5">
                      <a:lumMod val="60000"/>
                      <a:lumOff val="40000"/>
                    </a:schemeClr>
                  </a:solidFill>
                  <a:latin typeface="+mj-ea"/>
                  <a:ea typeface="+mj-ea"/>
                </a:rPr>
                <a:t>添加您的标题</a:t>
              </a:r>
              <a:endParaRPr lang="zh-CN" altLang="en-US" sz="1600" b="1" spc="300" dirty="0">
                <a:solidFill>
                  <a:schemeClr val="accent5">
                    <a:lumMod val="60000"/>
                    <a:lumOff val="40000"/>
                  </a:schemeClr>
                </a:solidFill>
                <a:latin typeface="+mj-ea"/>
                <a:ea typeface="+mj-ea"/>
              </a:endParaRPr>
            </a:p>
          </p:txBody>
        </p:sp>
        <p:sp>
          <p:nvSpPr>
            <p:cNvPr id="49" name="文本框 48"/>
            <p:cNvSpPr txBox="1"/>
            <p:nvPr/>
          </p:nvSpPr>
          <p:spPr>
            <a:xfrm>
              <a:off x="6906867" y="3924979"/>
              <a:ext cx="4407442" cy="614912"/>
            </a:xfrm>
            <a:prstGeom prst="rect">
              <a:avLst/>
            </a:prstGeom>
            <a:noFill/>
          </p:spPr>
          <p:txBody>
            <a:bodyPr wrap="square" rtlCol="0">
              <a:spAutoFit/>
            </a:bodyPr>
            <a:lstStyle/>
            <a:p>
              <a:pPr lvl="0"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grpSp>
        <p:nvGrpSpPr>
          <p:cNvPr id="50" name="组合 49"/>
          <p:cNvGrpSpPr/>
          <p:nvPr/>
        </p:nvGrpSpPr>
        <p:grpSpPr>
          <a:xfrm>
            <a:off x="6327451" y="4630875"/>
            <a:ext cx="4407442" cy="872679"/>
            <a:chOff x="6327451" y="4992825"/>
            <a:chExt cx="4407442" cy="872679"/>
          </a:xfrm>
        </p:grpSpPr>
        <p:sp>
          <p:nvSpPr>
            <p:cNvPr id="51" name="文本框 50"/>
            <p:cNvSpPr txBox="1"/>
            <p:nvPr/>
          </p:nvSpPr>
          <p:spPr>
            <a:xfrm>
              <a:off x="6327451" y="4992825"/>
              <a:ext cx="1646605" cy="338554"/>
            </a:xfrm>
            <a:prstGeom prst="rect">
              <a:avLst/>
            </a:prstGeom>
            <a:noFill/>
          </p:spPr>
          <p:txBody>
            <a:bodyPr wrap="none" rtlCol="0">
              <a:spAutoFit/>
            </a:bodyPr>
            <a:lstStyle/>
            <a:p>
              <a:r>
                <a:rPr lang="zh-CN" altLang="en-US" sz="1600" b="1" spc="300">
                  <a:solidFill>
                    <a:schemeClr val="accent2"/>
                  </a:solidFill>
                  <a:latin typeface="+mj-ea"/>
                  <a:ea typeface="+mj-ea"/>
                </a:rPr>
                <a:t>添加您的标题</a:t>
              </a:r>
              <a:endParaRPr lang="zh-CN" altLang="en-US" sz="1600" b="1" spc="300" dirty="0">
                <a:solidFill>
                  <a:schemeClr val="accent2"/>
                </a:solidFill>
                <a:latin typeface="+mj-ea"/>
                <a:ea typeface="+mj-ea"/>
              </a:endParaRPr>
            </a:p>
          </p:txBody>
        </p:sp>
        <p:sp>
          <p:nvSpPr>
            <p:cNvPr id="52" name="文本框 51"/>
            <p:cNvSpPr txBox="1"/>
            <p:nvPr/>
          </p:nvSpPr>
          <p:spPr>
            <a:xfrm>
              <a:off x="6327451" y="5250592"/>
              <a:ext cx="4407442" cy="614912"/>
            </a:xfrm>
            <a:prstGeom prst="rect">
              <a:avLst/>
            </a:prstGeom>
            <a:noFill/>
          </p:spPr>
          <p:txBody>
            <a:bodyPr wrap="square" rtlCol="0">
              <a:spAutoFit/>
            </a:bodyPr>
            <a:lstStyle/>
            <a:p>
              <a:pPr lvl="0"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750"/>
                                        <p:tgtEl>
                                          <p:spTgt spid="23"/>
                                        </p:tgtEl>
                                      </p:cBhvr>
                                    </p:animEffect>
                                  </p:childTnLst>
                                </p:cTn>
                              </p:par>
                              <p:par>
                                <p:cTn id="14" presetID="35" presetClass="path" presetSubtype="0" decel="100000" fill="hold" nodeType="withEffect">
                                  <p:stCondLst>
                                    <p:cond delay="0"/>
                                  </p:stCondLst>
                                  <p:childTnLst>
                                    <p:animMotion origin="layout" path="M -2.91667E-6 3.33333E-6 L -0.04557 3.33333E-6 " pathEditMode="relative" rAng="0" ptsTypes="AA">
                                      <p:cBhvr>
                                        <p:cTn id="15" dur="1500" spd="-100000" fill="hold"/>
                                        <p:tgtEl>
                                          <p:spTgt spid="23"/>
                                        </p:tgtEl>
                                        <p:attrNameLst>
                                          <p:attrName>ppt_x</p:attrName>
                                          <p:attrName>ppt_y</p:attrName>
                                        </p:attrNameLst>
                                      </p:cBhvr>
                                      <p:rCtr x="-2279" y="0"/>
                                    </p:animMotion>
                                  </p:childTnLst>
                                </p:cTn>
                              </p:par>
                              <p:par>
                                <p:cTn id="16" presetID="10" presetClass="entr" presetSubtype="0" fill="hold" grpId="0" nodeType="withEffect">
                                  <p:stCondLst>
                                    <p:cond delay="75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750"/>
                                        <p:tgtEl>
                                          <p:spTgt spid="29"/>
                                        </p:tgtEl>
                                      </p:cBhvr>
                                    </p:animEffect>
                                  </p:childTnLst>
                                </p:cTn>
                              </p:par>
                              <p:par>
                                <p:cTn id="19" presetID="35" presetClass="path" presetSubtype="0" decel="100000" fill="hold" grpId="1" nodeType="withEffect">
                                  <p:stCondLst>
                                    <p:cond delay="750"/>
                                  </p:stCondLst>
                                  <p:childTnLst>
                                    <p:animMotion origin="layout" path="M 4.16667E-6 3.33333E-6 L -0.04558 3.33333E-6 " pathEditMode="relative" rAng="0" ptsTypes="AA">
                                      <p:cBhvr>
                                        <p:cTn id="20" dur="1500" spd="-100000" fill="hold"/>
                                        <p:tgtEl>
                                          <p:spTgt spid="29"/>
                                        </p:tgtEl>
                                        <p:attrNameLst>
                                          <p:attrName>ppt_x</p:attrName>
                                          <p:attrName>ppt_y</p:attrName>
                                        </p:attrNameLst>
                                      </p:cBhvr>
                                      <p:rCtr x="-2279" y="0"/>
                                    </p:animMotion>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750"/>
                                        <p:tgtEl>
                                          <p:spTgt spid="30"/>
                                        </p:tgtEl>
                                      </p:cBhvr>
                                    </p:animEffect>
                                  </p:childTnLst>
                                </p:cTn>
                              </p:par>
                              <p:par>
                                <p:cTn id="25" presetID="64" presetClass="path" presetSubtype="0" decel="100000" fill="hold" nodeType="withEffect">
                                  <p:stCondLst>
                                    <p:cond delay="0"/>
                                  </p:stCondLst>
                                  <p:childTnLst>
                                    <p:animMotion origin="layout" path="M 2.91667E-6 3.7037E-6 L 2.91667E-6 -0.08658 " pathEditMode="relative" rAng="0" ptsTypes="AA">
                                      <p:cBhvr>
                                        <p:cTn id="26" dur="1250" spd="-100000" fill="hold"/>
                                        <p:tgtEl>
                                          <p:spTgt spid="30"/>
                                        </p:tgtEl>
                                        <p:attrNameLst>
                                          <p:attrName>ppt_x</p:attrName>
                                          <p:attrName>ppt_y</p:attrName>
                                        </p:attrNameLst>
                                      </p:cBhvr>
                                      <p:rCtr x="0" y="-4329"/>
                                    </p:animMotion>
                                  </p:childTnLst>
                                </p:cTn>
                              </p:par>
                              <p:par>
                                <p:cTn id="27" presetID="10" presetClass="entr" presetSubtype="0" fill="hold" nodeType="withEffect">
                                  <p:stCondLst>
                                    <p:cond delay="50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750"/>
                                        <p:tgtEl>
                                          <p:spTgt spid="33"/>
                                        </p:tgtEl>
                                      </p:cBhvr>
                                    </p:animEffect>
                                  </p:childTnLst>
                                </p:cTn>
                              </p:par>
                              <p:par>
                                <p:cTn id="30" presetID="64" presetClass="path" presetSubtype="0" decel="100000" fill="hold" nodeType="withEffect">
                                  <p:stCondLst>
                                    <p:cond delay="500"/>
                                  </p:stCondLst>
                                  <p:childTnLst>
                                    <p:animMotion origin="layout" path="M 1.66667E-6 0 L 1.66667E-6 -0.08657 " pathEditMode="relative" rAng="0" ptsTypes="AA">
                                      <p:cBhvr>
                                        <p:cTn id="31" dur="1250" spd="-100000" fill="hold"/>
                                        <p:tgtEl>
                                          <p:spTgt spid="33"/>
                                        </p:tgtEl>
                                        <p:attrNameLst>
                                          <p:attrName>ppt_x</p:attrName>
                                          <p:attrName>ppt_y</p:attrName>
                                        </p:attrNameLst>
                                      </p:cBhvr>
                                      <p:rCtr x="0" y="-4329"/>
                                    </p:animMotion>
                                  </p:childTnLst>
                                </p:cTn>
                              </p:par>
                              <p:par>
                                <p:cTn id="32" presetID="10" presetClass="entr" presetSubtype="0" fill="hold" nodeType="withEffect">
                                  <p:stCondLst>
                                    <p:cond delay="100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750"/>
                                        <p:tgtEl>
                                          <p:spTgt spid="36"/>
                                        </p:tgtEl>
                                      </p:cBhvr>
                                    </p:animEffect>
                                  </p:childTnLst>
                                </p:cTn>
                              </p:par>
                              <p:par>
                                <p:cTn id="35" presetID="64" presetClass="path" presetSubtype="0" decel="100000" fill="hold" nodeType="withEffect">
                                  <p:stCondLst>
                                    <p:cond delay="1000"/>
                                  </p:stCondLst>
                                  <p:childTnLst>
                                    <p:animMotion origin="layout" path="M 2.91667E-6 -1.85185E-6 L 2.91667E-6 -0.08657 " pathEditMode="relative" rAng="0" ptsTypes="AA">
                                      <p:cBhvr>
                                        <p:cTn id="36" dur="1250" spd="-100000" fill="hold"/>
                                        <p:tgtEl>
                                          <p:spTgt spid="36"/>
                                        </p:tgtEl>
                                        <p:attrNameLst>
                                          <p:attrName>ppt_x</p:attrName>
                                          <p:attrName>ppt_y</p:attrName>
                                        </p:attrNameLst>
                                      </p:cBhvr>
                                      <p:rCtr x="0" y="-4329"/>
                                    </p:animMotion>
                                  </p:childTnLst>
                                </p:cTn>
                              </p:par>
                            </p:childTnLst>
                          </p:cTn>
                        </p:par>
                        <p:par>
                          <p:cTn id="37" fill="hold">
                            <p:stCondLst>
                              <p:cond delay="2000"/>
                            </p:stCondLst>
                            <p:childTnLst>
                              <p:par>
                                <p:cTn id="38" presetID="22" presetClass="entr" presetSubtype="2" fill="hold"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wipe(right)">
                                      <p:cBhvr>
                                        <p:cTn id="40" dur="500"/>
                                        <p:tgtEl>
                                          <p:spTgt spid="39"/>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800"/>
                                        <p:tgtEl>
                                          <p:spTgt spid="42"/>
                                        </p:tgtEl>
                                      </p:cBhvr>
                                    </p:animEffect>
                                  </p:childTnLst>
                                </p:cTn>
                              </p:par>
                              <p:par>
                                <p:cTn id="45" presetID="63" presetClass="path" presetSubtype="0" decel="100000" fill="hold" grpId="1" nodeType="withEffect">
                                  <p:stCondLst>
                                    <p:cond delay="0"/>
                                  </p:stCondLst>
                                  <p:childTnLst>
                                    <p:animMotion origin="layout" path="M -1.66667E-6 0 L 0.025 0 " pathEditMode="relative" rAng="0" ptsTypes="AA">
                                      <p:cBhvr>
                                        <p:cTn id="46" dur="1250" spd="-100000" fill="hold"/>
                                        <p:tgtEl>
                                          <p:spTgt spid="42"/>
                                        </p:tgtEl>
                                        <p:attrNameLst>
                                          <p:attrName>ppt_x</p:attrName>
                                          <p:attrName>ppt_y</p:attrName>
                                        </p:attrNameLst>
                                      </p:cBhvr>
                                      <p:rCtr x="1250" y="0"/>
                                    </p:animMotion>
                                  </p:childTnLst>
                                </p:cTn>
                              </p:par>
                              <p:par>
                                <p:cTn id="47" presetID="10" presetClass="entr" presetSubtype="0" fill="hold" grpId="0" nodeType="withEffect">
                                  <p:stCondLst>
                                    <p:cond delay="25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800"/>
                                        <p:tgtEl>
                                          <p:spTgt spid="43"/>
                                        </p:tgtEl>
                                      </p:cBhvr>
                                    </p:animEffect>
                                  </p:childTnLst>
                                </p:cTn>
                              </p:par>
                              <p:par>
                                <p:cTn id="50" presetID="63" presetClass="path" presetSubtype="0" decel="100000" fill="hold" grpId="1" nodeType="withEffect">
                                  <p:stCondLst>
                                    <p:cond delay="250"/>
                                  </p:stCondLst>
                                  <p:childTnLst>
                                    <p:animMotion origin="layout" path="M -3.95833E-6 1.48148E-6 L 0.025 1.48148E-6 " pathEditMode="relative" rAng="0" ptsTypes="AA">
                                      <p:cBhvr>
                                        <p:cTn id="51" dur="1250" spd="-100000" fill="hold"/>
                                        <p:tgtEl>
                                          <p:spTgt spid="43"/>
                                        </p:tgtEl>
                                        <p:attrNameLst>
                                          <p:attrName>ppt_x</p:attrName>
                                          <p:attrName>ppt_y</p:attrName>
                                        </p:attrNameLst>
                                      </p:cBhvr>
                                      <p:rCtr x="1250" y="0"/>
                                    </p:animMotion>
                                  </p:childTnLst>
                                </p:cTn>
                              </p:par>
                            </p:childTnLst>
                          </p:cTn>
                        </p:par>
                        <p:par>
                          <p:cTn id="52" fill="hold">
                            <p:stCondLst>
                              <p:cond delay="3500"/>
                            </p:stCondLst>
                            <p:childTnLst>
                              <p:par>
                                <p:cTn id="53" presetID="10" presetClass="entr" presetSubtype="0"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800"/>
                                        <p:tgtEl>
                                          <p:spTgt spid="44"/>
                                        </p:tgtEl>
                                      </p:cBhvr>
                                    </p:animEffect>
                                  </p:childTnLst>
                                </p:cTn>
                              </p:par>
                              <p:par>
                                <p:cTn id="56" presetID="63" presetClass="path" presetSubtype="0" decel="100000" fill="hold" nodeType="withEffect">
                                  <p:stCondLst>
                                    <p:cond delay="0"/>
                                  </p:stCondLst>
                                  <p:childTnLst>
                                    <p:animMotion origin="layout" path="M 3.125E-6 3.7037E-6 L 0.025 3.7037E-6 " pathEditMode="relative" rAng="0" ptsTypes="AA">
                                      <p:cBhvr>
                                        <p:cTn id="57" dur="1250" spd="-100000" fill="hold"/>
                                        <p:tgtEl>
                                          <p:spTgt spid="44"/>
                                        </p:tgtEl>
                                        <p:attrNameLst>
                                          <p:attrName>ppt_x</p:attrName>
                                          <p:attrName>ppt_y</p:attrName>
                                        </p:attrNameLst>
                                      </p:cBhvr>
                                      <p:rCtr x="1250" y="0"/>
                                    </p:animMotion>
                                  </p:childTnLst>
                                </p:cTn>
                              </p:par>
                              <p:par>
                                <p:cTn id="58" presetID="10" presetClass="entr" presetSubtype="0" fill="hold" nodeType="withEffect">
                                  <p:stCondLst>
                                    <p:cond delay="250"/>
                                  </p:stCondLst>
                                  <p:childTnLst>
                                    <p:set>
                                      <p:cBhvr>
                                        <p:cTn id="59" dur="1" fill="hold">
                                          <p:stCondLst>
                                            <p:cond delay="0"/>
                                          </p:stCondLst>
                                        </p:cTn>
                                        <p:tgtEl>
                                          <p:spTgt spid="47"/>
                                        </p:tgtEl>
                                        <p:attrNameLst>
                                          <p:attrName>style.visibility</p:attrName>
                                        </p:attrNameLst>
                                      </p:cBhvr>
                                      <p:to>
                                        <p:strVal val="visible"/>
                                      </p:to>
                                    </p:set>
                                    <p:animEffect transition="in" filter="fade">
                                      <p:cBhvr>
                                        <p:cTn id="60" dur="800"/>
                                        <p:tgtEl>
                                          <p:spTgt spid="47"/>
                                        </p:tgtEl>
                                      </p:cBhvr>
                                    </p:animEffect>
                                  </p:childTnLst>
                                </p:cTn>
                              </p:par>
                              <p:par>
                                <p:cTn id="61" presetID="63" presetClass="path" presetSubtype="0" decel="100000" fill="hold" nodeType="withEffect">
                                  <p:stCondLst>
                                    <p:cond delay="250"/>
                                  </p:stCondLst>
                                  <p:childTnLst>
                                    <p:animMotion origin="layout" path="M 4.375E-6 -1.85185E-6 L 0.025 -1.85185E-6 " pathEditMode="relative" rAng="0" ptsTypes="AA">
                                      <p:cBhvr>
                                        <p:cTn id="62" dur="1250" spd="-100000" fill="hold"/>
                                        <p:tgtEl>
                                          <p:spTgt spid="47"/>
                                        </p:tgtEl>
                                        <p:attrNameLst>
                                          <p:attrName>ppt_x</p:attrName>
                                          <p:attrName>ppt_y</p:attrName>
                                        </p:attrNameLst>
                                      </p:cBhvr>
                                      <p:rCtr x="1250" y="0"/>
                                    </p:animMotion>
                                  </p:childTnLst>
                                </p:cTn>
                              </p:par>
                              <p:par>
                                <p:cTn id="63" presetID="10" presetClass="entr" presetSubtype="0" fill="hold" nodeType="withEffect">
                                  <p:stCondLst>
                                    <p:cond delay="50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800"/>
                                        <p:tgtEl>
                                          <p:spTgt spid="50"/>
                                        </p:tgtEl>
                                      </p:cBhvr>
                                    </p:animEffect>
                                  </p:childTnLst>
                                </p:cTn>
                              </p:par>
                              <p:par>
                                <p:cTn id="66" presetID="63" presetClass="path" presetSubtype="0" decel="100000" fill="hold" nodeType="withEffect">
                                  <p:stCondLst>
                                    <p:cond delay="500"/>
                                  </p:stCondLst>
                                  <p:childTnLst>
                                    <p:animMotion origin="layout" path="M 4.16667E-7 1.11111E-6 L 0.025 1.11111E-6 " pathEditMode="relative" rAng="0" ptsTypes="AA">
                                      <p:cBhvr>
                                        <p:cTn id="67" dur="1250" spd="-100000" fill="hold"/>
                                        <p:tgtEl>
                                          <p:spTgt spid="50"/>
                                        </p:tgtEl>
                                        <p:attrNameLst>
                                          <p:attrName>ppt_x</p:attrName>
                                          <p:attrName>ppt_y</p:attrName>
                                        </p:attrNameLst>
                                      </p:cBhvr>
                                      <p:rCtr x="125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9" grpId="0" animBg="1"/>
      <p:bldP spid="29" grpId="1" animBg="1"/>
      <p:bldP spid="42" grpId="0"/>
      <p:bldP spid="42" grpId="1"/>
      <p:bldP spid="43" grpId="0"/>
      <p:bldP spid="43"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7555"/>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培训阶段</a:t>
            </a:r>
            <a:endParaRPr lang="zh-CN" altLang="en-US" sz="3200" b="1" spc="600" dirty="0">
              <a:solidFill>
                <a:srgbClr val="0070C0"/>
              </a:solidFill>
              <a:latin typeface="+mn-ea"/>
            </a:endParaRPr>
          </a:p>
        </p:txBody>
      </p:sp>
      <p:grpSp>
        <p:nvGrpSpPr>
          <p:cNvPr id="12" name="组合 11"/>
          <p:cNvGrpSpPr/>
          <p:nvPr/>
        </p:nvGrpSpPr>
        <p:grpSpPr>
          <a:xfrm>
            <a:off x="8852095" y="2414266"/>
            <a:ext cx="2102982" cy="2102980"/>
            <a:chOff x="3627361" y="2776216"/>
            <a:chExt cx="2102982" cy="2102980"/>
          </a:xfrm>
        </p:grpSpPr>
        <p:sp>
          <p:nvSpPr>
            <p:cNvPr id="13" name="椭圆 12"/>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4" name="椭圆 13"/>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5" name="Freeform 5"/>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2"/>
            </a:solidFill>
            <a:ln w="12700"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16" name="弧形 15"/>
            <p:cNvSpPr/>
            <p:nvPr/>
          </p:nvSpPr>
          <p:spPr>
            <a:xfrm rot="10800000">
              <a:off x="3849052" y="2993143"/>
              <a:ext cx="1659600" cy="1659600"/>
            </a:xfrm>
            <a:prstGeom prst="arc">
              <a:avLst>
                <a:gd name="adj1" fmla="val 5283054"/>
                <a:gd name="adj2" fmla="val 7107048"/>
              </a:avLst>
            </a:prstGeom>
            <a:noFill/>
            <a:ln w="38100" cap="rnd" cmpd="sng" algn="ctr">
              <a:solidFill>
                <a:schemeClr val="accent2"/>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17" name="组合 16"/>
          <p:cNvGrpSpPr/>
          <p:nvPr/>
        </p:nvGrpSpPr>
        <p:grpSpPr>
          <a:xfrm>
            <a:off x="6509170" y="2766788"/>
            <a:ext cx="1388408" cy="1388408"/>
            <a:chOff x="1272861" y="3128738"/>
            <a:chExt cx="1388408" cy="1388408"/>
          </a:xfrm>
        </p:grpSpPr>
        <p:sp>
          <p:nvSpPr>
            <p:cNvPr id="18" name="椭圆 17"/>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9" name="椭圆 18"/>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20" name="Freeform 5"/>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21" name="弧形 20"/>
            <p:cNvSpPr/>
            <p:nvPr/>
          </p:nvSpPr>
          <p:spPr>
            <a:xfrm>
              <a:off x="1404558" y="3270343"/>
              <a:ext cx="1105200" cy="1105200"/>
            </a:xfrm>
            <a:prstGeom prst="arc">
              <a:avLst>
                <a:gd name="adj1" fmla="val 5283054"/>
                <a:gd name="adj2" fmla="val 7107048"/>
              </a:avLst>
            </a:prstGeom>
            <a:noFill/>
            <a:ln w="38100" cap="rnd" cmpd="sng" algn="ctr">
              <a:solidFill>
                <a:schemeClr val="accent3"/>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22" name="组合 21"/>
          <p:cNvGrpSpPr/>
          <p:nvPr/>
        </p:nvGrpSpPr>
        <p:grpSpPr>
          <a:xfrm>
            <a:off x="3453438" y="2414266"/>
            <a:ext cx="2102982" cy="2102980"/>
            <a:chOff x="3627361" y="2776216"/>
            <a:chExt cx="2102982" cy="2102980"/>
          </a:xfrm>
        </p:grpSpPr>
        <p:sp>
          <p:nvSpPr>
            <p:cNvPr id="23" name="椭圆 22"/>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25" name="椭圆 24"/>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26" name="Freeform 5"/>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2"/>
            </a:solidFill>
            <a:ln w="12700"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27" name="弧形 26"/>
            <p:cNvSpPr/>
            <p:nvPr/>
          </p:nvSpPr>
          <p:spPr>
            <a:xfrm rot="10800000">
              <a:off x="3849052" y="2993143"/>
              <a:ext cx="1659600" cy="1659600"/>
            </a:xfrm>
            <a:prstGeom prst="arc">
              <a:avLst>
                <a:gd name="adj1" fmla="val 5283054"/>
                <a:gd name="adj2" fmla="val 7107048"/>
              </a:avLst>
            </a:prstGeom>
            <a:noFill/>
            <a:ln w="38100" cap="rnd" cmpd="sng" algn="ctr">
              <a:solidFill>
                <a:schemeClr val="accent2"/>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28" name="组合 27"/>
          <p:cNvGrpSpPr/>
          <p:nvPr/>
        </p:nvGrpSpPr>
        <p:grpSpPr>
          <a:xfrm>
            <a:off x="1098938" y="2766788"/>
            <a:ext cx="1388408" cy="1388408"/>
            <a:chOff x="1272861" y="3128738"/>
            <a:chExt cx="1388408" cy="1388408"/>
          </a:xfrm>
        </p:grpSpPr>
        <p:sp>
          <p:nvSpPr>
            <p:cNvPr id="29" name="椭圆 28"/>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30" name="椭圆 29"/>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31" name="Freeform 5"/>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32" name="弧形 31"/>
            <p:cNvSpPr/>
            <p:nvPr/>
          </p:nvSpPr>
          <p:spPr>
            <a:xfrm>
              <a:off x="1404558" y="3270343"/>
              <a:ext cx="1105200" cy="1105200"/>
            </a:xfrm>
            <a:prstGeom prst="arc">
              <a:avLst>
                <a:gd name="adj1" fmla="val 5283054"/>
                <a:gd name="adj2" fmla="val 7107048"/>
              </a:avLst>
            </a:prstGeom>
            <a:noFill/>
            <a:ln w="38100" cap="rnd" cmpd="sng" algn="ctr">
              <a:solidFill>
                <a:schemeClr val="accent3"/>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sp>
        <p:nvSpPr>
          <p:cNvPr id="33" name="椭圆 32"/>
          <p:cNvSpPr/>
          <p:nvPr/>
        </p:nvSpPr>
        <p:spPr>
          <a:xfrm>
            <a:off x="3997709" y="2958536"/>
            <a:ext cx="1014440" cy="1014441"/>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34" name="椭圆 33"/>
          <p:cNvSpPr/>
          <p:nvPr/>
        </p:nvSpPr>
        <p:spPr>
          <a:xfrm>
            <a:off x="9396365" y="2942818"/>
            <a:ext cx="1014440" cy="1014440"/>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35" name="椭圆 34"/>
          <p:cNvSpPr/>
          <p:nvPr/>
        </p:nvSpPr>
        <p:spPr>
          <a:xfrm>
            <a:off x="6858141" y="311575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36" name="文本框 35"/>
          <p:cNvSpPr txBox="1"/>
          <p:nvPr/>
        </p:nvSpPr>
        <p:spPr>
          <a:xfrm>
            <a:off x="1242706" y="1905015"/>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37" name="文本框 36"/>
          <p:cNvSpPr txBox="1"/>
          <p:nvPr/>
        </p:nvSpPr>
        <p:spPr>
          <a:xfrm>
            <a:off x="1274083" y="1588791"/>
            <a:ext cx="2194469" cy="338554"/>
          </a:xfrm>
          <a:prstGeom prst="rect">
            <a:avLst/>
          </a:prstGeom>
          <a:noFill/>
        </p:spPr>
        <p:txBody>
          <a:bodyPr wrap="square" rtlCol="0">
            <a:spAutoFit/>
          </a:bodyPr>
          <a:lstStyle/>
          <a:p>
            <a:pPr algn="ctr"/>
            <a:r>
              <a:rPr lang="zh-CN" altLang="en-US" sz="1600" b="1" spc="300">
                <a:solidFill>
                  <a:schemeClr val="bg2">
                    <a:lumMod val="25000"/>
                  </a:schemeClr>
                </a:solidFill>
                <a:latin typeface="+mn-ea"/>
              </a:rPr>
              <a:t>工作效率提升</a:t>
            </a:r>
            <a:endParaRPr lang="zh-CN" altLang="en-US" sz="1600" b="1" spc="300" dirty="0">
              <a:solidFill>
                <a:schemeClr val="bg2">
                  <a:lumMod val="25000"/>
                </a:schemeClr>
              </a:solidFill>
              <a:latin typeface="+mn-ea"/>
            </a:endParaRPr>
          </a:p>
        </p:txBody>
      </p:sp>
      <p:sp>
        <p:nvSpPr>
          <p:cNvPr id="38" name="文本框 37"/>
          <p:cNvSpPr txBox="1"/>
          <p:nvPr/>
        </p:nvSpPr>
        <p:spPr>
          <a:xfrm>
            <a:off x="6617455" y="1893133"/>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39" name="文本框 38"/>
          <p:cNvSpPr txBox="1"/>
          <p:nvPr/>
        </p:nvSpPr>
        <p:spPr>
          <a:xfrm>
            <a:off x="6484983" y="1588791"/>
            <a:ext cx="2522167" cy="338554"/>
          </a:xfrm>
          <a:prstGeom prst="rect">
            <a:avLst/>
          </a:prstGeom>
          <a:noFill/>
        </p:spPr>
        <p:txBody>
          <a:bodyPr wrap="square" rtlCol="0">
            <a:spAutoFit/>
          </a:bodyPr>
          <a:lstStyle/>
          <a:p>
            <a:pPr algn="ctr"/>
            <a:r>
              <a:rPr lang="zh-CN" altLang="en-US" sz="1600" b="1" spc="300">
                <a:solidFill>
                  <a:schemeClr val="bg2">
                    <a:lumMod val="25000"/>
                  </a:schemeClr>
                </a:solidFill>
                <a:latin typeface="+mn-ea"/>
              </a:rPr>
              <a:t>团队效率提升</a:t>
            </a:r>
            <a:endParaRPr lang="en-US" altLang="zh-CN" sz="1600" b="1" spc="300" dirty="0">
              <a:solidFill>
                <a:schemeClr val="bg2">
                  <a:lumMod val="25000"/>
                </a:schemeClr>
              </a:solidFill>
              <a:latin typeface="+mn-ea"/>
            </a:endParaRPr>
          </a:p>
        </p:txBody>
      </p:sp>
      <p:sp>
        <p:nvSpPr>
          <p:cNvPr id="40" name="文本框 39"/>
          <p:cNvSpPr txBox="1"/>
          <p:nvPr/>
        </p:nvSpPr>
        <p:spPr>
          <a:xfrm>
            <a:off x="2869097" y="5117848"/>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41" name="文本框 40"/>
          <p:cNvSpPr txBox="1"/>
          <p:nvPr/>
        </p:nvSpPr>
        <p:spPr>
          <a:xfrm>
            <a:off x="2900474" y="4813506"/>
            <a:ext cx="2194469" cy="338554"/>
          </a:xfrm>
          <a:prstGeom prst="rect">
            <a:avLst/>
          </a:prstGeom>
          <a:noFill/>
        </p:spPr>
        <p:txBody>
          <a:bodyPr wrap="square" rtlCol="0">
            <a:spAutoFit/>
          </a:bodyPr>
          <a:lstStyle/>
          <a:p>
            <a:pPr algn="ctr"/>
            <a:r>
              <a:rPr lang="zh-CN" altLang="en-US" sz="1600" b="1" spc="300">
                <a:solidFill>
                  <a:schemeClr val="bg2">
                    <a:lumMod val="25000"/>
                  </a:schemeClr>
                </a:solidFill>
                <a:latin typeface="+mn-ea"/>
              </a:rPr>
              <a:t>执行力提升</a:t>
            </a:r>
            <a:endParaRPr lang="zh-CN" altLang="en-US" sz="1600" b="1" spc="300" dirty="0">
              <a:solidFill>
                <a:schemeClr val="bg2">
                  <a:lumMod val="25000"/>
                </a:schemeClr>
              </a:solidFill>
              <a:latin typeface="+mn-ea"/>
            </a:endParaRPr>
          </a:p>
        </p:txBody>
      </p:sp>
      <p:sp>
        <p:nvSpPr>
          <p:cNvPr id="42" name="文本框 41"/>
          <p:cNvSpPr txBox="1"/>
          <p:nvPr/>
        </p:nvSpPr>
        <p:spPr>
          <a:xfrm>
            <a:off x="8212536" y="5117848"/>
            <a:ext cx="2391270" cy="424732"/>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43" name="文本框 42"/>
          <p:cNvSpPr txBox="1"/>
          <p:nvPr/>
        </p:nvSpPr>
        <p:spPr>
          <a:xfrm>
            <a:off x="8310937" y="4813506"/>
            <a:ext cx="2194469" cy="338554"/>
          </a:xfrm>
          <a:prstGeom prst="rect">
            <a:avLst/>
          </a:prstGeom>
          <a:noFill/>
        </p:spPr>
        <p:txBody>
          <a:bodyPr wrap="square" rtlCol="0">
            <a:spAutoFit/>
          </a:bodyPr>
          <a:lstStyle/>
          <a:p>
            <a:pPr algn="ctr"/>
            <a:r>
              <a:rPr lang="zh-CN" altLang="en-US" sz="1600" b="1" spc="300">
                <a:solidFill>
                  <a:schemeClr val="bg2">
                    <a:lumMod val="25000"/>
                  </a:schemeClr>
                </a:solidFill>
                <a:latin typeface="+mn-ea"/>
              </a:rPr>
              <a:t>各项风险减少</a:t>
            </a:r>
            <a:endParaRPr lang="zh-CN" altLang="en-US" sz="1600" b="1" spc="300" dirty="0">
              <a:solidFill>
                <a:schemeClr val="bg2">
                  <a:lumMod val="25000"/>
                </a:schemeClr>
              </a:solidFill>
              <a:latin typeface="+mn-ea"/>
            </a:endParaRPr>
          </a:p>
        </p:txBody>
      </p:sp>
      <p:grpSp>
        <p:nvGrpSpPr>
          <p:cNvPr id="44" name="组合 43"/>
          <p:cNvGrpSpPr/>
          <p:nvPr/>
        </p:nvGrpSpPr>
        <p:grpSpPr>
          <a:xfrm>
            <a:off x="2879730" y="3334250"/>
            <a:ext cx="366717" cy="263012"/>
            <a:chOff x="3053653" y="3696200"/>
            <a:chExt cx="366717" cy="263012"/>
          </a:xfrm>
        </p:grpSpPr>
        <p:cxnSp>
          <p:nvCxnSpPr>
            <p:cNvPr id="45" name="直接连接符 44"/>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46" name="直接连接符 45"/>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47" name="直接连接符 46"/>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48" name="组合 47"/>
          <p:cNvGrpSpPr/>
          <p:nvPr/>
        </p:nvGrpSpPr>
        <p:grpSpPr>
          <a:xfrm>
            <a:off x="5745274" y="3334250"/>
            <a:ext cx="366717" cy="263012"/>
            <a:chOff x="3053653" y="3696200"/>
            <a:chExt cx="366717" cy="263012"/>
          </a:xfrm>
        </p:grpSpPr>
        <p:cxnSp>
          <p:nvCxnSpPr>
            <p:cNvPr id="49" name="直接连接符 48"/>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50" name="直接连接符 49"/>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51" name="直接连接符 50"/>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52" name="组合 51"/>
          <p:cNvGrpSpPr/>
          <p:nvPr/>
        </p:nvGrpSpPr>
        <p:grpSpPr>
          <a:xfrm>
            <a:off x="8288518" y="3334250"/>
            <a:ext cx="366717" cy="263012"/>
            <a:chOff x="3053653" y="3696200"/>
            <a:chExt cx="366717" cy="263012"/>
          </a:xfrm>
        </p:grpSpPr>
        <p:cxnSp>
          <p:nvCxnSpPr>
            <p:cNvPr id="53" name="直接连接符 52"/>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54" name="直接连接符 53"/>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55" name="直接连接符 54"/>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56" name="组合 55"/>
          <p:cNvGrpSpPr/>
          <p:nvPr/>
        </p:nvGrpSpPr>
        <p:grpSpPr>
          <a:xfrm>
            <a:off x="478751" y="3334250"/>
            <a:ext cx="366717" cy="263012"/>
            <a:chOff x="3053653" y="3696200"/>
            <a:chExt cx="366717" cy="263012"/>
          </a:xfrm>
        </p:grpSpPr>
        <p:cxnSp>
          <p:nvCxnSpPr>
            <p:cNvPr id="57" name="直接连接符 56"/>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58" name="直接连接符 57"/>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59" name="直接连接符 58"/>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60" name="组合 59"/>
          <p:cNvGrpSpPr/>
          <p:nvPr/>
        </p:nvGrpSpPr>
        <p:grpSpPr>
          <a:xfrm>
            <a:off x="11254793" y="3334250"/>
            <a:ext cx="366717" cy="263012"/>
            <a:chOff x="3053653" y="3696200"/>
            <a:chExt cx="366717" cy="263012"/>
          </a:xfrm>
        </p:grpSpPr>
        <p:cxnSp>
          <p:nvCxnSpPr>
            <p:cNvPr id="61" name="直接连接符 60"/>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71" name="直接连接符 70"/>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72" name="直接连接符 71"/>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sp>
        <p:nvSpPr>
          <p:cNvPr id="73" name="椭圆 72"/>
          <p:cNvSpPr/>
          <p:nvPr/>
        </p:nvSpPr>
        <p:spPr>
          <a:xfrm>
            <a:off x="1447909" y="311575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华文细黑"/>
              <a:ea typeface="华文细黑"/>
            </a:endParaRPr>
          </a:p>
        </p:txBody>
      </p:sp>
      <p:sp>
        <p:nvSpPr>
          <p:cNvPr id="74" name="文本框 73"/>
          <p:cNvSpPr txBox="1"/>
          <p:nvPr/>
        </p:nvSpPr>
        <p:spPr>
          <a:xfrm>
            <a:off x="1503639" y="3260937"/>
            <a:ext cx="579005"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50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75" name="文本框 74"/>
          <p:cNvSpPr txBox="1"/>
          <p:nvPr/>
        </p:nvSpPr>
        <p:spPr>
          <a:xfrm>
            <a:off x="4215426" y="3265701"/>
            <a:ext cx="579005"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60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76" name="文本框 75"/>
          <p:cNvSpPr txBox="1"/>
          <p:nvPr/>
        </p:nvSpPr>
        <p:spPr>
          <a:xfrm>
            <a:off x="6911466" y="3260937"/>
            <a:ext cx="583814"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40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77" name="文本框 76"/>
          <p:cNvSpPr txBox="1"/>
          <p:nvPr/>
        </p:nvSpPr>
        <p:spPr>
          <a:xfrm>
            <a:off x="9618891" y="3249983"/>
            <a:ext cx="569388"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10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grpSp>
        <p:nvGrpSpPr>
          <p:cNvPr id="78" name="组合 77"/>
          <p:cNvGrpSpPr/>
          <p:nvPr/>
        </p:nvGrpSpPr>
        <p:grpSpPr>
          <a:xfrm>
            <a:off x="3910931" y="2871756"/>
            <a:ext cx="1187997" cy="1188000"/>
            <a:chOff x="4084854" y="3233706"/>
            <a:chExt cx="1187997" cy="1188000"/>
          </a:xfrm>
        </p:grpSpPr>
        <p:sp>
          <p:nvSpPr>
            <p:cNvPr id="79" name="空心弧 78" hidden="1"/>
            <p:cNvSpPr>
              <a:spLocks noChangeAspect="1"/>
            </p:cNvSpPr>
            <p:nvPr/>
          </p:nvSpPr>
          <p:spPr>
            <a:xfrm>
              <a:off x="4084854" y="3233706"/>
              <a:ext cx="1187997" cy="1188000"/>
            </a:xfrm>
            <a:prstGeom prst="blockArc">
              <a:avLst>
                <a:gd name="adj1" fmla="val 1813985"/>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空心弧 79"/>
            <p:cNvSpPr>
              <a:spLocks noChangeAspect="1"/>
            </p:cNvSpPr>
            <p:nvPr/>
          </p:nvSpPr>
          <p:spPr>
            <a:xfrm flipH="1">
              <a:off x="4084854" y="3233706"/>
              <a:ext cx="1187997" cy="1188000"/>
            </a:xfrm>
            <a:prstGeom prst="blockArc">
              <a:avLst>
                <a:gd name="adj1" fmla="val 2835978"/>
                <a:gd name="adj2" fmla="val 16184069"/>
                <a:gd name="adj3" fmla="val 6379"/>
              </a:avLst>
            </a:prstGeom>
            <a:gradFill>
              <a:gsLst>
                <a:gs pos="1000">
                  <a:schemeClr val="accent1"/>
                </a:gs>
                <a:gs pos="100000">
                  <a:schemeClr val="accent2"/>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1" name="组合 80"/>
          <p:cNvGrpSpPr/>
          <p:nvPr/>
        </p:nvGrpSpPr>
        <p:grpSpPr>
          <a:xfrm>
            <a:off x="1376802" y="3044651"/>
            <a:ext cx="832680" cy="832682"/>
            <a:chOff x="1550725" y="3406601"/>
            <a:chExt cx="832680" cy="832682"/>
          </a:xfrm>
        </p:grpSpPr>
        <p:sp>
          <p:nvSpPr>
            <p:cNvPr id="82" name="空心弧 81"/>
            <p:cNvSpPr>
              <a:spLocks noChangeAspect="1"/>
            </p:cNvSpPr>
            <p:nvPr/>
          </p:nvSpPr>
          <p:spPr>
            <a:xfrm>
              <a:off x="1550725" y="3406601"/>
              <a:ext cx="832680" cy="832682"/>
            </a:xfrm>
            <a:prstGeom prst="blockArc">
              <a:avLst>
                <a:gd name="adj1" fmla="val 16234912"/>
                <a:gd name="adj2" fmla="val 16183100"/>
                <a:gd name="adj3" fmla="val 7248"/>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3" name="空心弧 82"/>
            <p:cNvSpPr>
              <a:spLocks noChangeAspect="1"/>
            </p:cNvSpPr>
            <p:nvPr/>
          </p:nvSpPr>
          <p:spPr>
            <a:xfrm flipH="1">
              <a:off x="1550725" y="3406601"/>
              <a:ext cx="832680" cy="832682"/>
            </a:xfrm>
            <a:prstGeom prst="blockArc">
              <a:avLst>
                <a:gd name="adj1" fmla="val 5402147"/>
                <a:gd name="adj2" fmla="val 16183100"/>
                <a:gd name="adj3" fmla="val 7248"/>
              </a:avLst>
            </a:prstGeom>
            <a:gradFill>
              <a:gsLst>
                <a:gs pos="1000">
                  <a:schemeClr val="accent4"/>
                </a:gs>
                <a:gs pos="100000">
                  <a:schemeClr val="accent5">
                    <a:lumMod val="60000"/>
                    <a:lumOff val="4000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4" name="组合 83"/>
          <p:cNvGrpSpPr/>
          <p:nvPr/>
        </p:nvGrpSpPr>
        <p:grpSpPr>
          <a:xfrm>
            <a:off x="9309587" y="2856038"/>
            <a:ext cx="1187997" cy="1188000"/>
            <a:chOff x="9483510" y="3217988"/>
            <a:chExt cx="1187997" cy="1188000"/>
          </a:xfrm>
        </p:grpSpPr>
        <p:sp>
          <p:nvSpPr>
            <p:cNvPr id="85" name="空心弧 84"/>
            <p:cNvSpPr>
              <a:spLocks noChangeAspect="1"/>
            </p:cNvSpPr>
            <p:nvPr/>
          </p:nvSpPr>
          <p:spPr>
            <a:xfrm flipH="1">
              <a:off x="9483510" y="3217988"/>
              <a:ext cx="1187997" cy="1188000"/>
            </a:xfrm>
            <a:prstGeom prst="blockArc">
              <a:avLst>
                <a:gd name="adj1" fmla="val 13006648"/>
                <a:gd name="adj2" fmla="val 16199871"/>
                <a:gd name="adj3" fmla="val 6179"/>
              </a:avLst>
            </a:prstGeom>
            <a:gradFill>
              <a:gsLst>
                <a:gs pos="0">
                  <a:schemeClr val="accent1"/>
                </a:gs>
                <a:gs pos="100000">
                  <a:schemeClr val="accent2"/>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空心弧 85"/>
            <p:cNvSpPr>
              <a:spLocks noChangeAspect="1"/>
            </p:cNvSpPr>
            <p:nvPr/>
          </p:nvSpPr>
          <p:spPr>
            <a:xfrm flipH="1">
              <a:off x="9483510" y="3217988"/>
              <a:ext cx="1187997" cy="1188000"/>
            </a:xfrm>
            <a:prstGeom prst="blockArc">
              <a:avLst>
                <a:gd name="adj1" fmla="val 16333737"/>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7" name="组合 86"/>
          <p:cNvGrpSpPr/>
          <p:nvPr/>
        </p:nvGrpSpPr>
        <p:grpSpPr>
          <a:xfrm>
            <a:off x="6787034" y="3044651"/>
            <a:ext cx="832680" cy="832682"/>
            <a:chOff x="6960957" y="3406601"/>
            <a:chExt cx="832680" cy="832682"/>
          </a:xfrm>
        </p:grpSpPr>
        <p:sp>
          <p:nvSpPr>
            <p:cNvPr id="88" name="空心弧 87"/>
            <p:cNvSpPr>
              <a:spLocks noChangeAspect="1"/>
            </p:cNvSpPr>
            <p:nvPr/>
          </p:nvSpPr>
          <p:spPr>
            <a:xfrm flipH="1">
              <a:off x="6960957" y="3406601"/>
              <a:ext cx="832680" cy="832682"/>
            </a:xfrm>
            <a:prstGeom prst="blockArc">
              <a:avLst>
                <a:gd name="adj1" fmla="val 7746186"/>
                <a:gd name="adj2" fmla="val 16182636"/>
                <a:gd name="adj3" fmla="val 8392"/>
              </a:avLst>
            </a:prstGeom>
            <a:gradFill>
              <a:gsLst>
                <a:gs pos="1000">
                  <a:schemeClr val="accent4"/>
                </a:gs>
                <a:gs pos="100000">
                  <a:schemeClr val="accent5">
                    <a:lumMod val="60000"/>
                    <a:lumOff val="40000"/>
                  </a:schemeClr>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9" name="空心弧 88"/>
            <p:cNvSpPr>
              <a:spLocks noChangeAspect="1"/>
            </p:cNvSpPr>
            <p:nvPr/>
          </p:nvSpPr>
          <p:spPr>
            <a:xfrm>
              <a:off x="6960957" y="3406601"/>
              <a:ext cx="832680" cy="832682"/>
            </a:xfrm>
            <a:prstGeom prst="blockArc">
              <a:avLst>
                <a:gd name="adj1" fmla="val 16361485"/>
                <a:gd name="adj2" fmla="val 16182636"/>
                <a:gd name="adj3" fmla="val 8392"/>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fade">
                                      <p:cBhvr>
                                        <p:cTn id="13" dur="700"/>
                                        <p:tgtEl>
                                          <p:spTgt spid="73"/>
                                        </p:tgtEl>
                                      </p:cBhvr>
                                    </p:animEffect>
                                  </p:childTnLst>
                                </p:cTn>
                              </p:par>
                              <p:par>
                                <p:cTn id="14" presetID="63" presetClass="path" presetSubtype="0" decel="50000" fill="hold" grpId="1" nodeType="withEffect">
                                  <p:stCondLst>
                                    <p:cond delay="0"/>
                                  </p:stCondLst>
                                  <p:childTnLst>
                                    <p:animMotion origin="layout" path="M 0.01523 3.7037E-7 L -0.10886 3.7037E-7 " pathEditMode="relative" rAng="0" ptsTypes="AA">
                                      <p:cBhvr>
                                        <p:cTn id="15" dur="750" spd="-100000" fill="hold"/>
                                        <p:tgtEl>
                                          <p:spTgt spid="73"/>
                                        </p:tgtEl>
                                        <p:attrNameLst>
                                          <p:attrName>ppt_x</p:attrName>
                                          <p:attrName>ppt_y</p:attrName>
                                        </p:attrNameLst>
                                      </p:cBhvr>
                                      <p:rCtr x="-6211" y="0"/>
                                    </p:animMotion>
                                  </p:childTnLst>
                                </p:cTn>
                              </p:par>
                              <p:par>
                                <p:cTn id="16" presetID="35" presetClass="path" presetSubtype="0" accel="50000" decel="50000" fill="hold" grpId="2" nodeType="withEffect">
                                  <p:stCondLst>
                                    <p:cond delay="750"/>
                                  </p:stCondLst>
                                  <p:childTnLst>
                                    <p:animMotion origin="layout" path="M 0.01601 3.7037E-7 L 4.79167E-6 3.7037E-7 " pathEditMode="relative" rAng="0" ptsTypes="AA">
                                      <p:cBhvr>
                                        <p:cTn id="17" dur="750" fill="hold"/>
                                        <p:tgtEl>
                                          <p:spTgt spid="73"/>
                                        </p:tgtEl>
                                        <p:attrNameLst>
                                          <p:attrName>ppt_x</p:attrName>
                                          <p:attrName>ppt_y</p:attrName>
                                        </p:attrNameLst>
                                      </p:cBhvr>
                                      <p:rCtr x="-807" y="0"/>
                                    </p:animMotion>
                                  </p:childTnLst>
                                </p:cTn>
                              </p:par>
                              <p:par>
                                <p:cTn id="18" presetID="10" presetClass="entr" presetSubtype="0" fill="hold" grpId="0"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par>
                                <p:cTn id="21" presetID="42" presetClass="path" presetSubtype="0" decel="30000" fill="hold" grpId="1" nodeType="withEffect">
                                  <p:stCondLst>
                                    <p:cond delay="0"/>
                                  </p:stCondLst>
                                  <p:childTnLst>
                                    <p:animMotion origin="layout" path="M -1.04167E-6 -0.03981 L -1.04167E-6 0.14815 " pathEditMode="relative" rAng="0" ptsTypes="AA">
                                      <p:cBhvr>
                                        <p:cTn id="22" dur="750" spd="-100000" fill="hold"/>
                                        <p:tgtEl>
                                          <p:spTgt spid="33"/>
                                        </p:tgtEl>
                                        <p:attrNameLst>
                                          <p:attrName>ppt_x</p:attrName>
                                          <p:attrName>ppt_y</p:attrName>
                                        </p:attrNameLst>
                                      </p:cBhvr>
                                      <p:rCtr x="0" y="9398"/>
                                    </p:animMotion>
                                  </p:childTnLst>
                                </p:cTn>
                              </p:par>
                              <p:par>
                                <p:cTn id="23" presetID="42" presetClass="path" presetSubtype="0" accel="30000" decel="30000" fill="hold" grpId="2" nodeType="withEffect">
                                  <p:stCondLst>
                                    <p:cond delay="750"/>
                                  </p:stCondLst>
                                  <p:childTnLst>
                                    <p:animMotion origin="layout" path="M -1.04167E-6 -0.03981 L -1.04167E-6 -4.07407E-6 " pathEditMode="relative" rAng="0" ptsTypes="AA">
                                      <p:cBhvr>
                                        <p:cTn id="24" dur="750" fill="hold"/>
                                        <p:tgtEl>
                                          <p:spTgt spid="33"/>
                                        </p:tgtEl>
                                        <p:attrNameLst>
                                          <p:attrName>ppt_x</p:attrName>
                                          <p:attrName>ppt_y</p:attrName>
                                        </p:attrNameLst>
                                      </p:cBhvr>
                                      <p:rCtr x="0" y="1991"/>
                                    </p:animMotion>
                                  </p:childTnLst>
                                </p:cTn>
                              </p:par>
                              <p:par>
                                <p:cTn id="25" presetID="10"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64" presetClass="path" presetSubtype="0" decel="30000" fill="hold" grpId="1" nodeType="withEffect">
                                  <p:stCondLst>
                                    <p:cond delay="0"/>
                                  </p:stCondLst>
                                  <p:childTnLst>
                                    <p:animMotion origin="layout" path="M 4.79167E-6 0.03889 L 4.79167E-6 -0.14815 " pathEditMode="relative" rAng="0" ptsTypes="AA">
                                      <p:cBhvr>
                                        <p:cTn id="29" dur="750" spd="-100000" fill="hold"/>
                                        <p:tgtEl>
                                          <p:spTgt spid="35"/>
                                        </p:tgtEl>
                                        <p:attrNameLst>
                                          <p:attrName>ppt_x</p:attrName>
                                          <p:attrName>ppt_y</p:attrName>
                                        </p:attrNameLst>
                                      </p:cBhvr>
                                      <p:rCtr x="0" y="-9352"/>
                                    </p:animMotion>
                                  </p:childTnLst>
                                </p:cTn>
                              </p:par>
                              <p:par>
                                <p:cTn id="30" presetID="64" presetClass="path" presetSubtype="0" accel="30000" decel="30000" fill="hold" grpId="2" nodeType="withEffect">
                                  <p:stCondLst>
                                    <p:cond delay="750"/>
                                  </p:stCondLst>
                                  <p:childTnLst>
                                    <p:animMotion origin="layout" path="M 4.79167E-6 0.03843 L 4.79167E-6 3.7037E-7 " pathEditMode="relative" rAng="0" ptsTypes="AA">
                                      <p:cBhvr>
                                        <p:cTn id="31" dur="750" fill="hold"/>
                                        <p:tgtEl>
                                          <p:spTgt spid="35"/>
                                        </p:tgtEl>
                                        <p:attrNameLst>
                                          <p:attrName>ppt_x</p:attrName>
                                          <p:attrName>ppt_y</p:attrName>
                                        </p:attrNameLst>
                                      </p:cBhvr>
                                      <p:rCtr x="0" y="-1921"/>
                                    </p:animMotion>
                                  </p:childTnLst>
                                </p:cTn>
                              </p:par>
                              <p:par>
                                <p:cTn id="32" presetID="10"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750"/>
                                        <p:tgtEl>
                                          <p:spTgt spid="34"/>
                                        </p:tgtEl>
                                      </p:cBhvr>
                                    </p:animEffect>
                                  </p:childTnLst>
                                </p:cTn>
                              </p:par>
                              <p:par>
                                <p:cTn id="35" presetID="63" presetClass="path" presetSubtype="0" decel="50000" fill="hold" grpId="1" nodeType="withEffect">
                                  <p:stCondLst>
                                    <p:cond delay="0"/>
                                  </p:stCondLst>
                                  <p:childTnLst>
                                    <p:animMotion origin="layout" path="M -0.01563 7.40741E-7 L 0.11081 7.40741E-7 " pathEditMode="relative" rAng="0" ptsTypes="AA">
                                      <p:cBhvr>
                                        <p:cTn id="36" dur="750" spd="-100000" fill="hold"/>
                                        <p:tgtEl>
                                          <p:spTgt spid="34"/>
                                        </p:tgtEl>
                                        <p:attrNameLst>
                                          <p:attrName>ppt_x</p:attrName>
                                          <p:attrName>ppt_y</p:attrName>
                                        </p:attrNameLst>
                                      </p:cBhvr>
                                      <p:rCtr x="6315" y="0"/>
                                    </p:animMotion>
                                  </p:childTnLst>
                                </p:cTn>
                              </p:par>
                              <p:par>
                                <p:cTn id="37" presetID="35" presetClass="path" presetSubtype="0" accel="50000" decel="50000" fill="hold" grpId="2" nodeType="withEffect">
                                  <p:stCondLst>
                                    <p:cond delay="750"/>
                                  </p:stCondLst>
                                  <p:childTnLst>
                                    <p:animMotion origin="layout" path="M -0.01563 7.40741E-7 L 4.16667E-7 7.40741E-7 " pathEditMode="relative" rAng="0" ptsTypes="AA">
                                      <p:cBhvr>
                                        <p:cTn id="38" dur="750" fill="hold"/>
                                        <p:tgtEl>
                                          <p:spTgt spid="34"/>
                                        </p:tgtEl>
                                        <p:attrNameLst>
                                          <p:attrName>ppt_x</p:attrName>
                                          <p:attrName>ppt_y</p:attrName>
                                        </p:attrNameLst>
                                      </p:cBhvr>
                                      <p:rCtr x="781" y="0"/>
                                    </p:animMotion>
                                  </p:childTnLst>
                                </p:cTn>
                              </p:par>
                              <p:par>
                                <p:cTn id="39" presetID="10" presetClass="entr" presetSubtype="0" fill="hold" nodeType="withEffect">
                                  <p:stCondLst>
                                    <p:cond delay="75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750"/>
                                        <p:tgtEl>
                                          <p:spTgt spid="28"/>
                                        </p:tgtEl>
                                      </p:cBhvr>
                                    </p:animEffect>
                                  </p:childTnLst>
                                </p:cTn>
                              </p:par>
                              <p:par>
                                <p:cTn id="42" presetID="10" presetClass="entr" presetSubtype="0" fill="hold" nodeType="withEffect">
                                  <p:stCondLst>
                                    <p:cond delay="75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childTnLst>
                                </p:cTn>
                              </p:par>
                              <p:par>
                                <p:cTn id="45" presetID="10" presetClass="entr" presetSubtype="0" fill="hold" nodeType="withEffect">
                                  <p:stCondLst>
                                    <p:cond delay="75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750"/>
                                        <p:tgtEl>
                                          <p:spTgt spid="17"/>
                                        </p:tgtEl>
                                      </p:cBhvr>
                                    </p:animEffect>
                                  </p:childTnLst>
                                </p:cTn>
                              </p:par>
                              <p:par>
                                <p:cTn id="48" presetID="10" presetClass="entr" presetSubtype="0" fill="hold" nodeType="withEffect">
                                  <p:stCondLst>
                                    <p:cond delay="75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750"/>
                                        <p:tgtEl>
                                          <p:spTgt spid="12"/>
                                        </p:tgtEl>
                                      </p:cBhvr>
                                    </p:animEffect>
                                  </p:childTnLst>
                                </p:cTn>
                              </p:par>
                              <p:par>
                                <p:cTn id="51" presetID="8" presetClass="emph" presetSubtype="0" fill="hold" nodeType="withEffect">
                                  <p:stCondLst>
                                    <p:cond delay="750"/>
                                  </p:stCondLst>
                                  <p:childTnLst>
                                    <p:animRot by="10800000">
                                      <p:cBhvr>
                                        <p:cTn id="52" dur="10" fill="hold"/>
                                        <p:tgtEl>
                                          <p:spTgt spid="28"/>
                                        </p:tgtEl>
                                        <p:attrNameLst>
                                          <p:attrName>r</p:attrName>
                                        </p:attrNameLst>
                                      </p:cBhvr>
                                    </p:animRot>
                                  </p:childTnLst>
                                </p:cTn>
                              </p:par>
                              <p:par>
                                <p:cTn id="53" presetID="8" presetClass="emph" presetSubtype="0" fill="hold" nodeType="withEffect">
                                  <p:stCondLst>
                                    <p:cond delay="750"/>
                                  </p:stCondLst>
                                  <p:childTnLst>
                                    <p:animRot by="10800000">
                                      <p:cBhvr>
                                        <p:cTn id="54" dur="10" fill="hold"/>
                                        <p:tgtEl>
                                          <p:spTgt spid="22"/>
                                        </p:tgtEl>
                                        <p:attrNameLst>
                                          <p:attrName>r</p:attrName>
                                        </p:attrNameLst>
                                      </p:cBhvr>
                                    </p:animRot>
                                  </p:childTnLst>
                                </p:cTn>
                              </p:par>
                              <p:par>
                                <p:cTn id="55" presetID="8" presetClass="emph" presetSubtype="0" fill="hold" nodeType="withEffect">
                                  <p:stCondLst>
                                    <p:cond delay="750"/>
                                  </p:stCondLst>
                                  <p:childTnLst>
                                    <p:animRot by="10800000">
                                      <p:cBhvr>
                                        <p:cTn id="56" dur="10" fill="hold"/>
                                        <p:tgtEl>
                                          <p:spTgt spid="17"/>
                                        </p:tgtEl>
                                        <p:attrNameLst>
                                          <p:attrName>r</p:attrName>
                                        </p:attrNameLst>
                                      </p:cBhvr>
                                    </p:animRot>
                                  </p:childTnLst>
                                </p:cTn>
                              </p:par>
                              <p:par>
                                <p:cTn id="57" presetID="8" presetClass="emph" presetSubtype="0" fill="hold" nodeType="withEffect">
                                  <p:stCondLst>
                                    <p:cond delay="750"/>
                                  </p:stCondLst>
                                  <p:childTnLst>
                                    <p:animRot by="10800000">
                                      <p:cBhvr>
                                        <p:cTn id="58" dur="10" fill="hold"/>
                                        <p:tgtEl>
                                          <p:spTgt spid="12"/>
                                        </p:tgtEl>
                                        <p:attrNameLst>
                                          <p:attrName>r</p:attrName>
                                        </p:attrNameLst>
                                      </p:cBhvr>
                                    </p:animRot>
                                  </p:childTnLst>
                                </p:cTn>
                              </p:par>
                              <p:par>
                                <p:cTn id="59" presetID="8" presetClass="emph" presetSubtype="0" fill="hold" nodeType="withEffect">
                                  <p:stCondLst>
                                    <p:cond delay="750"/>
                                  </p:stCondLst>
                                  <p:childTnLst>
                                    <p:animRot by="10800000">
                                      <p:cBhvr>
                                        <p:cTn id="60" dur="750" fill="hold"/>
                                        <p:tgtEl>
                                          <p:spTgt spid="28"/>
                                        </p:tgtEl>
                                        <p:attrNameLst>
                                          <p:attrName>r</p:attrName>
                                        </p:attrNameLst>
                                      </p:cBhvr>
                                    </p:animRot>
                                  </p:childTnLst>
                                </p:cTn>
                              </p:par>
                              <p:par>
                                <p:cTn id="61" presetID="8" presetClass="emph" presetSubtype="0" fill="hold" nodeType="withEffect">
                                  <p:stCondLst>
                                    <p:cond delay="750"/>
                                  </p:stCondLst>
                                  <p:childTnLst>
                                    <p:animRot by="10800000">
                                      <p:cBhvr>
                                        <p:cTn id="62" dur="750" fill="hold"/>
                                        <p:tgtEl>
                                          <p:spTgt spid="22"/>
                                        </p:tgtEl>
                                        <p:attrNameLst>
                                          <p:attrName>r</p:attrName>
                                        </p:attrNameLst>
                                      </p:cBhvr>
                                    </p:animRot>
                                  </p:childTnLst>
                                </p:cTn>
                              </p:par>
                              <p:par>
                                <p:cTn id="63" presetID="8" presetClass="emph" presetSubtype="0" fill="hold" nodeType="withEffect">
                                  <p:stCondLst>
                                    <p:cond delay="750"/>
                                  </p:stCondLst>
                                  <p:childTnLst>
                                    <p:animRot by="10800000">
                                      <p:cBhvr>
                                        <p:cTn id="64" dur="750" fill="hold"/>
                                        <p:tgtEl>
                                          <p:spTgt spid="17"/>
                                        </p:tgtEl>
                                        <p:attrNameLst>
                                          <p:attrName>r</p:attrName>
                                        </p:attrNameLst>
                                      </p:cBhvr>
                                    </p:animRot>
                                  </p:childTnLst>
                                </p:cTn>
                              </p:par>
                              <p:par>
                                <p:cTn id="65" presetID="8" presetClass="emph" presetSubtype="0" fill="hold" nodeType="withEffect">
                                  <p:stCondLst>
                                    <p:cond delay="750"/>
                                  </p:stCondLst>
                                  <p:childTnLst>
                                    <p:animRot by="10800000">
                                      <p:cBhvr>
                                        <p:cTn id="66" dur="750" fill="hold"/>
                                        <p:tgtEl>
                                          <p:spTgt spid="12"/>
                                        </p:tgtEl>
                                        <p:attrNameLst>
                                          <p:attrName>r</p:attrName>
                                        </p:attrNameLst>
                                      </p:cBhvr>
                                    </p:animRot>
                                  </p:childTnLst>
                                </p:cTn>
                              </p:par>
                              <p:par>
                                <p:cTn id="67" presetID="10" presetClass="entr" presetSubtype="0" fill="hold" nodeType="withEffect">
                                  <p:stCondLst>
                                    <p:cond delay="1500"/>
                                  </p:stCondLst>
                                  <p:childTnLst>
                                    <p:set>
                                      <p:cBhvr>
                                        <p:cTn id="68" dur="1" fill="hold">
                                          <p:stCondLst>
                                            <p:cond delay="0"/>
                                          </p:stCondLst>
                                        </p:cTn>
                                        <p:tgtEl>
                                          <p:spTgt spid="56"/>
                                        </p:tgtEl>
                                        <p:attrNameLst>
                                          <p:attrName>style.visibility</p:attrName>
                                        </p:attrNameLst>
                                      </p:cBhvr>
                                      <p:to>
                                        <p:strVal val="visible"/>
                                      </p:to>
                                    </p:set>
                                    <p:animEffect transition="in" filter="fade">
                                      <p:cBhvr>
                                        <p:cTn id="69" dur="750"/>
                                        <p:tgtEl>
                                          <p:spTgt spid="56"/>
                                        </p:tgtEl>
                                      </p:cBhvr>
                                    </p:animEffect>
                                  </p:childTnLst>
                                </p:cTn>
                              </p:par>
                              <p:par>
                                <p:cTn id="70" presetID="10" presetClass="entr" presetSubtype="0" fill="hold" nodeType="withEffect">
                                  <p:stCondLst>
                                    <p:cond delay="150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750"/>
                                        <p:tgtEl>
                                          <p:spTgt spid="44"/>
                                        </p:tgtEl>
                                      </p:cBhvr>
                                    </p:animEffect>
                                  </p:childTnLst>
                                </p:cTn>
                              </p:par>
                              <p:par>
                                <p:cTn id="73" presetID="10" presetClass="entr" presetSubtype="0" fill="hold" nodeType="withEffect">
                                  <p:stCondLst>
                                    <p:cond delay="150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750"/>
                                        <p:tgtEl>
                                          <p:spTgt spid="48"/>
                                        </p:tgtEl>
                                      </p:cBhvr>
                                    </p:animEffect>
                                  </p:childTnLst>
                                </p:cTn>
                              </p:par>
                              <p:par>
                                <p:cTn id="76" presetID="10" presetClass="entr" presetSubtype="0" fill="hold" nodeType="withEffect">
                                  <p:stCondLst>
                                    <p:cond delay="150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750"/>
                                        <p:tgtEl>
                                          <p:spTgt spid="52"/>
                                        </p:tgtEl>
                                      </p:cBhvr>
                                    </p:animEffect>
                                  </p:childTnLst>
                                </p:cTn>
                              </p:par>
                              <p:par>
                                <p:cTn id="79" presetID="10" presetClass="entr" presetSubtype="0" fill="hold" nodeType="withEffect">
                                  <p:stCondLst>
                                    <p:cond delay="1500"/>
                                  </p:stCondLst>
                                  <p:childTnLst>
                                    <p:set>
                                      <p:cBhvr>
                                        <p:cTn id="80" dur="1" fill="hold">
                                          <p:stCondLst>
                                            <p:cond delay="0"/>
                                          </p:stCondLst>
                                        </p:cTn>
                                        <p:tgtEl>
                                          <p:spTgt spid="60"/>
                                        </p:tgtEl>
                                        <p:attrNameLst>
                                          <p:attrName>style.visibility</p:attrName>
                                        </p:attrNameLst>
                                      </p:cBhvr>
                                      <p:to>
                                        <p:strVal val="visible"/>
                                      </p:to>
                                    </p:set>
                                    <p:animEffect transition="in" filter="fade">
                                      <p:cBhvr>
                                        <p:cTn id="81" dur="750"/>
                                        <p:tgtEl>
                                          <p:spTgt spid="60"/>
                                        </p:tgtEl>
                                      </p:cBhvr>
                                    </p:animEffect>
                                  </p:childTnLst>
                                </p:cTn>
                              </p:par>
                              <p:par>
                                <p:cTn id="82" presetID="10" presetClass="entr" presetSubtype="0" fill="hold" grpId="0" nodeType="withEffect">
                                  <p:stCondLst>
                                    <p:cond delay="25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750"/>
                                        <p:tgtEl>
                                          <p:spTgt spid="37"/>
                                        </p:tgtEl>
                                      </p:cBhvr>
                                    </p:animEffect>
                                  </p:childTnLst>
                                </p:cTn>
                              </p:par>
                              <p:par>
                                <p:cTn id="85" presetID="35" presetClass="path" presetSubtype="0" decel="100000" fill="hold" grpId="1" nodeType="withEffect">
                                  <p:stCondLst>
                                    <p:cond delay="250"/>
                                  </p:stCondLst>
                                  <p:childTnLst>
                                    <p:animMotion origin="layout" path="M -1.25E-6 -5.55112E-17 L -0.04557 -5.55112E-17 " pathEditMode="relative" rAng="0" ptsTypes="AA">
                                      <p:cBhvr>
                                        <p:cTn id="86" dur="1500" spd="-100000" fill="hold"/>
                                        <p:tgtEl>
                                          <p:spTgt spid="37"/>
                                        </p:tgtEl>
                                        <p:attrNameLst>
                                          <p:attrName>ppt_x</p:attrName>
                                          <p:attrName>ppt_y</p:attrName>
                                        </p:attrNameLst>
                                      </p:cBhvr>
                                      <p:rCtr x="-2279" y="0"/>
                                    </p:animMotion>
                                  </p:childTnLst>
                                </p:cTn>
                              </p:par>
                              <p:par>
                                <p:cTn id="87" presetID="10" presetClass="entr" presetSubtype="0" fill="hold" grpId="0" nodeType="withEffect">
                                  <p:stCondLst>
                                    <p:cond delay="25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750"/>
                                        <p:tgtEl>
                                          <p:spTgt spid="36"/>
                                        </p:tgtEl>
                                      </p:cBhvr>
                                    </p:animEffect>
                                  </p:childTnLst>
                                </p:cTn>
                              </p:par>
                              <p:par>
                                <p:cTn id="90" presetID="35" presetClass="path" presetSubtype="0" decel="100000" fill="hold" grpId="1" nodeType="withEffect">
                                  <p:stCondLst>
                                    <p:cond delay="250"/>
                                  </p:stCondLst>
                                  <p:childTnLst>
                                    <p:animMotion origin="layout" path="M -1.25E-6 -3.33333E-6 L -0.04557 -3.33333E-6 " pathEditMode="relative" rAng="0" ptsTypes="AA">
                                      <p:cBhvr>
                                        <p:cTn id="91" dur="1500" spd="-100000" fill="hold"/>
                                        <p:tgtEl>
                                          <p:spTgt spid="36"/>
                                        </p:tgtEl>
                                        <p:attrNameLst>
                                          <p:attrName>ppt_x</p:attrName>
                                          <p:attrName>ppt_y</p:attrName>
                                        </p:attrNameLst>
                                      </p:cBhvr>
                                      <p:rCtr x="-2279" y="0"/>
                                    </p:animMotion>
                                  </p:childTnLst>
                                </p:cTn>
                              </p:par>
                              <p:par>
                                <p:cTn id="92" presetID="10" presetClass="entr" presetSubtype="0" fill="hold" grpId="0" nodeType="withEffect">
                                  <p:stCondLst>
                                    <p:cond delay="250"/>
                                  </p:stCondLst>
                                  <p:childTnLst>
                                    <p:set>
                                      <p:cBhvr>
                                        <p:cTn id="93" dur="1" fill="hold">
                                          <p:stCondLst>
                                            <p:cond delay="0"/>
                                          </p:stCondLst>
                                        </p:cTn>
                                        <p:tgtEl>
                                          <p:spTgt spid="41"/>
                                        </p:tgtEl>
                                        <p:attrNameLst>
                                          <p:attrName>style.visibility</p:attrName>
                                        </p:attrNameLst>
                                      </p:cBhvr>
                                      <p:to>
                                        <p:strVal val="visible"/>
                                      </p:to>
                                    </p:set>
                                    <p:animEffect transition="in" filter="fade">
                                      <p:cBhvr>
                                        <p:cTn id="94" dur="750"/>
                                        <p:tgtEl>
                                          <p:spTgt spid="41"/>
                                        </p:tgtEl>
                                      </p:cBhvr>
                                    </p:animEffect>
                                  </p:childTnLst>
                                </p:cTn>
                              </p:par>
                              <p:par>
                                <p:cTn id="95" presetID="35" presetClass="path" presetSubtype="0" decel="100000" fill="hold" grpId="1" nodeType="withEffect">
                                  <p:stCondLst>
                                    <p:cond delay="250"/>
                                  </p:stCondLst>
                                  <p:childTnLst>
                                    <p:animMotion origin="layout" path="M -4.58333E-6 1.11111E-6 L -0.04557 1.11111E-6 " pathEditMode="relative" rAng="0" ptsTypes="AA">
                                      <p:cBhvr>
                                        <p:cTn id="96" dur="1500" spd="-100000" fill="hold"/>
                                        <p:tgtEl>
                                          <p:spTgt spid="41"/>
                                        </p:tgtEl>
                                        <p:attrNameLst>
                                          <p:attrName>ppt_x</p:attrName>
                                          <p:attrName>ppt_y</p:attrName>
                                        </p:attrNameLst>
                                      </p:cBhvr>
                                      <p:rCtr x="-2279" y="0"/>
                                    </p:animMotion>
                                  </p:childTnLst>
                                </p:cTn>
                              </p:par>
                              <p:par>
                                <p:cTn id="97" presetID="10" presetClass="entr" presetSubtype="0" fill="hold" grpId="0" nodeType="withEffect">
                                  <p:stCondLst>
                                    <p:cond delay="25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750"/>
                                        <p:tgtEl>
                                          <p:spTgt spid="40"/>
                                        </p:tgtEl>
                                      </p:cBhvr>
                                    </p:animEffect>
                                  </p:childTnLst>
                                </p:cTn>
                              </p:par>
                              <p:par>
                                <p:cTn id="100" presetID="35" presetClass="path" presetSubtype="0" decel="100000" fill="hold" grpId="1" nodeType="withEffect">
                                  <p:stCondLst>
                                    <p:cond delay="250"/>
                                  </p:stCondLst>
                                  <p:childTnLst>
                                    <p:animMotion origin="layout" path="M -4.58333E-6 -1.85185E-6 L -0.04557 -1.85185E-6 " pathEditMode="relative" rAng="0" ptsTypes="AA">
                                      <p:cBhvr>
                                        <p:cTn id="101" dur="1500" spd="-100000" fill="hold"/>
                                        <p:tgtEl>
                                          <p:spTgt spid="40"/>
                                        </p:tgtEl>
                                        <p:attrNameLst>
                                          <p:attrName>ppt_x</p:attrName>
                                          <p:attrName>ppt_y</p:attrName>
                                        </p:attrNameLst>
                                      </p:cBhvr>
                                      <p:rCtr x="-2279" y="0"/>
                                    </p:animMotion>
                                  </p:childTnLst>
                                </p:cTn>
                              </p:par>
                              <p:par>
                                <p:cTn id="102" presetID="10" presetClass="entr" presetSubtype="0" fill="hold" grpId="0" nodeType="withEffect">
                                  <p:stCondLst>
                                    <p:cond delay="250"/>
                                  </p:stCondLst>
                                  <p:childTnLst>
                                    <p:set>
                                      <p:cBhvr>
                                        <p:cTn id="103" dur="1" fill="hold">
                                          <p:stCondLst>
                                            <p:cond delay="0"/>
                                          </p:stCondLst>
                                        </p:cTn>
                                        <p:tgtEl>
                                          <p:spTgt spid="39"/>
                                        </p:tgtEl>
                                        <p:attrNameLst>
                                          <p:attrName>style.visibility</p:attrName>
                                        </p:attrNameLst>
                                      </p:cBhvr>
                                      <p:to>
                                        <p:strVal val="visible"/>
                                      </p:to>
                                    </p:set>
                                    <p:animEffect transition="in" filter="fade">
                                      <p:cBhvr>
                                        <p:cTn id="104" dur="750"/>
                                        <p:tgtEl>
                                          <p:spTgt spid="39"/>
                                        </p:tgtEl>
                                      </p:cBhvr>
                                    </p:animEffect>
                                  </p:childTnLst>
                                </p:cTn>
                              </p:par>
                              <p:par>
                                <p:cTn id="105" presetID="35" presetClass="path" presetSubtype="0" decel="100000" fill="hold" grpId="1" nodeType="withEffect">
                                  <p:stCondLst>
                                    <p:cond delay="250"/>
                                  </p:stCondLst>
                                  <p:childTnLst>
                                    <p:animMotion origin="layout" path="M 3.54167E-6 -5.55112E-17 L -0.04558 -5.55112E-17 " pathEditMode="relative" rAng="0" ptsTypes="AA">
                                      <p:cBhvr>
                                        <p:cTn id="106" dur="1500" spd="-100000" fill="hold"/>
                                        <p:tgtEl>
                                          <p:spTgt spid="39"/>
                                        </p:tgtEl>
                                        <p:attrNameLst>
                                          <p:attrName>ppt_x</p:attrName>
                                          <p:attrName>ppt_y</p:attrName>
                                        </p:attrNameLst>
                                      </p:cBhvr>
                                      <p:rCtr x="-2279" y="0"/>
                                    </p:animMotion>
                                  </p:childTnLst>
                                </p:cTn>
                              </p:par>
                              <p:par>
                                <p:cTn id="107" presetID="10" presetClass="entr" presetSubtype="0" fill="hold" grpId="0" nodeType="withEffect">
                                  <p:stCondLst>
                                    <p:cond delay="250"/>
                                  </p:stCondLst>
                                  <p:childTnLst>
                                    <p:set>
                                      <p:cBhvr>
                                        <p:cTn id="108" dur="1" fill="hold">
                                          <p:stCondLst>
                                            <p:cond delay="0"/>
                                          </p:stCondLst>
                                        </p:cTn>
                                        <p:tgtEl>
                                          <p:spTgt spid="38"/>
                                        </p:tgtEl>
                                        <p:attrNameLst>
                                          <p:attrName>style.visibility</p:attrName>
                                        </p:attrNameLst>
                                      </p:cBhvr>
                                      <p:to>
                                        <p:strVal val="visible"/>
                                      </p:to>
                                    </p:set>
                                    <p:animEffect transition="in" filter="fade">
                                      <p:cBhvr>
                                        <p:cTn id="109" dur="750"/>
                                        <p:tgtEl>
                                          <p:spTgt spid="38"/>
                                        </p:tgtEl>
                                      </p:cBhvr>
                                    </p:animEffect>
                                  </p:childTnLst>
                                </p:cTn>
                              </p:par>
                              <p:par>
                                <p:cTn id="110" presetID="35" presetClass="path" presetSubtype="0" decel="100000" fill="hold" grpId="1" nodeType="withEffect">
                                  <p:stCondLst>
                                    <p:cond delay="250"/>
                                  </p:stCondLst>
                                  <p:childTnLst>
                                    <p:animMotion origin="layout" path="M 3.54167E-6 -2.96296E-6 L -0.04558 -2.96296E-6 " pathEditMode="relative" rAng="0" ptsTypes="AA">
                                      <p:cBhvr>
                                        <p:cTn id="111" dur="1500" spd="-100000" fill="hold"/>
                                        <p:tgtEl>
                                          <p:spTgt spid="38"/>
                                        </p:tgtEl>
                                        <p:attrNameLst>
                                          <p:attrName>ppt_x</p:attrName>
                                          <p:attrName>ppt_y</p:attrName>
                                        </p:attrNameLst>
                                      </p:cBhvr>
                                      <p:rCtr x="-2279" y="0"/>
                                    </p:animMotion>
                                  </p:childTnLst>
                                </p:cTn>
                              </p:par>
                              <p:par>
                                <p:cTn id="112" presetID="10" presetClass="entr" presetSubtype="0" fill="hold" grpId="0" nodeType="withEffect">
                                  <p:stCondLst>
                                    <p:cond delay="250"/>
                                  </p:stCondLst>
                                  <p:childTnLst>
                                    <p:set>
                                      <p:cBhvr>
                                        <p:cTn id="113" dur="1" fill="hold">
                                          <p:stCondLst>
                                            <p:cond delay="0"/>
                                          </p:stCondLst>
                                        </p:cTn>
                                        <p:tgtEl>
                                          <p:spTgt spid="43"/>
                                        </p:tgtEl>
                                        <p:attrNameLst>
                                          <p:attrName>style.visibility</p:attrName>
                                        </p:attrNameLst>
                                      </p:cBhvr>
                                      <p:to>
                                        <p:strVal val="visible"/>
                                      </p:to>
                                    </p:set>
                                    <p:animEffect transition="in" filter="fade">
                                      <p:cBhvr>
                                        <p:cTn id="114" dur="750"/>
                                        <p:tgtEl>
                                          <p:spTgt spid="43"/>
                                        </p:tgtEl>
                                      </p:cBhvr>
                                    </p:animEffect>
                                  </p:childTnLst>
                                </p:cTn>
                              </p:par>
                              <p:par>
                                <p:cTn id="115" presetID="35" presetClass="path" presetSubtype="0" decel="100000" fill="hold" grpId="1" nodeType="withEffect">
                                  <p:stCondLst>
                                    <p:cond delay="250"/>
                                  </p:stCondLst>
                                  <p:childTnLst>
                                    <p:animMotion origin="layout" path="M -4.58333E-6 1.11111E-6 L -0.04557 1.11111E-6 " pathEditMode="relative" rAng="0" ptsTypes="AA">
                                      <p:cBhvr>
                                        <p:cTn id="116" dur="1500" spd="-100000" fill="hold"/>
                                        <p:tgtEl>
                                          <p:spTgt spid="43"/>
                                        </p:tgtEl>
                                        <p:attrNameLst>
                                          <p:attrName>ppt_x</p:attrName>
                                          <p:attrName>ppt_y</p:attrName>
                                        </p:attrNameLst>
                                      </p:cBhvr>
                                      <p:rCtr x="-2279" y="0"/>
                                    </p:animMotion>
                                  </p:childTnLst>
                                </p:cTn>
                              </p:par>
                              <p:par>
                                <p:cTn id="117" presetID="10" presetClass="entr" presetSubtype="0" fill="hold" grpId="0" nodeType="withEffect">
                                  <p:stCondLst>
                                    <p:cond delay="250"/>
                                  </p:stCondLst>
                                  <p:childTnLst>
                                    <p:set>
                                      <p:cBhvr>
                                        <p:cTn id="118" dur="1" fill="hold">
                                          <p:stCondLst>
                                            <p:cond delay="0"/>
                                          </p:stCondLst>
                                        </p:cTn>
                                        <p:tgtEl>
                                          <p:spTgt spid="42"/>
                                        </p:tgtEl>
                                        <p:attrNameLst>
                                          <p:attrName>style.visibility</p:attrName>
                                        </p:attrNameLst>
                                      </p:cBhvr>
                                      <p:to>
                                        <p:strVal val="visible"/>
                                      </p:to>
                                    </p:set>
                                    <p:animEffect transition="in" filter="fade">
                                      <p:cBhvr>
                                        <p:cTn id="119" dur="750"/>
                                        <p:tgtEl>
                                          <p:spTgt spid="42"/>
                                        </p:tgtEl>
                                      </p:cBhvr>
                                    </p:animEffect>
                                  </p:childTnLst>
                                </p:cTn>
                              </p:par>
                              <p:par>
                                <p:cTn id="120" presetID="35" presetClass="path" presetSubtype="0" decel="100000" fill="hold" grpId="1" nodeType="withEffect">
                                  <p:stCondLst>
                                    <p:cond delay="250"/>
                                  </p:stCondLst>
                                  <p:childTnLst>
                                    <p:animMotion origin="layout" path="M -4.58333E-6 -3.33333E-6 L -0.04557 -3.33333E-6 " pathEditMode="relative" rAng="0" ptsTypes="AA">
                                      <p:cBhvr>
                                        <p:cTn id="121" dur="1500" spd="-100000" fill="hold"/>
                                        <p:tgtEl>
                                          <p:spTgt spid="42"/>
                                        </p:tgtEl>
                                        <p:attrNameLst>
                                          <p:attrName>ppt_x</p:attrName>
                                          <p:attrName>ppt_y</p:attrName>
                                        </p:attrNameLst>
                                      </p:cBhvr>
                                      <p:rCtr x="-2279" y="0"/>
                                    </p:animMotion>
                                  </p:childTnLst>
                                </p:cTn>
                              </p:par>
                            </p:childTnLst>
                          </p:cTn>
                        </p:par>
                        <p:par>
                          <p:cTn id="122" fill="hold">
                            <p:stCondLst>
                              <p:cond delay="1000"/>
                            </p:stCondLst>
                            <p:childTnLst>
                              <p:par>
                                <p:cTn id="123" presetID="21" presetClass="entr" presetSubtype="1" fill="hold" nodeType="afterEffect">
                                  <p:stCondLst>
                                    <p:cond delay="0"/>
                                  </p:stCondLst>
                                  <p:childTnLst>
                                    <p:set>
                                      <p:cBhvr>
                                        <p:cTn id="124" dur="1" fill="hold">
                                          <p:stCondLst>
                                            <p:cond delay="0"/>
                                          </p:stCondLst>
                                        </p:cTn>
                                        <p:tgtEl>
                                          <p:spTgt spid="81"/>
                                        </p:tgtEl>
                                        <p:attrNameLst>
                                          <p:attrName>style.visibility</p:attrName>
                                        </p:attrNameLst>
                                      </p:cBhvr>
                                      <p:to>
                                        <p:strVal val="visible"/>
                                      </p:to>
                                    </p:set>
                                    <p:animEffect transition="in" filter="wheel(1)">
                                      <p:cBhvr>
                                        <p:cTn id="125" dur="1000"/>
                                        <p:tgtEl>
                                          <p:spTgt spid="81"/>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74"/>
                                        </p:tgtEl>
                                        <p:attrNameLst>
                                          <p:attrName>style.visibility</p:attrName>
                                        </p:attrNameLst>
                                      </p:cBhvr>
                                      <p:to>
                                        <p:strVal val="visible"/>
                                      </p:to>
                                    </p:set>
                                    <p:animEffect transition="in" filter="fade">
                                      <p:cBhvr>
                                        <p:cTn id="128" dur="750"/>
                                        <p:tgtEl>
                                          <p:spTgt spid="74"/>
                                        </p:tgtEl>
                                      </p:cBhvr>
                                    </p:animEffect>
                                  </p:childTnLst>
                                </p:cTn>
                              </p:par>
                            </p:childTnLst>
                          </p:cTn>
                        </p:par>
                        <p:par>
                          <p:cTn id="129" fill="hold">
                            <p:stCondLst>
                              <p:cond delay="2000"/>
                            </p:stCondLst>
                            <p:childTnLst>
                              <p:par>
                                <p:cTn id="130" presetID="21" presetClass="entr" presetSubtype="1" fill="hold" nodeType="afterEffect">
                                  <p:stCondLst>
                                    <p:cond delay="0"/>
                                  </p:stCondLst>
                                  <p:childTnLst>
                                    <p:set>
                                      <p:cBhvr>
                                        <p:cTn id="131" dur="1" fill="hold">
                                          <p:stCondLst>
                                            <p:cond delay="0"/>
                                          </p:stCondLst>
                                        </p:cTn>
                                        <p:tgtEl>
                                          <p:spTgt spid="78"/>
                                        </p:tgtEl>
                                        <p:attrNameLst>
                                          <p:attrName>style.visibility</p:attrName>
                                        </p:attrNameLst>
                                      </p:cBhvr>
                                      <p:to>
                                        <p:strVal val="visible"/>
                                      </p:to>
                                    </p:set>
                                    <p:animEffect transition="in" filter="wheel(1)">
                                      <p:cBhvr>
                                        <p:cTn id="132" dur="1000"/>
                                        <p:tgtEl>
                                          <p:spTgt spid="78"/>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75"/>
                                        </p:tgtEl>
                                        <p:attrNameLst>
                                          <p:attrName>style.visibility</p:attrName>
                                        </p:attrNameLst>
                                      </p:cBhvr>
                                      <p:to>
                                        <p:strVal val="visible"/>
                                      </p:to>
                                    </p:set>
                                    <p:animEffect transition="in" filter="fade">
                                      <p:cBhvr>
                                        <p:cTn id="135" dur="750"/>
                                        <p:tgtEl>
                                          <p:spTgt spid="75"/>
                                        </p:tgtEl>
                                      </p:cBhvr>
                                    </p:animEffect>
                                  </p:childTnLst>
                                </p:cTn>
                              </p:par>
                            </p:childTnLst>
                          </p:cTn>
                        </p:par>
                        <p:par>
                          <p:cTn id="136" fill="hold">
                            <p:stCondLst>
                              <p:cond delay="3000"/>
                            </p:stCondLst>
                            <p:childTnLst>
                              <p:par>
                                <p:cTn id="137" presetID="21" presetClass="entr" presetSubtype="1" fill="hold" nodeType="afterEffect">
                                  <p:stCondLst>
                                    <p:cond delay="0"/>
                                  </p:stCondLst>
                                  <p:childTnLst>
                                    <p:set>
                                      <p:cBhvr>
                                        <p:cTn id="138" dur="1" fill="hold">
                                          <p:stCondLst>
                                            <p:cond delay="0"/>
                                          </p:stCondLst>
                                        </p:cTn>
                                        <p:tgtEl>
                                          <p:spTgt spid="87"/>
                                        </p:tgtEl>
                                        <p:attrNameLst>
                                          <p:attrName>style.visibility</p:attrName>
                                        </p:attrNameLst>
                                      </p:cBhvr>
                                      <p:to>
                                        <p:strVal val="visible"/>
                                      </p:to>
                                    </p:set>
                                    <p:animEffect transition="in" filter="wheel(1)">
                                      <p:cBhvr>
                                        <p:cTn id="139" dur="1000"/>
                                        <p:tgtEl>
                                          <p:spTgt spid="87"/>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76"/>
                                        </p:tgtEl>
                                        <p:attrNameLst>
                                          <p:attrName>style.visibility</p:attrName>
                                        </p:attrNameLst>
                                      </p:cBhvr>
                                      <p:to>
                                        <p:strVal val="visible"/>
                                      </p:to>
                                    </p:set>
                                    <p:animEffect transition="in" filter="fade">
                                      <p:cBhvr>
                                        <p:cTn id="142" dur="750"/>
                                        <p:tgtEl>
                                          <p:spTgt spid="76"/>
                                        </p:tgtEl>
                                      </p:cBhvr>
                                    </p:animEffect>
                                  </p:childTnLst>
                                </p:cTn>
                              </p:par>
                            </p:childTnLst>
                          </p:cTn>
                        </p:par>
                        <p:par>
                          <p:cTn id="143" fill="hold">
                            <p:stCondLst>
                              <p:cond delay="4000"/>
                            </p:stCondLst>
                            <p:childTnLst>
                              <p:par>
                                <p:cTn id="144" presetID="21" presetClass="entr" presetSubtype="1" fill="hold" nodeType="afterEffect">
                                  <p:stCondLst>
                                    <p:cond delay="0"/>
                                  </p:stCondLst>
                                  <p:childTnLst>
                                    <p:set>
                                      <p:cBhvr>
                                        <p:cTn id="145" dur="1" fill="hold">
                                          <p:stCondLst>
                                            <p:cond delay="0"/>
                                          </p:stCondLst>
                                        </p:cTn>
                                        <p:tgtEl>
                                          <p:spTgt spid="84"/>
                                        </p:tgtEl>
                                        <p:attrNameLst>
                                          <p:attrName>style.visibility</p:attrName>
                                        </p:attrNameLst>
                                      </p:cBhvr>
                                      <p:to>
                                        <p:strVal val="visible"/>
                                      </p:to>
                                    </p:set>
                                    <p:animEffect transition="in" filter="wheel(1)">
                                      <p:cBhvr>
                                        <p:cTn id="146" dur="1000"/>
                                        <p:tgtEl>
                                          <p:spTgt spid="84"/>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77"/>
                                        </p:tgtEl>
                                        <p:attrNameLst>
                                          <p:attrName>style.visibility</p:attrName>
                                        </p:attrNameLst>
                                      </p:cBhvr>
                                      <p:to>
                                        <p:strVal val="visible"/>
                                      </p:to>
                                    </p:set>
                                    <p:animEffect transition="in" filter="fade">
                                      <p:cBhvr>
                                        <p:cTn id="149"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3" grpId="0" animBg="1"/>
      <p:bldP spid="33" grpId="1" animBg="1"/>
      <p:bldP spid="33" grpId="2" animBg="1"/>
      <p:bldP spid="34" grpId="0" animBg="1"/>
      <p:bldP spid="34" grpId="1" animBg="1"/>
      <p:bldP spid="34" grpId="2" animBg="1"/>
      <p:bldP spid="35" grpId="0" animBg="1"/>
      <p:bldP spid="35" grpId="1" animBg="1"/>
      <p:bldP spid="35" grpId="2" animBg="1"/>
      <p:bldP spid="36" grpId="0"/>
      <p:bldP spid="36" grpId="1"/>
      <p:bldP spid="37" grpId="0"/>
      <p:bldP spid="37" grpId="1"/>
      <p:bldP spid="38" grpId="0"/>
      <p:bldP spid="38" grpId="1"/>
      <p:bldP spid="39" grpId="0"/>
      <p:bldP spid="39" grpId="1"/>
      <p:bldP spid="40" grpId="0"/>
      <p:bldP spid="40" grpId="1"/>
      <p:bldP spid="41" grpId="0"/>
      <p:bldP spid="41" grpId="1"/>
      <p:bldP spid="42" grpId="0"/>
      <p:bldP spid="42" grpId="1"/>
      <p:bldP spid="43" grpId="0"/>
      <p:bldP spid="43" grpId="1"/>
      <p:bldP spid="73" grpId="0" animBg="1"/>
      <p:bldP spid="73" grpId="1" animBg="1"/>
      <p:bldP spid="73" grpId="2" animBg="1"/>
      <p:bldP spid="74" grpId="0"/>
      <p:bldP spid="75" grpId="0"/>
      <p:bldP spid="76" grpId="0"/>
      <p:bldP spid="7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8765"/>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员工守则</a:t>
            </a:r>
            <a:endParaRPr lang="zh-CN" altLang="en-US" sz="3200" b="1" spc="600" dirty="0">
              <a:solidFill>
                <a:srgbClr val="0070C0"/>
              </a:solidFill>
              <a:latin typeface="+mn-ea"/>
            </a:endParaRPr>
          </a:p>
        </p:txBody>
      </p:sp>
      <p:sp>
        <p:nvSpPr>
          <p:cNvPr id="23" name="椭圆 22"/>
          <p:cNvSpPr/>
          <p:nvPr/>
        </p:nvSpPr>
        <p:spPr>
          <a:xfrm rot="2700000">
            <a:off x="3999655" y="2943127"/>
            <a:ext cx="4192687" cy="1384300"/>
          </a:xfrm>
          <a:prstGeom prst="ellipse">
            <a:avLst/>
          </a:prstGeom>
          <a:noFill/>
          <a:ln w="158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8900000" flipH="1">
            <a:off x="3999654" y="2938946"/>
            <a:ext cx="4192687" cy="1384300"/>
          </a:xfrm>
          <a:prstGeom prst="ellipse">
            <a:avLst/>
          </a:prstGeom>
          <a:noFill/>
          <a:ln w="158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999656" y="2943127"/>
            <a:ext cx="4192687" cy="13843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5400000">
            <a:off x="3999656" y="2943127"/>
            <a:ext cx="4192687" cy="13843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171965" y="2519686"/>
            <a:ext cx="133822" cy="1338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7043502" y="3684323"/>
            <a:ext cx="133822" cy="13382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910026" y="4583475"/>
            <a:ext cx="133822" cy="13382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990865" y="3439092"/>
            <a:ext cx="133822" cy="1338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714997" y="3246712"/>
            <a:ext cx="762004" cy="76200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4323667" y="1812093"/>
            <a:ext cx="762004" cy="762004"/>
          </a:xfrm>
          <a:prstGeom prst="ellipse">
            <a:avLst/>
          </a:prstGeom>
          <a:solidFill>
            <a:schemeClr val="accent2"/>
          </a:solidFill>
          <a:ln w="31750">
            <a:solidFill>
              <a:schemeClr val="bg1"/>
            </a:solidFill>
          </a:ln>
          <a:effectLst>
            <a:outerShdw blurRad="1016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7106326" y="1812093"/>
            <a:ext cx="762004" cy="762004"/>
          </a:xfrm>
          <a:prstGeom prst="ellipse">
            <a:avLst/>
          </a:prstGeom>
          <a:solidFill>
            <a:schemeClr val="accent3"/>
          </a:solidFill>
          <a:ln w="31750">
            <a:solidFill>
              <a:schemeClr val="bg1"/>
            </a:solidFill>
          </a:ln>
          <a:effectLst>
            <a:outerShdw blurRad="1016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323667" y="4681330"/>
            <a:ext cx="762004" cy="762004"/>
          </a:xfrm>
          <a:prstGeom prst="ellipse">
            <a:avLst/>
          </a:prstGeom>
          <a:solidFill>
            <a:schemeClr val="accent5"/>
          </a:solidFill>
          <a:ln w="31750">
            <a:solidFill>
              <a:schemeClr val="bg1"/>
            </a:solidFill>
          </a:ln>
          <a:effectLst>
            <a:outerShdw blurRad="1016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7106326" y="4681330"/>
            <a:ext cx="762004" cy="762004"/>
          </a:xfrm>
          <a:prstGeom prst="ellipse">
            <a:avLst/>
          </a:prstGeom>
          <a:solidFill>
            <a:schemeClr val="accent4"/>
          </a:solidFill>
          <a:ln w="31750">
            <a:solidFill>
              <a:schemeClr val="bg1"/>
            </a:solidFill>
          </a:ln>
          <a:effectLst>
            <a:outerShdw blurRad="1016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8086716" y="1819713"/>
            <a:ext cx="2577284" cy="1095716"/>
            <a:chOff x="6943983" y="1348970"/>
            <a:chExt cx="2577284" cy="1095716"/>
          </a:xfrm>
        </p:grpSpPr>
        <p:sp>
          <p:nvSpPr>
            <p:cNvPr id="38" name="文本框 37"/>
            <p:cNvSpPr txBox="1"/>
            <p:nvPr/>
          </p:nvSpPr>
          <p:spPr bwMode="auto">
            <a:xfrm>
              <a:off x="6943983" y="1653764"/>
              <a:ext cx="2577284" cy="790922"/>
            </a:xfrm>
            <a:prstGeom prst="rect">
              <a:avLst/>
            </a:prstGeom>
            <a:noFill/>
          </p:spPr>
          <p:txBody>
            <a:bodyPr wrap="square">
              <a:spAutoFit/>
            </a:bodyPr>
            <a:lstStyle/>
            <a:p>
              <a:pPr>
                <a:lnSpc>
                  <a:spcPct val="150000"/>
                </a:lnSpc>
                <a:defRPr/>
              </a:pPr>
              <a:r>
                <a:rPr lang="zh-CN" altLang="en-US" sz="1050" spc="300">
                  <a:solidFill>
                    <a:srgbClr val="FFFFFF">
                      <a:lumMod val="50000"/>
                    </a:srgbClr>
                  </a:solidFill>
                  <a:latin typeface="微软雅黑" panose="020B0503020204020204" pitchFamily="34" charset="-122"/>
                  <a:ea typeface="微软雅黑" panose="020B0503020204020204" pitchFamily="34" charset="-122"/>
                </a:rPr>
                <a:t>由在此输入详细介绍，以表达项目工作的详细资料和文字信息。</a:t>
              </a:r>
              <a:endParaRPr lang="zh-CN" altLang="en-US" sz="1050" spc="3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59" name="文本框 58"/>
            <p:cNvSpPr txBox="1"/>
            <p:nvPr/>
          </p:nvSpPr>
          <p:spPr bwMode="auto">
            <a:xfrm>
              <a:off x="6943983" y="1348970"/>
              <a:ext cx="2406358" cy="400110"/>
            </a:xfrm>
            <a:prstGeom prst="rect">
              <a:avLst/>
            </a:prstGeom>
            <a:noFill/>
          </p:spPr>
          <p:txBody>
            <a:bodyPr wrap="square">
              <a:spAutoFit/>
            </a:bodyPr>
            <a:lstStyle/>
            <a:p>
              <a:pPr algn="r">
                <a:defRPr/>
              </a:pPr>
              <a:r>
                <a:rPr lang="zh-CN" altLang="en-US" sz="2000" b="1" spc="300" dirty="0">
                  <a:solidFill>
                    <a:schemeClr val="bg1">
                      <a:lumMod val="50000"/>
                    </a:schemeClr>
                  </a:solidFill>
                  <a:latin typeface="+mj-ea"/>
                  <a:ea typeface="+mj-ea"/>
                </a:rPr>
                <a:t>在此添加标题</a:t>
              </a:r>
              <a:endParaRPr lang="zh-CN" altLang="en-US" sz="2000" b="1" spc="300" dirty="0">
                <a:solidFill>
                  <a:schemeClr val="bg1">
                    <a:lumMod val="50000"/>
                  </a:schemeClr>
                </a:solidFill>
                <a:latin typeface="+mj-ea"/>
                <a:ea typeface="+mj-ea"/>
              </a:endParaRPr>
            </a:p>
          </p:txBody>
        </p:sp>
      </p:grpSp>
      <p:grpSp>
        <p:nvGrpSpPr>
          <p:cNvPr id="60" name="组合 59"/>
          <p:cNvGrpSpPr/>
          <p:nvPr/>
        </p:nvGrpSpPr>
        <p:grpSpPr>
          <a:xfrm>
            <a:off x="8086716" y="4695730"/>
            <a:ext cx="2577284" cy="1095716"/>
            <a:chOff x="6943983" y="1348970"/>
            <a:chExt cx="2577284" cy="1095716"/>
          </a:xfrm>
        </p:grpSpPr>
        <p:sp>
          <p:nvSpPr>
            <p:cNvPr id="61" name="文本框 60"/>
            <p:cNvSpPr txBox="1"/>
            <p:nvPr/>
          </p:nvSpPr>
          <p:spPr bwMode="auto">
            <a:xfrm>
              <a:off x="6943983" y="1653764"/>
              <a:ext cx="2577284" cy="790922"/>
            </a:xfrm>
            <a:prstGeom prst="rect">
              <a:avLst/>
            </a:prstGeom>
            <a:noFill/>
          </p:spPr>
          <p:txBody>
            <a:bodyPr wrap="square">
              <a:spAutoFit/>
            </a:bodyPr>
            <a:lstStyle/>
            <a:p>
              <a:pPr>
                <a:lnSpc>
                  <a:spcPct val="150000"/>
                </a:lnSpc>
                <a:defRPr/>
              </a:pPr>
              <a:r>
                <a:rPr lang="zh-CN" altLang="en-US" sz="1050" spc="300">
                  <a:solidFill>
                    <a:srgbClr val="FFFFFF">
                      <a:lumMod val="50000"/>
                    </a:srgbClr>
                  </a:solidFill>
                  <a:latin typeface="微软雅黑" panose="020B0503020204020204" pitchFamily="34" charset="-122"/>
                  <a:ea typeface="微软雅黑" panose="020B0503020204020204" pitchFamily="34" charset="-122"/>
                </a:rPr>
                <a:t>由在此输入详细介绍，以表达项目工作的详细资料和文字信息。</a:t>
              </a:r>
              <a:endParaRPr lang="zh-CN" altLang="en-US" sz="1050" spc="3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62" name="文本框 61"/>
            <p:cNvSpPr txBox="1"/>
            <p:nvPr/>
          </p:nvSpPr>
          <p:spPr bwMode="auto">
            <a:xfrm>
              <a:off x="6943983" y="1348970"/>
              <a:ext cx="2406358" cy="400110"/>
            </a:xfrm>
            <a:prstGeom prst="rect">
              <a:avLst/>
            </a:prstGeom>
            <a:noFill/>
          </p:spPr>
          <p:txBody>
            <a:bodyPr wrap="square">
              <a:spAutoFit/>
            </a:bodyPr>
            <a:lstStyle/>
            <a:p>
              <a:pPr algn="r">
                <a:defRPr/>
              </a:pPr>
              <a:r>
                <a:rPr lang="zh-CN" altLang="en-US" sz="2000" b="1" spc="300" dirty="0">
                  <a:solidFill>
                    <a:schemeClr val="bg1">
                      <a:lumMod val="50000"/>
                    </a:schemeClr>
                  </a:solidFill>
                  <a:latin typeface="+mj-ea"/>
                  <a:ea typeface="+mj-ea"/>
                </a:rPr>
                <a:t>在此添加标题</a:t>
              </a:r>
              <a:endParaRPr lang="zh-CN" altLang="en-US" sz="2000" b="1" spc="300" dirty="0">
                <a:solidFill>
                  <a:schemeClr val="bg1">
                    <a:lumMod val="50000"/>
                  </a:schemeClr>
                </a:solidFill>
                <a:latin typeface="+mj-ea"/>
                <a:ea typeface="+mj-ea"/>
              </a:endParaRPr>
            </a:p>
          </p:txBody>
        </p:sp>
      </p:grpSp>
      <p:grpSp>
        <p:nvGrpSpPr>
          <p:cNvPr id="63" name="组合 62"/>
          <p:cNvGrpSpPr/>
          <p:nvPr/>
        </p:nvGrpSpPr>
        <p:grpSpPr>
          <a:xfrm>
            <a:off x="1527998" y="1819713"/>
            <a:ext cx="2577284" cy="1095716"/>
            <a:chOff x="1527999" y="2048312"/>
            <a:chExt cx="2577284" cy="1095716"/>
          </a:xfrm>
        </p:grpSpPr>
        <p:sp>
          <p:nvSpPr>
            <p:cNvPr id="64" name="文本框 63"/>
            <p:cNvSpPr txBox="1"/>
            <p:nvPr/>
          </p:nvSpPr>
          <p:spPr bwMode="auto">
            <a:xfrm>
              <a:off x="1527999" y="2353106"/>
              <a:ext cx="2577284" cy="790922"/>
            </a:xfrm>
            <a:prstGeom prst="rect">
              <a:avLst/>
            </a:prstGeom>
            <a:noFill/>
          </p:spPr>
          <p:txBody>
            <a:bodyPr wrap="square">
              <a:spAutoFit/>
            </a:bodyPr>
            <a:lstStyle/>
            <a:p>
              <a:pPr algn="r">
                <a:lnSpc>
                  <a:spcPct val="150000"/>
                </a:lnSpc>
                <a:defRPr/>
              </a:pPr>
              <a:r>
                <a:rPr lang="zh-CN" altLang="en-US" sz="1050" spc="300">
                  <a:solidFill>
                    <a:srgbClr val="FFFFFF">
                      <a:lumMod val="50000"/>
                    </a:srgbClr>
                  </a:solidFill>
                  <a:latin typeface="微软雅黑" panose="020B0503020204020204" pitchFamily="34" charset="-122"/>
                  <a:ea typeface="微软雅黑" panose="020B0503020204020204" pitchFamily="34" charset="-122"/>
                </a:rPr>
                <a:t>由在此输入详细介绍，以表达项目工作的详细资料和文字信息。</a:t>
              </a:r>
              <a:endParaRPr lang="zh-CN" altLang="en-US" sz="1050" spc="3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65" name="文本框 64"/>
            <p:cNvSpPr txBox="1"/>
            <p:nvPr/>
          </p:nvSpPr>
          <p:spPr bwMode="auto">
            <a:xfrm>
              <a:off x="1698925" y="2048312"/>
              <a:ext cx="2406358" cy="400110"/>
            </a:xfrm>
            <a:prstGeom prst="rect">
              <a:avLst/>
            </a:prstGeom>
            <a:noFill/>
          </p:spPr>
          <p:txBody>
            <a:bodyPr wrap="square">
              <a:spAutoFit/>
            </a:bodyPr>
            <a:lstStyle/>
            <a:p>
              <a:pPr algn="r">
                <a:defRPr/>
              </a:pPr>
              <a:r>
                <a:rPr lang="zh-CN" altLang="en-US" sz="2000" b="1" spc="300" dirty="0">
                  <a:solidFill>
                    <a:schemeClr val="bg1">
                      <a:lumMod val="50000"/>
                    </a:schemeClr>
                  </a:solidFill>
                  <a:latin typeface="+mj-ea"/>
                  <a:ea typeface="+mj-ea"/>
                </a:rPr>
                <a:t>在此添加标题</a:t>
              </a:r>
              <a:endParaRPr lang="zh-CN" altLang="en-US" sz="2000" b="1" spc="300" dirty="0">
                <a:solidFill>
                  <a:schemeClr val="bg1">
                    <a:lumMod val="50000"/>
                  </a:schemeClr>
                </a:solidFill>
                <a:latin typeface="+mj-ea"/>
                <a:ea typeface="+mj-ea"/>
              </a:endParaRPr>
            </a:p>
          </p:txBody>
        </p:sp>
      </p:grpSp>
      <p:grpSp>
        <p:nvGrpSpPr>
          <p:cNvPr id="66" name="组合 65"/>
          <p:cNvGrpSpPr/>
          <p:nvPr/>
        </p:nvGrpSpPr>
        <p:grpSpPr>
          <a:xfrm>
            <a:off x="1527998" y="4695730"/>
            <a:ext cx="2577284" cy="1095716"/>
            <a:chOff x="1527999" y="4924329"/>
            <a:chExt cx="2577284" cy="1095716"/>
          </a:xfrm>
        </p:grpSpPr>
        <p:sp>
          <p:nvSpPr>
            <p:cNvPr id="67" name="文本框 66"/>
            <p:cNvSpPr txBox="1"/>
            <p:nvPr/>
          </p:nvSpPr>
          <p:spPr bwMode="auto">
            <a:xfrm>
              <a:off x="1527999" y="5229123"/>
              <a:ext cx="2577284" cy="790922"/>
            </a:xfrm>
            <a:prstGeom prst="rect">
              <a:avLst/>
            </a:prstGeom>
            <a:noFill/>
          </p:spPr>
          <p:txBody>
            <a:bodyPr wrap="square">
              <a:spAutoFit/>
            </a:bodyPr>
            <a:lstStyle/>
            <a:p>
              <a:pPr algn="r">
                <a:lnSpc>
                  <a:spcPct val="150000"/>
                </a:lnSpc>
                <a:defRPr/>
              </a:pPr>
              <a:r>
                <a:rPr lang="zh-CN" altLang="en-US" sz="1050" spc="300">
                  <a:solidFill>
                    <a:srgbClr val="FFFFFF">
                      <a:lumMod val="50000"/>
                    </a:srgbClr>
                  </a:solidFill>
                  <a:latin typeface="微软雅黑" panose="020B0503020204020204" pitchFamily="34" charset="-122"/>
                  <a:ea typeface="微软雅黑" panose="020B0503020204020204" pitchFamily="34" charset="-122"/>
                </a:rPr>
                <a:t>由在此输入详细介绍，以表达项目工作的详细资料和文字信息。</a:t>
              </a:r>
              <a:endParaRPr lang="zh-CN" altLang="en-US" sz="1050" spc="3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68" name="文本框 67"/>
            <p:cNvSpPr txBox="1"/>
            <p:nvPr/>
          </p:nvSpPr>
          <p:spPr bwMode="auto">
            <a:xfrm>
              <a:off x="1698925" y="4924329"/>
              <a:ext cx="2406358" cy="400110"/>
            </a:xfrm>
            <a:prstGeom prst="rect">
              <a:avLst/>
            </a:prstGeom>
            <a:noFill/>
          </p:spPr>
          <p:txBody>
            <a:bodyPr wrap="square">
              <a:spAutoFit/>
            </a:bodyPr>
            <a:lstStyle/>
            <a:p>
              <a:pPr algn="r">
                <a:defRPr/>
              </a:pPr>
              <a:r>
                <a:rPr lang="zh-CN" altLang="en-US" sz="2000" b="1" spc="300" dirty="0">
                  <a:solidFill>
                    <a:schemeClr val="bg1">
                      <a:lumMod val="50000"/>
                    </a:schemeClr>
                  </a:solidFill>
                  <a:latin typeface="+mj-ea"/>
                  <a:ea typeface="+mj-ea"/>
                </a:rPr>
                <a:t>在此添加标题</a:t>
              </a:r>
              <a:endParaRPr lang="zh-CN" altLang="en-US" sz="2000" b="1" spc="300" dirty="0">
                <a:solidFill>
                  <a:schemeClr val="bg1">
                    <a:lumMod val="50000"/>
                  </a:schemeClr>
                </a:solidFill>
                <a:latin typeface="+mj-ea"/>
                <a:ea typeface="+mj-ea"/>
              </a:endParaRPr>
            </a:p>
          </p:txBody>
        </p:sp>
      </p:grpSp>
      <p:grpSp>
        <p:nvGrpSpPr>
          <p:cNvPr id="69" name="组合 68"/>
          <p:cNvGrpSpPr/>
          <p:nvPr/>
        </p:nvGrpSpPr>
        <p:grpSpPr>
          <a:xfrm>
            <a:off x="4540226" y="2067908"/>
            <a:ext cx="332588" cy="267955"/>
            <a:chOff x="2702739" y="3017462"/>
            <a:chExt cx="535636" cy="431545"/>
          </a:xfrm>
          <a:solidFill>
            <a:schemeClr val="bg1"/>
          </a:solidFill>
        </p:grpSpPr>
        <p:sp>
          <p:nvSpPr>
            <p:cNvPr id="70" name="Freeform 45"/>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1" name="Freeform 46"/>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2" name="Freeform 47"/>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3"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4"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75" name="组合 74"/>
          <p:cNvGrpSpPr/>
          <p:nvPr/>
        </p:nvGrpSpPr>
        <p:grpSpPr>
          <a:xfrm>
            <a:off x="7332543" y="2081036"/>
            <a:ext cx="335955" cy="241698"/>
            <a:chOff x="3820635" y="3071676"/>
            <a:chExt cx="541058" cy="389258"/>
          </a:xfrm>
          <a:solidFill>
            <a:schemeClr val="bg1"/>
          </a:solidFill>
        </p:grpSpPr>
        <p:sp>
          <p:nvSpPr>
            <p:cNvPr id="76"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7" name="Freeform 227"/>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8" name="Freeform 228"/>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9" name="Freeform 229"/>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0"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1"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2"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3"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84" name="组合 83"/>
          <p:cNvGrpSpPr/>
          <p:nvPr/>
        </p:nvGrpSpPr>
        <p:grpSpPr>
          <a:xfrm>
            <a:off x="4554701" y="4915982"/>
            <a:ext cx="303639" cy="286806"/>
            <a:chOff x="4882149" y="3025052"/>
            <a:chExt cx="489013" cy="461905"/>
          </a:xfrm>
          <a:solidFill>
            <a:schemeClr val="bg1"/>
          </a:solidFill>
        </p:grpSpPr>
        <p:sp>
          <p:nvSpPr>
            <p:cNvPr id="85" name="Freeform 250"/>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6" name="Freeform 251"/>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7" name="Freeform 252"/>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8" name="Freeform 253"/>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9"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0"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1"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92" name="组合 91"/>
          <p:cNvGrpSpPr/>
          <p:nvPr/>
        </p:nvGrpSpPr>
        <p:grpSpPr>
          <a:xfrm>
            <a:off x="7334227" y="4893091"/>
            <a:ext cx="332588" cy="332588"/>
            <a:chOff x="5958843" y="2994692"/>
            <a:chExt cx="535637" cy="535637"/>
          </a:xfrm>
          <a:solidFill>
            <a:schemeClr val="bg1"/>
          </a:solidFill>
        </p:grpSpPr>
        <p:sp>
          <p:nvSpPr>
            <p:cNvPr id="93"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4" name="Freeform 258"/>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5" name="Freeform 259"/>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6" name="Freeform 260"/>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7" name="Freeform 261"/>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8" name="Freeform 262"/>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9" name="Freeform 263"/>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0" name="Freeform 264"/>
            <p:cNvSpPr/>
            <p:nvPr/>
          </p:nvSpPr>
          <p:spPr bwMode="auto">
            <a:xfrm>
              <a:off x="622018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1" name="Freeform 265"/>
            <p:cNvSpPr/>
            <p:nvPr/>
          </p:nvSpPr>
          <p:spPr bwMode="auto">
            <a:xfrm>
              <a:off x="622018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2" name="Freeform 266"/>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3" name="Freeform 267"/>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4" name="Freeform 268"/>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5" name="Freeform 269"/>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6" name="Freeform 270"/>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7" name="Freeform 271"/>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8" name="Freeform 272"/>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9" name="Freeform 273"/>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0" name="Freeform 274"/>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1" name="Freeform 275"/>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2" name="Freeform 276"/>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3" name="Freeform 277"/>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4" name="Freeform 278"/>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5" name="Freeform 279"/>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6" name="Freeform 280"/>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7" name="Freeform 281"/>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8" name="Freeform 282"/>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9" name="Freeform 283"/>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0" name="Freeform 284"/>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1" name="Freeform 285"/>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2" name="Freeform 286"/>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3" name="Freeform 287"/>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4" name="Freeform 288"/>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5" name="Freeform 289"/>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6" name="Freeform 290"/>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7" name="Freeform 291"/>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8" name="Freeform 292"/>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9" name="Freeform 293"/>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30" name="Freeform 294"/>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131" name="组合 130"/>
          <p:cNvGrpSpPr/>
          <p:nvPr/>
        </p:nvGrpSpPr>
        <p:grpSpPr>
          <a:xfrm>
            <a:off x="5840009" y="3433882"/>
            <a:ext cx="501199" cy="426460"/>
            <a:chOff x="7909299" y="3772690"/>
            <a:chExt cx="667095" cy="567616"/>
          </a:xfrm>
          <a:solidFill>
            <a:schemeClr val="bg1"/>
          </a:solidFill>
        </p:grpSpPr>
        <p:sp>
          <p:nvSpPr>
            <p:cNvPr id="132"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45"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anim calcmode="lin" valueType="num">
                                          <p:cBhvr>
                                            <p:cTn id="13" dur="500" fill="hold"/>
                                            <p:tgtEl>
                                              <p:spTgt spid="32"/>
                                            </p:tgtEl>
                                            <p:attrNameLst>
                                              <p:attrName>ppt_w</p:attrName>
                                            </p:attrNameLst>
                                          </p:cBhvr>
                                          <p:tavLst>
                                            <p:tav tm="0" fmla="#ppt_w*sin(2.5*pi*$)">
                                              <p:val>
                                                <p:fltVal val="0"/>
                                              </p:val>
                                            </p:tav>
                                            <p:tav tm="100000">
                                              <p:val>
                                                <p:fltVal val="1"/>
                                              </p:val>
                                            </p:tav>
                                          </p:tavLst>
                                        </p:anim>
                                        <p:anim calcmode="lin" valueType="num">
                                          <p:cBhvr>
                                            <p:cTn id="14" dur="500" fill="hold"/>
                                            <p:tgtEl>
                                              <p:spTgt spid="32"/>
                                            </p:tgtEl>
                                            <p:attrNameLst>
                                              <p:attrName>ppt_h</p:attrName>
                                            </p:attrNameLst>
                                          </p:cBhvr>
                                          <p:tavLst>
                                            <p:tav tm="0">
                                              <p:val>
                                                <p:strVal val="#ppt_h"/>
                                              </p:val>
                                            </p:tav>
                                            <p:tav tm="100000">
                                              <p:val>
                                                <p:strVal val="#ppt_h"/>
                                              </p:val>
                                            </p:tav>
                                          </p:tavLst>
                                        </p:anim>
                                      </p:childTnLst>
                                    </p:cTn>
                                  </p:par>
                                  <p:par>
                                    <p:cTn id="15" presetID="10" presetClass="entr" presetSubtype="0" fill="hold" nodeType="withEffect">
                                      <p:stCondLst>
                                        <p:cond delay="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500"/>
                                            <p:tgtEl>
                                              <p:spTgt spid="131"/>
                                            </p:tgtEl>
                                          </p:cBhvr>
                                        </p:animEffect>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heel(1)">
                                          <p:cBhvr>
                                            <p:cTn id="21" dur="2000"/>
                                            <p:tgtEl>
                                              <p:spTgt spid="27"/>
                                            </p:tgtEl>
                                          </p:cBhvr>
                                        </p:animEffect>
                                      </p:childTnLst>
                                    </p:cTn>
                                  </p:par>
                                  <p:par>
                                    <p:cTn id="22" presetID="21" presetClass="entr" presetSubtype="1"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Effect transition="in" filter="wheel(1)">
                                          <p:cBhvr>
                                            <p:cTn id="24" dur="500"/>
                                            <p:tgtEl>
                                              <p:spTgt spid="26"/>
                                            </p:tgtEl>
                                          </p:cBhvr>
                                        </p:animEffect>
                                      </p:childTnLst>
                                    </p:cTn>
                                  </p:par>
                                  <p:par>
                                    <p:cTn id="25" presetID="21" presetClass="entr" presetSubtype="1" fill="hold" grpId="0" nodeType="withEffect">
                                      <p:stCondLst>
                                        <p:cond delay="100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00"/>
                                            <p:tgtEl>
                                              <p:spTgt spid="23"/>
                                            </p:tgtEl>
                                          </p:cBhvr>
                                        </p:animEffect>
                                      </p:childTnLst>
                                    </p:cTn>
                                  </p:par>
                                  <p:par>
                                    <p:cTn id="28" presetID="21" presetClass="entr" presetSubtype="1" fill="hold" grpId="0" nodeType="withEffect">
                                      <p:stCondLst>
                                        <p:cond delay="1500"/>
                                      </p:stCondLst>
                                      <p:childTnLst>
                                        <p:set>
                                          <p:cBhvr>
                                            <p:cTn id="29" dur="1" fill="hold">
                                              <p:stCondLst>
                                                <p:cond delay="0"/>
                                              </p:stCondLst>
                                            </p:cTn>
                                            <p:tgtEl>
                                              <p:spTgt spid="25"/>
                                            </p:tgtEl>
                                            <p:attrNameLst>
                                              <p:attrName>style.visibility</p:attrName>
                                            </p:attrNameLst>
                                          </p:cBhvr>
                                          <p:to>
                                            <p:strVal val="visible"/>
                                          </p:to>
                                        </p:set>
                                        <p:animEffect transition="in" filter="wheel(1)">
                                          <p:cBhvr>
                                            <p:cTn id="30" dur="500"/>
                                            <p:tgtEl>
                                              <p:spTgt spid="25"/>
                                            </p:tgtEl>
                                          </p:cBhvr>
                                        </p:animEffect>
                                      </p:childTnLst>
                                    </p:cTn>
                                  </p:par>
                                </p:childTnLst>
                              </p:cTn>
                            </p:par>
                            <p:par>
                              <p:cTn id="31" fill="hold">
                                <p:stCondLst>
                                  <p:cond delay="3000"/>
                                </p:stCondLst>
                                <p:childTnLst>
                                  <p:par>
                                    <p:cTn id="32" presetID="2" presetClass="entr" presetSubtype="4" accel="60000" fill="hold" grpId="0" nodeType="afterEffect" p14:presetBounceEnd="40000">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14:bounceEnd="40000">
                                          <p:cBhvr additive="base">
                                            <p:cTn id="34" dur="50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28"/>
                                            </p:tgtEl>
                                            <p:attrNameLst>
                                              <p:attrName>ppt_y</p:attrName>
                                            </p:attrNameLst>
                                          </p:cBhvr>
                                          <p:tavLst>
                                            <p:tav tm="0">
                                              <p:val>
                                                <p:strVal val="1+#ppt_h/2"/>
                                              </p:val>
                                            </p:tav>
                                            <p:tav tm="100000">
                                              <p:val>
                                                <p:strVal val="#ppt_y"/>
                                              </p:val>
                                            </p:tav>
                                          </p:tavLst>
                                        </p:anim>
                                      </p:childTnLst>
                                    </p:cTn>
                                  </p:par>
                                  <p:par>
                                    <p:cTn id="36" presetID="2" presetClass="entr" presetSubtype="4" accel="60000" fill="hold" grpId="0" nodeType="withEffect" p14:presetBounceEnd="40000">
                                      <p:stCondLst>
                                        <p:cond delay="200"/>
                                      </p:stCondLst>
                                      <p:childTnLst>
                                        <p:set>
                                          <p:cBhvr>
                                            <p:cTn id="37" dur="1" fill="hold">
                                              <p:stCondLst>
                                                <p:cond delay="0"/>
                                              </p:stCondLst>
                                            </p:cTn>
                                            <p:tgtEl>
                                              <p:spTgt spid="29"/>
                                            </p:tgtEl>
                                            <p:attrNameLst>
                                              <p:attrName>style.visibility</p:attrName>
                                            </p:attrNameLst>
                                          </p:cBhvr>
                                          <p:to>
                                            <p:strVal val="visible"/>
                                          </p:to>
                                        </p:set>
                                        <p:anim calcmode="lin" valueType="num" p14:bounceEnd="4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29"/>
                                            </p:tgtEl>
                                            <p:attrNameLst>
                                              <p:attrName>ppt_y</p:attrName>
                                            </p:attrNameLst>
                                          </p:cBhvr>
                                          <p:tavLst>
                                            <p:tav tm="0">
                                              <p:val>
                                                <p:strVal val="1+#ppt_h/2"/>
                                              </p:val>
                                            </p:tav>
                                            <p:tav tm="100000">
                                              <p:val>
                                                <p:strVal val="#ppt_y"/>
                                              </p:val>
                                            </p:tav>
                                          </p:tavLst>
                                        </p:anim>
                                      </p:childTnLst>
                                    </p:cTn>
                                  </p:par>
                                  <p:par>
                                    <p:cTn id="40" presetID="2" presetClass="entr" presetSubtype="4" accel="60000" fill="hold" grpId="0" nodeType="withEffect" p14:presetBounceEnd="40000">
                                      <p:stCondLst>
                                        <p:cond delay="400"/>
                                      </p:stCondLst>
                                      <p:childTnLst>
                                        <p:set>
                                          <p:cBhvr>
                                            <p:cTn id="41" dur="1" fill="hold">
                                              <p:stCondLst>
                                                <p:cond delay="0"/>
                                              </p:stCondLst>
                                            </p:cTn>
                                            <p:tgtEl>
                                              <p:spTgt spid="30"/>
                                            </p:tgtEl>
                                            <p:attrNameLst>
                                              <p:attrName>style.visibility</p:attrName>
                                            </p:attrNameLst>
                                          </p:cBhvr>
                                          <p:to>
                                            <p:strVal val="visible"/>
                                          </p:to>
                                        </p:set>
                                        <p:anim calcmode="lin" valueType="num" p14:bounceEnd="40000">
                                          <p:cBhvr additive="base">
                                            <p:cTn id="42" dur="50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43" dur="500" fill="hold"/>
                                            <p:tgtEl>
                                              <p:spTgt spid="30"/>
                                            </p:tgtEl>
                                            <p:attrNameLst>
                                              <p:attrName>ppt_y</p:attrName>
                                            </p:attrNameLst>
                                          </p:cBhvr>
                                          <p:tavLst>
                                            <p:tav tm="0">
                                              <p:val>
                                                <p:strVal val="1+#ppt_h/2"/>
                                              </p:val>
                                            </p:tav>
                                            <p:tav tm="100000">
                                              <p:val>
                                                <p:strVal val="#ppt_y"/>
                                              </p:val>
                                            </p:tav>
                                          </p:tavLst>
                                        </p:anim>
                                      </p:childTnLst>
                                    </p:cTn>
                                  </p:par>
                                  <p:par>
                                    <p:cTn id="44" presetID="2" presetClass="entr" presetSubtype="4" accel="60000" fill="hold" grpId="0" nodeType="withEffect" p14:presetBounceEnd="40000">
                                      <p:stCondLst>
                                        <p:cond delay="600"/>
                                      </p:stCondLst>
                                      <p:childTnLst>
                                        <p:set>
                                          <p:cBhvr>
                                            <p:cTn id="45" dur="1" fill="hold">
                                              <p:stCondLst>
                                                <p:cond delay="0"/>
                                              </p:stCondLst>
                                            </p:cTn>
                                            <p:tgtEl>
                                              <p:spTgt spid="31"/>
                                            </p:tgtEl>
                                            <p:attrNameLst>
                                              <p:attrName>style.visibility</p:attrName>
                                            </p:attrNameLst>
                                          </p:cBhvr>
                                          <p:to>
                                            <p:strVal val="visible"/>
                                          </p:to>
                                        </p:set>
                                        <p:anim calcmode="lin" valueType="num" p14:bounceEnd="40000">
                                          <p:cBhvr additive="base">
                                            <p:cTn id="46" dur="5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47" dur="500" fill="hold"/>
                                            <p:tgtEl>
                                              <p:spTgt spid="31"/>
                                            </p:tgtEl>
                                            <p:attrNameLst>
                                              <p:attrName>ppt_y</p:attrName>
                                            </p:attrNameLst>
                                          </p:cBhvr>
                                          <p:tavLst>
                                            <p:tav tm="0">
                                              <p:val>
                                                <p:strVal val="1+#ppt_h/2"/>
                                              </p:val>
                                            </p:tav>
                                            <p:tav tm="100000">
                                              <p:val>
                                                <p:strVal val="#ppt_y"/>
                                              </p:val>
                                            </p:tav>
                                          </p:tavLst>
                                        </p:anim>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4000"/>
                                </p:stCondLst>
                                <p:childTnLst>
                                  <p:par>
                                    <p:cTn id="55" presetID="1" presetClass="entr" presetSubtype="0" fill="hold" nodeType="afterEffect">
                                      <p:stCondLst>
                                        <p:cond delay="0"/>
                                      </p:stCondLst>
                                      <p:childTnLst>
                                        <p:set>
                                          <p:cBhvr>
                                            <p:cTn id="56" dur="1" fill="hold">
                                              <p:stCondLst>
                                                <p:cond delay="0"/>
                                              </p:stCondLst>
                                            </p:cTn>
                                            <p:tgtEl>
                                              <p:spTgt spid="69"/>
                                            </p:tgtEl>
                                            <p:attrNameLst>
                                              <p:attrName>style.visibility</p:attrName>
                                            </p:attrNameLst>
                                          </p:cBhvr>
                                          <p:to>
                                            <p:strVal val="visible"/>
                                          </p:to>
                                        </p:set>
                                      </p:childTnLst>
                                    </p:cTn>
                                  </p:par>
                                  <p:par>
                                    <p:cTn id="57" presetID="26" presetClass="emph" presetSubtype="0" fill="hold" nodeType="withEffect">
                                      <p:stCondLst>
                                        <p:cond delay="0"/>
                                      </p:stCondLst>
                                      <p:childTnLst>
                                        <p:animEffect transition="out" filter="fade">
                                          <p:cBhvr>
                                            <p:cTn id="58" dur="500" tmFilter="0, 0; .2, .5; .8, .5; 1, 0"/>
                                            <p:tgtEl>
                                              <p:spTgt spid="69"/>
                                            </p:tgtEl>
                                          </p:cBhvr>
                                        </p:animEffect>
                                        <p:animScale>
                                          <p:cBhvr>
                                            <p:cTn id="59" dur="250" autoRev="1" fill="hold"/>
                                            <p:tgtEl>
                                              <p:spTgt spid="69"/>
                                            </p:tgtEl>
                                          </p:cBhvr>
                                          <p:by x="105000" y="105000"/>
                                        </p:animScale>
                                      </p:childTnLst>
                                    </p:cTn>
                                  </p:par>
                                  <p:par>
                                    <p:cTn id="60" presetID="16" presetClass="entr" presetSubtype="37" fill="hold"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barn(outVertical)">
                                          <p:cBhvr>
                                            <p:cTn id="62" dur="500"/>
                                            <p:tgtEl>
                                              <p:spTgt spid="63"/>
                                            </p:tgtEl>
                                          </p:cBhvr>
                                        </p:animEffect>
                                      </p:childTnLst>
                                    </p:cTn>
                                  </p:par>
                                </p:childTnLst>
                              </p:cTn>
                            </p:par>
                            <p:par>
                              <p:cTn id="63" fill="hold">
                                <p:stCondLst>
                                  <p:cond delay="4000"/>
                                </p:stCondLst>
                                <p:childTnLst>
                                  <p:par>
                                    <p:cTn id="64" presetID="53" presetClass="entr" presetSubtype="16"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childTnLst>
                              </p:cTn>
                            </p:par>
                            <p:par>
                              <p:cTn id="69" fill="hold">
                                <p:stCondLst>
                                  <p:cond delay="4500"/>
                                </p:stCondLst>
                                <p:childTnLst>
                                  <p:par>
                                    <p:cTn id="70" presetID="1" presetClass="entr" presetSubtype="0"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childTnLst>
                                    </p:cTn>
                                  </p:par>
                                  <p:par>
                                    <p:cTn id="72" presetID="26" presetClass="emph" presetSubtype="0" fill="hold" nodeType="withEffect">
                                      <p:stCondLst>
                                        <p:cond delay="0"/>
                                      </p:stCondLst>
                                      <p:childTnLst>
                                        <p:animEffect transition="out" filter="fade">
                                          <p:cBhvr>
                                            <p:cTn id="73" dur="500" tmFilter="0, 0; .2, .5; .8, .5; 1, 0"/>
                                            <p:tgtEl>
                                              <p:spTgt spid="75"/>
                                            </p:tgtEl>
                                          </p:cBhvr>
                                        </p:animEffect>
                                        <p:animScale>
                                          <p:cBhvr>
                                            <p:cTn id="74" dur="250" autoRev="1" fill="hold"/>
                                            <p:tgtEl>
                                              <p:spTgt spid="75"/>
                                            </p:tgtEl>
                                          </p:cBhvr>
                                          <p:by x="105000" y="105000"/>
                                        </p:animScale>
                                      </p:childTnLst>
                                    </p:cTn>
                                  </p:par>
                                  <p:par>
                                    <p:cTn id="75" presetID="16" presetClass="entr" presetSubtype="37"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barn(outVertical)">
                                          <p:cBhvr>
                                            <p:cTn id="77" dur="500"/>
                                            <p:tgtEl>
                                              <p:spTgt spid="37"/>
                                            </p:tgtEl>
                                          </p:cBhvr>
                                        </p:animEffect>
                                      </p:childTnLst>
                                    </p:cTn>
                                  </p:par>
                                </p:childTnLst>
                              </p:cTn>
                            </p:par>
                            <p:par>
                              <p:cTn id="78" fill="hold">
                                <p:stCondLst>
                                  <p:cond delay="4500"/>
                                </p:stCondLst>
                                <p:childTnLst>
                                  <p:par>
                                    <p:cTn id="79" presetID="53" presetClass="entr" presetSubtype="16"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 calcmode="lin" valueType="num">
                                          <p:cBhvr>
                                            <p:cTn id="81" dur="500" fill="hold"/>
                                            <p:tgtEl>
                                              <p:spTgt spid="35"/>
                                            </p:tgtEl>
                                            <p:attrNameLst>
                                              <p:attrName>ppt_w</p:attrName>
                                            </p:attrNameLst>
                                          </p:cBhvr>
                                          <p:tavLst>
                                            <p:tav tm="0">
                                              <p:val>
                                                <p:fltVal val="0"/>
                                              </p:val>
                                            </p:tav>
                                            <p:tav tm="100000">
                                              <p:val>
                                                <p:strVal val="#ppt_w"/>
                                              </p:val>
                                            </p:tav>
                                          </p:tavLst>
                                        </p:anim>
                                        <p:anim calcmode="lin" valueType="num">
                                          <p:cBhvr>
                                            <p:cTn id="82" dur="500" fill="hold"/>
                                            <p:tgtEl>
                                              <p:spTgt spid="35"/>
                                            </p:tgtEl>
                                            <p:attrNameLst>
                                              <p:attrName>ppt_h</p:attrName>
                                            </p:attrNameLst>
                                          </p:cBhvr>
                                          <p:tavLst>
                                            <p:tav tm="0">
                                              <p:val>
                                                <p:fltVal val="0"/>
                                              </p:val>
                                            </p:tav>
                                            <p:tav tm="100000">
                                              <p:val>
                                                <p:strVal val="#ppt_h"/>
                                              </p:val>
                                            </p:tav>
                                          </p:tavLst>
                                        </p:anim>
                                        <p:animEffect transition="in" filter="fade">
                                          <p:cBhvr>
                                            <p:cTn id="83" dur="500"/>
                                            <p:tgtEl>
                                              <p:spTgt spid="35"/>
                                            </p:tgtEl>
                                          </p:cBhvr>
                                        </p:animEffect>
                                      </p:childTnLst>
                                    </p:cTn>
                                  </p:par>
                                </p:childTnLst>
                              </p:cTn>
                            </p:par>
                            <p:par>
                              <p:cTn id="84" fill="hold">
                                <p:stCondLst>
                                  <p:cond delay="5000"/>
                                </p:stCondLst>
                                <p:childTnLst>
                                  <p:par>
                                    <p:cTn id="85" presetID="1" presetClass="entr" presetSubtype="0" fill="hold" nodeType="afterEffect">
                                      <p:stCondLst>
                                        <p:cond delay="0"/>
                                      </p:stCondLst>
                                      <p:childTnLst>
                                        <p:set>
                                          <p:cBhvr>
                                            <p:cTn id="86" dur="1" fill="hold">
                                              <p:stCondLst>
                                                <p:cond delay="0"/>
                                              </p:stCondLst>
                                            </p:cTn>
                                            <p:tgtEl>
                                              <p:spTgt spid="84"/>
                                            </p:tgtEl>
                                            <p:attrNameLst>
                                              <p:attrName>style.visibility</p:attrName>
                                            </p:attrNameLst>
                                          </p:cBhvr>
                                          <p:to>
                                            <p:strVal val="visible"/>
                                          </p:to>
                                        </p:set>
                                      </p:childTnLst>
                                    </p:cTn>
                                  </p:par>
                                  <p:par>
                                    <p:cTn id="87" presetID="26" presetClass="emph" presetSubtype="0" fill="hold" nodeType="withEffect">
                                      <p:stCondLst>
                                        <p:cond delay="0"/>
                                      </p:stCondLst>
                                      <p:childTnLst>
                                        <p:animEffect transition="out" filter="fade">
                                          <p:cBhvr>
                                            <p:cTn id="88" dur="500" tmFilter="0, 0; .2, .5; .8, .5; 1, 0"/>
                                            <p:tgtEl>
                                              <p:spTgt spid="84"/>
                                            </p:tgtEl>
                                          </p:cBhvr>
                                        </p:animEffect>
                                        <p:animScale>
                                          <p:cBhvr>
                                            <p:cTn id="89" dur="250" autoRev="1" fill="hold"/>
                                            <p:tgtEl>
                                              <p:spTgt spid="84"/>
                                            </p:tgtEl>
                                          </p:cBhvr>
                                          <p:by x="105000" y="105000"/>
                                        </p:animScale>
                                      </p:childTnLst>
                                    </p:cTn>
                                  </p:par>
                                  <p:par>
                                    <p:cTn id="90" presetID="16" presetClass="entr" presetSubtype="37" fill="hold" nodeType="withEffect">
                                      <p:stCondLst>
                                        <p:cond delay="0"/>
                                      </p:stCondLst>
                                      <p:childTnLst>
                                        <p:set>
                                          <p:cBhvr>
                                            <p:cTn id="91" dur="1" fill="hold">
                                              <p:stCondLst>
                                                <p:cond delay="0"/>
                                              </p:stCondLst>
                                            </p:cTn>
                                            <p:tgtEl>
                                              <p:spTgt spid="66"/>
                                            </p:tgtEl>
                                            <p:attrNameLst>
                                              <p:attrName>style.visibility</p:attrName>
                                            </p:attrNameLst>
                                          </p:cBhvr>
                                          <p:to>
                                            <p:strVal val="visible"/>
                                          </p:to>
                                        </p:set>
                                        <p:animEffect transition="in" filter="barn(outVertical)">
                                          <p:cBhvr>
                                            <p:cTn id="92" dur="500"/>
                                            <p:tgtEl>
                                              <p:spTgt spid="66"/>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p:cTn id="96" dur="500" fill="hold"/>
                                            <p:tgtEl>
                                              <p:spTgt spid="36"/>
                                            </p:tgtEl>
                                            <p:attrNameLst>
                                              <p:attrName>ppt_w</p:attrName>
                                            </p:attrNameLst>
                                          </p:cBhvr>
                                          <p:tavLst>
                                            <p:tav tm="0">
                                              <p:val>
                                                <p:fltVal val="0"/>
                                              </p:val>
                                            </p:tav>
                                            <p:tav tm="100000">
                                              <p:val>
                                                <p:strVal val="#ppt_w"/>
                                              </p:val>
                                            </p:tav>
                                          </p:tavLst>
                                        </p:anim>
                                        <p:anim calcmode="lin" valueType="num">
                                          <p:cBhvr>
                                            <p:cTn id="97" dur="500" fill="hold"/>
                                            <p:tgtEl>
                                              <p:spTgt spid="36"/>
                                            </p:tgtEl>
                                            <p:attrNameLst>
                                              <p:attrName>ppt_h</p:attrName>
                                            </p:attrNameLst>
                                          </p:cBhvr>
                                          <p:tavLst>
                                            <p:tav tm="0">
                                              <p:val>
                                                <p:fltVal val="0"/>
                                              </p:val>
                                            </p:tav>
                                            <p:tav tm="100000">
                                              <p:val>
                                                <p:strVal val="#ppt_h"/>
                                              </p:val>
                                            </p:tav>
                                          </p:tavLst>
                                        </p:anim>
                                        <p:animEffect transition="in" filter="fade">
                                          <p:cBhvr>
                                            <p:cTn id="98" dur="500"/>
                                            <p:tgtEl>
                                              <p:spTgt spid="36"/>
                                            </p:tgtEl>
                                          </p:cBhvr>
                                        </p:animEffect>
                                      </p:childTnLst>
                                    </p:cTn>
                                  </p:par>
                                </p:childTnLst>
                              </p:cTn>
                            </p:par>
                            <p:par>
                              <p:cTn id="99" fill="hold">
                                <p:stCondLst>
                                  <p:cond delay="5500"/>
                                </p:stCondLst>
                                <p:childTnLst>
                                  <p:par>
                                    <p:cTn id="100" presetID="1" presetClass="entr" presetSubtype="0" fill="hold" nodeType="afterEffect">
                                      <p:stCondLst>
                                        <p:cond delay="0"/>
                                      </p:stCondLst>
                                      <p:childTnLst>
                                        <p:set>
                                          <p:cBhvr>
                                            <p:cTn id="101" dur="1" fill="hold">
                                              <p:stCondLst>
                                                <p:cond delay="0"/>
                                              </p:stCondLst>
                                            </p:cTn>
                                            <p:tgtEl>
                                              <p:spTgt spid="92"/>
                                            </p:tgtEl>
                                            <p:attrNameLst>
                                              <p:attrName>style.visibility</p:attrName>
                                            </p:attrNameLst>
                                          </p:cBhvr>
                                          <p:to>
                                            <p:strVal val="visible"/>
                                          </p:to>
                                        </p:set>
                                      </p:childTnLst>
                                    </p:cTn>
                                  </p:par>
                                  <p:par>
                                    <p:cTn id="102" presetID="26" presetClass="emph" presetSubtype="0" fill="hold" nodeType="withEffect">
                                      <p:stCondLst>
                                        <p:cond delay="0"/>
                                      </p:stCondLst>
                                      <p:childTnLst>
                                        <p:animEffect transition="out" filter="fade">
                                          <p:cBhvr>
                                            <p:cTn id="103" dur="500" tmFilter="0, 0; .2, .5; .8, .5; 1, 0"/>
                                            <p:tgtEl>
                                              <p:spTgt spid="92"/>
                                            </p:tgtEl>
                                          </p:cBhvr>
                                        </p:animEffect>
                                        <p:animScale>
                                          <p:cBhvr>
                                            <p:cTn id="104" dur="250" autoRev="1" fill="hold"/>
                                            <p:tgtEl>
                                              <p:spTgt spid="92"/>
                                            </p:tgtEl>
                                          </p:cBhvr>
                                          <p:by x="105000" y="105000"/>
                                        </p:animScale>
                                      </p:childTnLst>
                                    </p:cTn>
                                  </p:par>
                                  <p:par>
                                    <p:cTn id="105" presetID="16" presetClass="entr" presetSubtype="37" fill="hold" nodeType="withEffect">
                                      <p:stCondLst>
                                        <p:cond delay="0"/>
                                      </p:stCondLst>
                                      <p:childTnLst>
                                        <p:set>
                                          <p:cBhvr>
                                            <p:cTn id="106" dur="1" fill="hold">
                                              <p:stCondLst>
                                                <p:cond delay="0"/>
                                              </p:stCondLst>
                                            </p:cTn>
                                            <p:tgtEl>
                                              <p:spTgt spid="60"/>
                                            </p:tgtEl>
                                            <p:attrNameLst>
                                              <p:attrName>style.visibility</p:attrName>
                                            </p:attrNameLst>
                                          </p:cBhvr>
                                          <p:to>
                                            <p:strVal val="visible"/>
                                          </p:to>
                                        </p:set>
                                        <p:animEffect transition="in" filter="barn(outVertical)">
                                          <p:cBhvr>
                                            <p:cTn id="10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45"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anim calcmode="lin" valueType="num">
                                          <p:cBhvr>
                                            <p:cTn id="13" dur="500" fill="hold"/>
                                            <p:tgtEl>
                                              <p:spTgt spid="32"/>
                                            </p:tgtEl>
                                            <p:attrNameLst>
                                              <p:attrName>ppt_w</p:attrName>
                                            </p:attrNameLst>
                                          </p:cBhvr>
                                          <p:tavLst>
                                            <p:tav tm="0" fmla="#ppt_w*sin(2.5*pi*$)">
                                              <p:val>
                                                <p:fltVal val="0"/>
                                              </p:val>
                                            </p:tav>
                                            <p:tav tm="100000">
                                              <p:val>
                                                <p:fltVal val="1"/>
                                              </p:val>
                                            </p:tav>
                                          </p:tavLst>
                                        </p:anim>
                                        <p:anim calcmode="lin" valueType="num">
                                          <p:cBhvr>
                                            <p:cTn id="14" dur="500" fill="hold"/>
                                            <p:tgtEl>
                                              <p:spTgt spid="32"/>
                                            </p:tgtEl>
                                            <p:attrNameLst>
                                              <p:attrName>ppt_h</p:attrName>
                                            </p:attrNameLst>
                                          </p:cBhvr>
                                          <p:tavLst>
                                            <p:tav tm="0">
                                              <p:val>
                                                <p:strVal val="#ppt_h"/>
                                              </p:val>
                                            </p:tav>
                                            <p:tav tm="100000">
                                              <p:val>
                                                <p:strVal val="#ppt_h"/>
                                              </p:val>
                                            </p:tav>
                                          </p:tavLst>
                                        </p:anim>
                                      </p:childTnLst>
                                    </p:cTn>
                                  </p:par>
                                  <p:par>
                                    <p:cTn id="15" presetID="10" presetClass="entr" presetSubtype="0" fill="hold" nodeType="withEffect">
                                      <p:stCondLst>
                                        <p:cond delay="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500"/>
                                            <p:tgtEl>
                                              <p:spTgt spid="131"/>
                                            </p:tgtEl>
                                          </p:cBhvr>
                                        </p:animEffect>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heel(1)">
                                          <p:cBhvr>
                                            <p:cTn id="21" dur="2000"/>
                                            <p:tgtEl>
                                              <p:spTgt spid="27"/>
                                            </p:tgtEl>
                                          </p:cBhvr>
                                        </p:animEffect>
                                      </p:childTnLst>
                                    </p:cTn>
                                  </p:par>
                                  <p:par>
                                    <p:cTn id="22" presetID="21" presetClass="entr" presetSubtype="1"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Effect transition="in" filter="wheel(1)">
                                          <p:cBhvr>
                                            <p:cTn id="24" dur="500"/>
                                            <p:tgtEl>
                                              <p:spTgt spid="26"/>
                                            </p:tgtEl>
                                          </p:cBhvr>
                                        </p:animEffect>
                                      </p:childTnLst>
                                    </p:cTn>
                                  </p:par>
                                  <p:par>
                                    <p:cTn id="25" presetID="21" presetClass="entr" presetSubtype="1" fill="hold" grpId="0" nodeType="withEffect">
                                      <p:stCondLst>
                                        <p:cond delay="100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00"/>
                                            <p:tgtEl>
                                              <p:spTgt spid="23"/>
                                            </p:tgtEl>
                                          </p:cBhvr>
                                        </p:animEffect>
                                      </p:childTnLst>
                                    </p:cTn>
                                  </p:par>
                                  <p:par>
                                    <p:cTn id="28" presetID="21" presetClass="entr" presetSubtype="1" fill="hold" grpId="0" nodeType="withEffect">
                                      <p:stCondLst>
                                        <p:cond delay="1500"/>
                                      </p:stCondLst>
                                      <p:childTnLst>
                                        <p:set>
                                          <p:cBhvr>
                                            <p:cTn id="29" dur="1" fill="hold">
                                              <p:stCondLst>
                                                <p:cond delay="0"/>
                                              </p:stCondLst>
                                            </p:cTn>
                                            <p:tgtEl>
                                              <p:spTgt spid="25"/>
                                            </p:tgtEl>
                                            <p:attrNameLst>
                                              <p:attrName>style.visibility</p:attrName>
                                            </p:attrNameLst>
                                          </p:cBhvr>
                                          <p:to>
                                            <p:strVal val="visible"/>
                                          </p:to>
                                        </p:set>
                                        <p:animEffect transition="in" filter="wheel(1)">
                                          <p:cBhvr>
                                            <p:cTn id="30" dur="500"/>
                                            <p:tgtEl>
                                              <p:spTgt spid="25"/>
                                            </p:tgtEl>
                                          </p:cBhvr>
                                        </p:animEffect>
                                      </p:childTnLst>
                                    </p:cTn>
                                  </p:par>
                                </p:childTnLst>
                              </p:cTn>
                            </p:par>
                            <p:par>
                              <p:cTn id="31" fill="hold">
                                <p:stCondLst>
                                  <p:cond delay="3000"/>
                                </p:stCondLst>
                                <p:childTnLst>
                                  <p:par>
                                    <p:cTn id="32" presetID="2" presetClass="entr" presetSubtype="4" accel="60000"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ppt_x"/>
                                              </p:val>
                                            </p:tav>
                                            <p:tav tm="100000">
                                              <p:val>
                                                <p:strVal val="#ppt_x"/>
                                              </p:val>
                                            </p:tav>
                                          </p:tavLst>
                                        </p:anim>
                                        <p:anim calcmode="lin" valueType="num">
                                          <p:cBhvr additive="base">
                                            <p:cTn id="35" dur="500" fill="hold"/>
                                            <p:tgtEl>
                                              <p:spTgt spid="28"/>
                                            </p:tgtEl>
                                            <p:attrNameLst>
                                              <p:attrName>ppt_y</p:attrName>
                                            </p:attrNameLst>
                                          </p:cBhvr>
                                          <p:tavLst>
                                            <p:tav tm="0">
                                              <p:val>
                                                <p:strVal val="1+#ppt_h/2"/>
                                              </p:val>
                                            </p:tav>
                                            <p:tav tm="100000">
                                              <p:val>
                                                <p:strVal val="#ppt_y"/>
                                              </p:val>
                                            </p:tav>
                                          </p:tavLst>
                                        </p:anim>
                                      </p:childTnLst>
                                    </p:cTn>
                                  </p:par>
                                  <p:par>
                                    <p:cTn id="36" presetID="2" presetClass="entr" presetSubtype="4" accel="60000" fill="hold" grpId="0" nodeType="withEffect">
                                      <p:stCondLst>
                                        <p:cond delay="2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par>
                                    <p:cTn id="40" presetID="2" presetClass="entr" presetSubtype="4" accel="60000" fill="hold" grpId="0" nodeType="withEffect">
                                      <p:stCondLst>
                                        <p:cond delay="40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ppt_x"/>
                                              </p:val>
                                            </p:tav>
                                            <p:tav tm="100000">
                                              <p:val>
                                                <p:strVal val="#ppt_x"/>
                                              </p:val>
                                            </p:tav>
                                          </p:tavLst>
                                        </p:anim>
                                        <p:anim calcmode="lin" valueType="num">
                                          <p:cBhvr additive="base">
                                            <p:cTn id="43" dur="500" fill="hold"/>
                                            <p:tgtEl>
                                              <p:spTgt spid="30"/>
                                            </p:tgtEl>
                                            <p:attrNameLst>
                                              <p:attrName>ppt_y</p:attrName>
                                            </p:attrNameLst>
                                          </p:cBhvr>
                                          <p:tavLst>
                                            <p:tav tm="0">
                                              <p:val>
                                                <p:strVal val="1+#ppt_h/2"/>
                                              </p:val>
                                            </p:tav>
                                            <p:tav tm="100000">
                                              <p:val>
                                                <p:strVal val="#ppt_y"/>
                                              </p:val>
                                            </p:tav>
                                          </p:tavLst>
                                        </p:anim>
                                      </p:childTnLst>
                                    </p:cTn>
                                  </p:par>
                                  <p:par>
                                    <p:cTn id="44" presetID="2" presetClass="entr" presetSubtype="4" accel="60000" fill="hold" grpId="0" nodeType="withEffect">
                                      <p:stCondLst>
                                        <p:cond delay="6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fill="hold"/>
                                            <p:tgtEl>
                                              <p:spTgt spid="31"/>
                                            </p:tgtEl>
                                            <p:attrNameLst>
                                              <p:attrName>ppt_x</p:attrName>
                                            </p:attrNameLst>
                                          </p:cBhvr>
                                          <p:tavLst>
                                            <p:tav tm="0">
                                              <p:val>
                                                <p:strVal val="#ppt_x"/>
                                              </p:val>
                                            </p:tav>
                                            <p:tav tm="100000">
                                              <p:val>
                                                <p:strVal val="#ppt_x"/>
                                              </p:val>
                                            </p:tav>
                                          </p:tavLst>
                                        </p:anim>
                                        <p:anim calcmode="lin" valueType="num">
                                          <p:cBhvr additive="base">
                                            <p:cTn id="47" dur="500" fill="hold"/>
                                            <p:tgtEl>
                                              <p:spTgt spid="31"/>
                                            </p:tgtEl>
                                            <p:attrNameLst>
                                              <p:attrName>ppt_y</p:attrName>
                                            </p:attrNameLst>
                                          </p:cBhvr>
                                          <p:tavLst>
                                            <p:tav tm="0">
                                              <p:val>
                                                <p:strVal val="1+#ppt_h/2"/>
                                              </p:val>
                                            </p:tav>
                                            <p:tav tm="100000">
                                              <p:val>
                                                <p:strVal val="#ppt_y"/>
                                              </p:val>
                                            </p:tav>
                                          </p:tavLst>
                                        </p:anim>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4000"/>
                                </p:stCondLst>
                                <p:childTnLst>
                                  <p:par>
                                    <p:cTn id="55" presetID="1" presetClass="entr" presetSubtype="0" fill="hold" nodeType="afterEffect">
                                      <p:stCondLst>
                                        <p:cond delay="0"/>
                                      </p:stCondLst>
                                      <p:childTnLst>
                                        <p:set>
                                          <p:cBhvr>
                                            <p:cTn id="56" dur="1" fill="hold">
                                              <p:stCondLst>
                                                <p:cond delay="0"/>
                                              </p:stCondLst>
                                            </p:cTn>
                                            <p:tgtEl>
                                              <p:spTgt spid="69"/>
                                            </p:tgtEl>
                                            <p:attrNameLst>
                                              <p:attrName>style.visibility</p:attrName>
                                            </p:attrNameLst>
                                          </p:cBhvr>
                                          <p:to>
                                            <p:strVal val="visible"/>
                                          </p:to>
                                        </p:set>
                                      </p:childTnLst>
                                    </p:cTn>
                                  </p:par>
                                  <p:par>
                                    <p:cTn id="57" presetID="26" presetClass="emph" presetSubtype="0" fill="hold" nodeType="withEffect">
                                      <p:stCondLst>
                                        <p:cond delay="0"/>
                                      </p:stCondLst>
                                      <p:childTnLst>
                                        <p:animEffect transition="out" filter="fade">
                                          <p:cBhvr>
                                            <p:cTn id="58" dur="500" tmFilter="0, 0; .2, .5; .8, .5; 1, 0"/>
                                            <p:tgtEl>
                                              <p:spTgt spid="69"/>
                                            </p:tgtEl>
                                          </p:cBhvr>
                                        </p:animEffect>
                                        <p:animScale>
                                          <p:cBhvr>
                                            <p:cTn id="59" dur="250" autoRev="1" fill="hold"/>
                                            <p:tgtEl>
                                              <p:spTgt spid="69"/>
                                            </p:tgtEl>
                                          </p:cBhvr>
                                          <p:by x="105000" y="105000"/>
                                        </p:animScale>
                                      </p:childTnLst>
                                    </p:cTn>
                                  </p:par>
                                  <p:par>
                                    <p:cTn id="60" presetID="16" presetClass="entr" presetSubtype="37" fill="hold"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barn(outVertical)">
                                          <p:cBhvr>
                                            <p:cTn id="62" dur="500"/>
                                            <p:tgtEl>
                                              <p:spTgt spid="63"/>
                                            </p:tgtEl>
                                          </p:cBhvr>
                                        </p:animEffect>
                                      </p:childTnLst>
                                    </p:cTn>
                                  </p:par>
                                </p:childTnLst>
                              </p:cTn>
                            </p:par>
                            <p:par>
                              <p:cTn id="63" fill="hold">
                                <p:stCondLst>
                                  <p:cond delay="4000"/>
                                </p:stCondLst>
                                <p:childTnLst>
                                  <p:par>
                                    <p:cTn id="64" presetID="53" presetClass="entr" presetSubtype="16"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childTnLst>
                              </p:cTn>
                            </p:par>
                            <p:par>
                              <p:cTn id="69" fill="hold">
                                <p:stCondLst>
                                  <p:cond delay="4500"/>
                                </p:stCondLst>
                                <p:childTnLst>
                                  <p:par>
                                    <p:cTn id="70" presetID="1" presetClass="entr" presetSubtype="0"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childTnLst>
                                    </p:cTn>
                                  </p:par>
                                  <p:par>
                                    <p:cTn id="72" presetID="26" presetClass="emph" presetSubtype="0" fill="hold" nodeType="withEffect">
                                      <p:stCondLst>
                                        <p:cond delay="0"/>
                                      </p:stCondLst>
                                      <p:childTnLst>
                                        <p:animEffect transition="out" filter="fade">
                                          <p:cBhvr>
                                            <p:cTn id="73" dur="500" tmFilter="0, 0; .2, .5; .8, .5; 1, 0"/>
                                            <p:tgtEl>
                                              <p:spTgt spid="75"/>
                                            </p:tgtEl>
                                          </p:cBhvr>
                                        </p:animEffect>
                                        <p:animScale>
                                          <p:cBhvr>
                                            <p:cTn id="74" dur="250" autoRev="1" fill="hold"/>
                                            <p:tgtEl>
                                              <p:spTgt spid="75"/>
                                            </p:tgtEl>
                                          </p:cBhvr>
                                          <p:by x="105000" y="105000"/>
                                        </p:animScale>
                                      </p:childTnLst>
                                    </p:cTn>
                                  </p:par>
                                  <p:par>
                                    <p:cTn id="75" presetID="16" presetClass="entr" presetSubtype="37"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barn(outVertical)">
                                          <p:cBhvr>
                                            <p:cTn id="77" dur="500"/>
                                            <p:tgtEl>
                                              <p:spTgt spid="37"/>
                                            </p:tgtEl>
                                          </p:cBhvr>
                                        </p:animEffect>
                                      </p:childTnLst>
                                    </p:cTn>
                                  </p:par>
                                </p:childTnLst>
                              </p:cTn>
                            </p:par>
                            <p:par>
                              <p:cTn id="78" fill="hold">
                                <p:stCondLst>
                                  <p:cond delay="4500"/>
                                </p:stCondLst>
                                <p:childTnLst>
                                  <p:par>
                                    <p:cTn id="79" presetID="53" presetClass="entr" presetSubtype="16"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 calcmode="lin" valueType="num">
                                          <p:cBhvr>
                                            <p:cTn id="81" dur="500" fill="hold"/>
                                            <p:tgtEl>
                                              <p:spTgt spid="35"/>
                                            </p:tgtEl>
                                            <p:attrNameLst>
                                              <p:attrName>ppt_w</p:attrName>
                                            </p:attrNameLst>
                                          </p:cBhvr>
                                          <p:tavLst>
                                            <p:tav tm="0">
                                              <p:val>
                                                <p:fltVal val="0"/>
                                              </p:val>
                                            </p:tav>
                                            <p:tav tm="100000">
                                              <p:val>
                                                <p:strVal val="#ppt_w"/>
                                              </p:val>
                                            </p:tav>
                                          </p:tavLst>
                                        </p:anim>
                                        <p:anim calcmode="lin" valueType="num">
                                          <p:cBhvr>
                                            <p:cTn id="82" dur="500" fill="hold"/>
                                            <p:tgtEl>
                                              <p:spTgt spid="35"/>
                                            </p:tgtEl>
                                            <p:attrNameLst>
                                              <p:attrName>ppt_h</p:attrName>
                                            </p:attrNameLst>
                                          </p:cBhvr>
                                          <p:tavLst>
                                            <p:tav tm="0">
                                              <p:val>
                                                <p:fltVal val="0"/>
                                              </p:val>
                                            </p:tav>
                                            <p:tav tm="100000">
                                              <p:val>
                                                <p:strVal val="#ppt_h"/>
                                              </p:val>
                                            </p:tav>
                                          </p:tavLst>
                                        </p:anim>
                                        <p:animEffect transition="in" filter="fade">
                                          <p:cBhvr>
                                            <p:cTn id="83" dur="500"/>
                                            <p:tgtEl>
                                              <p:spTgt spid="35"/>
                                            </p:tgtEl>
                                          </p:cBhvr>
                                        </p:animEffect>
                                      </p:childTnLst>
                                    </p:cTn>
                                  </p:par>
                                </p:childTnLst>
                              </p:cTn>
                            </p:par>
                            <p:par>
                              <p:cTn id="84" fill="hold">
                                <p:stCondLst>
                                  <p:cond delay="5000"/>
                                </p:stCondLst>
                                <p:childTnLst>
                                  <p:par>
                                    <p:cTn id="85" presetID="1" presetClass="entr" presetSubtype="0" fill="hold" nodeType="afterEffect">
                                      <p:stCondLst>
                                        <p:cond delay="0"/>
                                      </p:stCondLst>
                                      <p:childTnLst>
                                        <p:set>
                                          <p:cBhvr>
                                            <p:cTn id="86" dur="1" fill="hold">
                                              <p:stCondLst>
                                                <p:cond delay="0"/>
                                              </p:stCondLst>
                                            </p:cTn>
                                            <p:tgtEl>
                                              <p:spTgt spid="84"/>
                                            </p:tgtEl>
                                            <p:attrNameLst>
                                              <p:attrName>style.visibility</p:attrName>
                                            </p:attrNameLst>
                                          </p:cBhvr>
                                          <p:to>
                                            <p:strVal val="visible"/>
                                          </p:to>
                                        </p:set>
                                      </p:childTnLst>
                                    </p:cTn>
                                  </p:par>
                                  <p:par>
                                    <p:cTn id="87" presetID="26" presetClass="emph" presetSubtype="0" fill="hold" nodeType="withEffect">
                                      <p:stCondLst>
                                        <p:cond delay="0"/>
                                      </p:stCondLst>
                                      <p:childTnLst>
                                        <p:animEffect transition="out" filter="fade">
                                          <p:cBhvr>
                                            <p:cTn id="88" dur="500" tmFilter="0, 0; .2, .5; .8, .5; 1, 0"/>
                                            <p:tgtEl>
                                              <p:spTgt spid="84"/>
                                            </p:tgtEl>
                                          </p:cBhvr>
                                        </p:animEffect>
                                        <p:animScale>
                                          <p:cBhvr>
                                            <p:cTn id="89" dur="250" autoRev="1" fill="hold"/>
                                            <p:tgtEl>
                                              <p:spTgt spid="84"/>
                                            </p:tgtEl>
                                          </p:cBhvr>
                                          <p:by x="105000" y="105000"/>
                                        </p:animScale>
                                      </p:childTnLst>
                                    </p:cTn>
                                  </p:par>
                                  <p:par>
                                    <p:cTn id="90" presetID="16" presetClass="entr" presetSubtype="37" fill="hold" nodeType="withEffect">
                                      <p:stCondLst>
                                        <p:cond delay="0"/>
                                      </p:stCondLst>
                                      <p:childTnLst>
                                        <p:set>
                                          <p:cBhvr>
                                            <p:cTn id="91" dur="1" fill="hold">
                                              <p:stCondLst>
                                                <p:cond delay="0"/>
                                              </p:stCondLst>
                                            </p:cTn>
                                            <p:tgtEl>
                                              <p:spTgt spid="66"/>
                                            </p:tgtEl>
                                            <p:attrNameLst>
                                              <p:attrName>style.visibility</p:attrName>
                                            </p:attrNameLst>
                                          </p:cBhvr>
                                          <p:to>
                                            <p:strVal val="visible"/>
                                          </p:to>
                                        </p:set>
                                        <p:animEffect transition="in" filter="barn(outVertical)">
                                          <p:cBhvr>
                                            <p:cTn id="92" dur="500"/>
                                            <p:tgtEl>
                                              <p:spTgt spid="66"/>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p:cTn id="96" dur="500" fill="hold"/>
                                            <p:tgtEl>
                                              <p:spTgt spid="36"/>
                                            </p:tgtEl>
                                            <p:attrNameLst>
                                              <p:attrName>ppt_w</p:attrName>
                                            </p:attrNameLst>
                                          </p:cBhvr>
                                          <p:tavLst>
                                            <p:tav tm="0">
                                              <p:val>
                                                <p:fltVal val="0"/>
                                              </p:val>
                                            </p:tav>
                                            <p:tav tm="100000">
                                              <p:val>
                                                <p:strVal val="#ppt_w"/>
                                              </p:val>
                                            </p:tav>
                                          </p:tavLst>
                                        </p:anim>
                                        <p:anim calcmode="lin" valueType="num">
                                          <p:cBhvr>
                                            <p:cTn id="97" dur="500" fill="hold"/>
                                            <p:tgtEl>
                                              <p:spTgt spid="36"/>
                                            </p:tgtEl>
                                            <p:attrNameLst>
                                              <p:attrName>ppt_h</p:attrName>
                                            </p:attrNameLst>
                                          </p:cBhvr>
                                          <p:tavLst>
                                            <p:tav tm="0">
                                              <p:val>
                                                <p:fltVal val="0"/>
                                              </p:val>
                                            </p:tav>
                                            <p:tav tm="100000">
                                              <p:val>
                                                <p:strVal val="#ppt_h"/>
                                              </p:val>
                                            </p:tav>
                                          </p:tavLst>
                                        </p:anim>
                                        <p:animEffect transition="in" filter="fade">
                                          <p:cBhvr>
                                            <p:cTn id="98" dur="500"/>
                                            <p:tgtEl>
                                              <p:spTgt spid="36"/>
                                            </p:tgtEl>
                                          </p:cBhvr>
                                        </p:animEffect>
                                      </p:childTnLst>
                                    </p:cTn>
                                  </p:par>
                                </p:childTnLst>
                              </p:cTn>
                            </p:par>
                            <p:par>
                              <p:cTn id="99" fill="hold">
                                <p:stCondLst>
                                  <p:cond delay="5500"/>
                                </p:stCondLst>
                                <p:childTnLst>
                                  <p:par>
                                    <p:cTn id="100" presetID="1" presetClass="entr" presetSubtype="0" fill="hold" nodeType="afterEffect">
                                      <p:stCondLst>
                                        <p:cond delay="0"/>
                                      </p:stCondLst>
                                      <p:childTnLst>
                                        <p:set>
                                          <p:cBhvr>
                                            <p:cTn id="101" dur="1" fill="hold">
                                              <p:stCondLst>
                                                <p:cond delay="0"/>
                                              </p:stCondLst>
                                            </p:cTn>
                                            <p:tgtEl>
                                              <p:spTgt spid="92"/>
                                            </p:tgtEl>
                                            <p:attrNameLst>
                                              <p:attrName>style.visibility</p:attrName>
                                            </p:attrNameLst>
                                          </p:cBhvr>
                                          <p:to>
                                            <p:strVal val="visible"/>
                                          </p:to>
                                        </p:set>
                                      </p:childTnLst>
                                    </p:cTn>
                                  </p:par>
                                  <p:par>
                                    <p:cTn id="102" presetID="26" presetClass="emph" presetSubtype="0" fill="hold" nodeType="withEffect">
                                      <p:stCondLst>
                                        <p:cond delay="0"/>
                                      </p:stCondLst>
                                      <p:childTnLst>
                                        <p:animEffect transition="out" filter="fade">
                                          <p:cBhvr>
                                            <p:cTn id="103" dur="500" tmFilter="0, 0; .2, .5; .8, .5; 1, 0"/>
                                            <p:tgtEl>
                                              <p:spTgt spid="92"/>
                                            </p:tgtEl>
                                          </p:cBhvr>
                                        </p:animEffect>
                                        <p:animScale>
                                          <p:cBhvr>
                                            <p:cTn id="104" dur="250" autoRev="1" fill="hold"/>
                                            <p:tgtEl>
                                              <p:spTgt spid="92"/>
                                            </p:tgtEl>
                                          </p:cBhvr>
                                          <p:by x="105000" y="105000"/>
                                        </p:animScale>
                                      </p:childTnLst>
                                    </p:cTn>
                                  </p:par>
                                  <p:par>
                                    <p:cTn id="105" presetID="16" presetClass="entr" presetSubtype="37" fill="hold" nodeType="withEffect">
                                      <p:stCondLst>
                                        <p:cond delay="0"/>
                                      </p:stCondLst>
                                      <p:childTnLst>
                                        <p:set>
                                          <p:cBhvr>
                                            <p:cTn id="106" dur="1" fill="hold">
                                              <p:stCondLst>
                                                <p:cond delay="0"/>
                                              </p:stCondLst>
                                            </p:cTn>
                                            <p:tgtEl>
                                              <p:spTgt spid="60"/>
                                            </p:tgtEl>
                                            <p:attrNameLst>
                                              <p:attrName>style.visibility</p:attrName>
                                            </p:attrNameLst>
                                          </p:cBhvr>
                                          <p:to>
                                            <p:strVal val="visible"/>
                                          </p:to>
                                        </p:set>
                                        <p:animEffect transition="in" filter="barn(outVertical)">
                                          <p:cBhvr>
                                            <p:cTn id="10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0383"/>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行为规范</a:t>
            </a:r>
            <a:endParaRPr lang="zh-CN" altLang="en-US" sz="3200" b="1" spc="600" dirty="0">
              <a:solidFill>
                <a:srgbClr val="0070C0"/>
              </a:solidFill>
              <a:latin typeface="+mn-ea"/>
            </a:endParaRPr>
          </a:p>
        </p:txBody>
      </p:sp>
      <p:sp>
        <p:nvSpPr>
          <p:cNvPr id="20" name="矩形 19"/>
          <p:cNvSpPr/>
          <p:nvPr/>
        </p:nvSpPr>
        <p:spPr>
          <a:xfrm>
            <a:off x="835572" y="1772887"/>
            <a:ext cx="10520855" cy="3774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2231345" y="2541351"/>
            <a:ext cx="640916" cy="640916"/>
            <a:chOff x="2231344" y="2827101"/>
            <a:chExt cx="640916" cy="640916"/>
          </a:xfrm>
        </p:grpSpPr>
        <p:sp>
          <p:nvSpPr>
            <p:cNvPr id="22" name="任意多边形 21"/>
            <p:cNvSpPr/>
            <p:nvPr/>
          </p:nvSpPr>
          <p:spPr>
            <a:xfrm>
              <a:off x="2231344" y="2827101"/>
              <a:ext cx="640916" cy="640916"/>
            </a:xfrm>
            <a:custGeom>
              <a:avLst/>
              <a:gdLst>
                <a:gd name="connsiteX0" fmla="*/ 320458 w 640916"/>
                <a:gd name="connsiteY0" fmla="*/ 0 h 640916"/>
                <a:gd name="connsiteX1" fmla="*/ 640916 w 640916"/>
                <a:gd name="connsiteY1" fmla="*/ 320458 h 640916"/>
                <a:gd name="connsiteX2" fmla="*/ 320458 w 640916"/>
                <a:gd name="connsiteY2" fmla="*/ 640916 h 640916"/>
                <a:gd name="connsiteX3" fmla="*/ 195722 w 640916"/>
                <a:gd name="connsiteY3" fmla="*/ 615733 h 640916"/>
                <a:gd name="connsiteX4" fmla="*/ 165567 w 640916"/>
                <a:gd name="connsiteY4" fmla="*/ 599366 h 640916"/>
                <a:gd name="connsiteX5" fmla="*/ 67599 w 640916"/>
                <a:gd name="connsiteY5" fmla="*/ 614749 h 640916"/>
                <a:gd name="connsiteX6" fmla="*/ 67701 w 640916"/>
                <a:gd name="connsiteY6" fmla="*/ 515350 h 640916"/>
                <a:gd name="connsiteX7" fmla="*/ 54729 w 640916"/>
                <a:gd name="connsiteY7" fmla="*/ 499629 h 640916"/>
                <a:gd name="connsiteX8" fmla="*/ 0 w 640916"/>
                <a:gd name="connsiteY8" fmla="*/ 320458 h 640916"/>
                <a:gd name="connsiteX9" fmla="*/ 320458 w 640916"/>
                <a:gd name="connsiteY9" fmla="*/ 0 h 640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0916" h="640916">
                  <a:moveTo>
                    <a:pt x="320458" y="0"/>
                  </a:moveTo>
                  <a:cubicBezTo>
                    <a:pt x="497442" y="0"/>
                    <a:pt x="640916" y="143474"/>
                    <a:pt x="640916" y="320458"/>
                  </a:cubicBezTo>
                  <a:cubicBezTo>
                    <a:pt x="640916" y="497442"/>
                    <a:pt x="497442" y="640916"/>
                    <a:pt x="320458" y="640916"/>
                  </a:cubicBezTo>
                  <a:cubicBezTo>
                    <a:pt x="276212" y="640916"/>
                    <a:pt x="234061" y="631949"/>
                    <a:pt x="195722" y="615733"/>
                  </a:cubicBezTo>
                  <a:lnTo>
                    <a:pt x="165567" y="599366"/>
                  </a:lnTo>
                  <a:lnTo>
                    <a:pt x="67599" y="614749"/>
                  </a:lnTo>
                  <a:lnTo>
                    <a:pt x="67701" y="515350"/>
                  </a:lnTo>
                  <a:lnTo>
                    <a:pt x="54729" y="499629"/>
                  </a:lnTo>
                  <a:cubicBezTo>
                    <a:pt x="20186" y="448484"/>
                    <a:pt x="0" y="386827"/>
                    <a:pt x="0" y="320458"/>
                  </a:cubicBezTo>
                  <a:cubicBezTo>
                    <a:pt x="0" y="143474"/>
                    <a:pt x="143474" y="0"/>
                    <a:pt x="320458"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Shape 2784"/>
            <p:cNvSpPr/>
            <p:nvPr/>
          </p:nvSpPr>
          <p:spPr>
            <a:xfrm>
              <a:off x="2425811" y="3023538"/>
              <a:ext cx="251981" cy="251981"/>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DFD4B2"/>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grpSp>
        <p:nvGrpSpPr>
          <p:cNvPr id="25" name="组合 24"/>
          <p:cNvGrpSpPr/>
          <p:nvPr/>
        </p:nvGrpSpPr>
        <p:grpSpPr>
          <a:xfrm>
            <a:off x="4436663" y="2541351"/>
            <a:ext cx="640916" cy="640916"/>
            <a:chOff x="4436662" y="2827101"/>
            <a:chExt cx="640916" cy="640916"/>
          </a:xfrm>
        </p:grpSpPr>
        <p:sp>
          <p:nvSpPr>
            <p:cNvPr id="26" name="任意多边形 25"/>
            <p:cNvSpPr/>
            <p:nvPr/>
          </p:nvSpPr>
          <p:spPr>
            <a:xfrm>
              <a:off x="4436662" y="2827101"/>
              <a:ext cx="640916" cy="640916"/>
            </a:xfrm>
            <a:custGeom>
              <a:avLst/>
              <a:gdLst>
                <a:gd name="connsiteX0" fmla="*/ 320458 w 640916"/>
                <a:gd name="connsiteY0" fmla="*/ 0 h 640916"/>
                <a:gd name="connsiteX1" fmla="*/ 640916 w 640916"/>
                <a:gd name="connsiteY1" fmla="*/ 320458 h 640916"/>
                <a:gd name="connsiteX2" fmla="*/ 320458 w 640916"/>
                <a:gd name="connsiteY2" fmla="*/ 640916 h 640916"/>
                <a:gd name="connsiteX3" fmla="*/ 195722 w 640916"/>
                <a:gd name="connsiteY3" fmla="*/ 615733 h 640916"/>
                <a:gd name="connsiteX4" fmla="*/ 165567 w 640916"/>
                <a:gd name="connsiteY4" fmla="*/ 599366 h 640916"/>
                <a:gd name="connsiteX5" fmla="*/ 67599 w 640916"/>
                <a:gd name="connsiteY5" fmla="*/ 614749 h 640916"/>
                <a:gd name="connsiteX6" fmla="*/ 67701 w 640916"/>
                <a:gd name="connsiteY6" fmla="*/ 515350 h 640916"/>
                <a:gd name="connsiteX7" fmla="*/ 54729 w 640916"/>
                <a:gd name="connsiteY7" fmla="*/ 499629 h 640916"/>
                <a:gd name="connsiteX8" fmla="*/ 0 w 640916"/>
                <a:gd name="connsiteY8" fmla="*/ 320458 h 640916"/>
                <a:gd name="connsiteX9" fmla="*/ 320458 w 640916"/>
                <a:gd name="connsiteY9" fmla="*/ 0 h 640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0916" h="640916">
                  <a:moveTo>
                    <a:pt x="320458" y="0"/>
                  </a:moveTo>
                  <a:cubicBezTo>
                    <a:pt x="497442" y="0"/>
                    <a:pt x="640916" y="143474"/>
                    <a:pt x="640916" y="320458"/>
                  </a:cubicBezTo>
                  <a:cubicBezTo>
                    <a:pt x="640916" y="497442"/>
                    <a:pt x="497442" y="640916"/>
                    <a:pt x="320458" y="640916"/>
                  </a:cubicBezTo>
                  <a:cubicBezTo>
                    <a:pt x="276212" y="640916"/>
                    <a:pt x="234061" y="631949"/>
                    <a:pt x="195722" y="615733"/>
                  </a:cubicBezTo>
                  <a:lnTo>
                    <a:pt x="165567" y="599366"/>
                  </a:lnTo>
                  <a:lnTo>
                    <a:pt x="67599" y="614749"/>
                  </a:lnTo>
                  <a:lnTo>
                    <a:pt x="67701" y="515350"/>
                  </a:lnTo>
                  <a:lnTo>
                    <a:pt x="54729" y="499629"/>
                  </a:lnTo>
                  <a:cubicBezTo>
                    <a:pt x="20186" y="448484"/>
                    <a:pt x="0" y="386827"/>
                    <a:pt x="0" y="320458"/>
                  </a:cubicBezTo>
                  <a:cubicBezTo>
                    <a:pt x="0" y="143474"/>
                    <a:pt x="143474" y="0"/>
                    <a:pt x="320458" y="0"/>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Shape 2785"/>
            <p:cNvSpPr/>
            <p:nvPr/>
          </p:nvSpPr>
          <p:spPr>
            <a:xfrm>
              <a:off x="4631129" y="3048364"/>
              <a:ext cx="251981" cy="2061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E2D0AB"/>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grpSp>
        <p:nvGrpSpPr>
          <p:cNvPr id="28" name="组合 27"/>
          <p:cNvGrpSpPr/>
          <p:nvPr/>
        </p:nvGrpSpPr>
        <p:grpSpPr>
          <a:xfrm>
            <a:off x="6641981" y="2541351"/>
            <a:ext cx="640916" cy="640916"/>
            <a:chOff x="6641980" y="2827101"/>
            <a:chExt cx="640916" cy="640916"/>
          </a:xfrm>
        </p:grpSpPr>
        <p:sp>
          <p:nvSpPr>
            <p:cNvPr id="29" name="任意多边形 28"/>
            <p:cNvSpPr/>
            <p:nvPr/>
          </p:nvSpPr>
          <p:spPr>
            <a:xfrm>
              <a:off x="6641980" y="2827101"/>
              <a:ext cx="640916" cy="640916"/>
            </a:xfrm>
            <a:custGeom>
              <a:avLst/>
              <a:gdLst>
                <a:gd name="connsiteX0" fmla="*/ 320458 w 640916"/>
                <a:gd name="connsiteY0" fmla="*/ 0 h 640916"/>
                <a:gd name="connsiteX1" fmla="*/ 640916 w 640916"/>
                <a:gd name="connsiteY1" fmla="*/ 320458 h 640916"/>
                <a:gd name="connsiteX2" fmla="*/ 320458 w 640916"/>
                <a:gd name="connsiteY2" fmla="*/ 640916 h 640916"/>
                <a:gd name="connsiteX3" fmla="*/ 195722 w 640916"/>
                <a:gd name="connsiteY3" fmla="*/ 615733 h 640916"/>
                <a:gd name="connsiteX4" fmla="*/ 165567 w 640916"/>
                <a:gd name="connsiteY4" fmla="*/ 599366 h 640916"/>
                <a:gd name="connsiteX5" fmla="*/ 67599 w 640916"/>
                <a:gd name="connsiteY5" fmla="*/ 614749 h 640916"/>
                <a:gd name="connsiteX6" fmla="*/ 67701 w 640916"/>
                <a:gd name="connsiteY6" fmla="*/ 515350 h 640916"/>
                <a:gd name="connsiteX7" fmla="*/ 54729 w 640916"/>
                <a:gd name="connsiteY7" fmla="*/ 499629 h 640916"/>
                <a:gd name="connsiteX8" fmla="*/ 0 w 640916"/>
                <a:gd name="connsiteY8" fmla="*/ 320458 h 640916"/>
                <a:gd name="connsiteX9" fmla="*/ 320458 w 640916"/>
                <a:gd name="connsiteY9" fmla="*/ 0 h 640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0916" h="640916">
                  <a:moveTo>
                    <a:pt x="320458" y="0"/>
                  </a:moveTo>
                  <a:cubicBezTo>
                    <a:pt x="497442" y="0"/>
                    <a:pt x="640916" y="143474"/>
                    <a:pt x="640916" y="320458"/>
                  </a:cubicBezTo>
                  <a:cubicBezTo>
                    <a:pt x="640916" y="497442"/>
                    <a:pt x="497442" y="640916"/>
                    <a:pt x="320458" y="640916"/>
                  </a:cubicBezTo>
                  <a:cubicBezTo>
                    <a:pt x="276212" y="640916"/>
                    <a:pt x="234061" y="631949"/>
                    <a:pt x="195722" y="615733"/>
                  </a:cubicBezTo>
                  <a:lnTo>
                    <a:pt x="165567" y="599366"/>
                  </a:lnTo>
                  <a:lnTo>
                    <a:pt x="67599" y="614749"/>
                  </a:lnTo>
                  <a:lnTo>
                    <a:pt x="67701" y="515350"/>
                  </a:lnTo>
                  <a:lnTo>
                    <a:pt x="54729" y="499629"/>
                  </a:lnTo>
                  <a:cubicBezTo>
                    <a:pt x="20186" y="448484"/>
                    <a:pt x="0" y="386827"/>
                    <a:pt x="0" y="320458"/>
                  </a:cubicBezTo>
                  <a:cubicBezTo>
                    <a:pt x="0" y="143474"/>
                    <a:pt x="143474" y="0"/>
                    <a:pt x="320458" y="0"/>
                  </a:cubicBezTo>
                  <a:close/>
                </a:path>
              </a:pathLst>
            </a:custGeom>
            <a:solidFill>
              <a:srgbClr val="1F2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Shape 2787"/>
            <p:cNvSpPr/>
            <p:nvPr/>
          </p:nvSpPr>
          <p:spPr>
            <a:xfrm>
              <a:off x="6836525" y="3021562"/>
              <a:ext cx="251825" cy="251993"/>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8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84" y="7900"/>
                    <a:pt x="21600" y="861"/>
                    <a:pt x="20922" y="167"/>
                  </a:cubicBezTo>
                </a:path>
              </a:pathLst>
            </a:custGeom>
            <a:solidFill>
              <a:srgbClr val="E2D0AB"/>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31" name="文本框 30"/>
          <p:cNvSpPr txBox="1"/>
          <p:nvPr/>
        </p:nvSpPr>
        <p:spPr>
          <a:xfrm>
            <a:off x="1619189" y="3984443"/>
            <a:ext cx="1865226" cy="760273"/>
          </a:xfrm>
          <a:prstGeom prst="rect">
            <a:avLst/>
          </a:prstGeom>
        </p:spPr>
        <p:txBody>
          <a:bodyPr wrap="square">
            <a:spAutoFit/>
          </a:bodyPr>
          <a:lstStyle>
            <a:defPPr>
              <a:defRPr lang="zh-CN"/>
            </a:defPPr>
            <a:lvl1pPr lvl="0">
              <a:lnSpc>
                <a:spcPct val="130000"/>
              </a:lnSpc>
              <a:defRPr sz="1200" b="1">
                <a:solidFill>
                  <a:schemeClr val="tx1">
                    <a:lumMod val="50000"/>
                    <a:lumOff val="50000"/>
                    <a:alpha val="80000"/>
                  </a:schemeClr>
                </a:solidFill>
                <a:latin typeface="Century Gothic" panose="020B0502020202020204" pitchFamily="34" charset="0"/>
              </a:defRPr>
            </a:lvl1pPr>
          </a:lstStyle>
          <a:p>
            <a:pPr algn="ctr">
              <a:lnSpc>
                <a:spcPct val="150000"/>
              </a:lnSpc>
            </a:pPr>
            <a:r>
              <a:rPr lang="zh-CN" altLang="en-US" sz="1000" b="0" spc="300">
                <a:solidFill>
                  <a:schemeClr val="tx1">
                    <a:lumMod val="50000"/>
                    <a:lumOff val="50000"/>
                  </a:schemeClr>
                </a:solidFill>
                <a:latin typeface="+mn-lt"/>
              </a:rPr>
              <a:t>请在这里添加您的文本内容或者复制您的文本在这里进行粘贴</a:t>
            </a:r>
            <a:endParaRPr lang="en-US" altLang="zh-CN" sz="1000" b="0" spc="300">
              <a:solidFill>
                <a:schemeClr val="tx1">
                  <a:lumMod val="50000"/>
                  <a:lumOff val="50000"/>
                </a:schemeClr>
              </a:solidFill>
              <a:latin typeface="+mn-lt"/>
            </a:endParaRPr>
          </a:p>
        </p:txBody>
      </p:sp>
      <p:sp>
        <p:nvSpPr>
          <p:cNvPr id="32" name="文本框 31"/>
          <p:cNvSpPr txBox="1"/>
          <p:nvPr/>
        </p:nvSpPr>
        <p:spPr>
          <a:xfrm>
            <a:off x="1920860" y="3533419"/>
            <a:ext cx="1261885" cy="369332"/>
          </a:xfrm>
          <a:prstGeom prst="rect">
            <a:avLst/>
          </a:prstGeom>
          <a:noFill/>
        </p:spPr>
        <p:txBody>
          <a:bodyPr wrap="none" rtlCol="0">
            <a:spAutoFit/>
          </a:bodyPr>
          <a:lstStyle/>
          <a:p>
            <a:pPr algn="ctr"/>
            <a:r>
              <a:rPr lang="zh-CN" altLang="en-US" b="1" spc="300">
                <a:solidFill>
                  <a:srgbClr val="0070C0"/>
                </a:solidFill>
                <a:latin typeface="微软雅黑 Light" panose="020B0502040204020203" pitchFamily="34" charset="-122"/>
                <a:ea typeface="微软雅黑 Light" panose="020B0502040204020203" pitchFamily="34" charset="-122"/>
              </a:rPr>
              <a:t>添加标题</a:t>
            </a:r>
            <a:endParaRPr lang="zh-CN" altLang="en-US" b="1" spc="300">
              <a:solidFill>
                <a:srgbClr val="0070C0"/>
              </a:solidFill>
              <a:latin typeface="微软雅黑 Light" panose="020B0502040204020203" pitchFamily="34" charset="-122"/>
              <a:ea typeface="微软雅黑 Light" panose="020B0502040204020203" pitchFamily="34" charset="-122"/>
            </a:endParaRPr>
          </a:p>
        </p:txBody>
      </p:sp>
      <p:sp>
        <p:nvSpPr>
          <p:cNvPr id="33" name="文本框 32"/>
          <p:cNvSpPr txBox="1"/>
          <p:nvPr/>
        </p:nvSpPr>
        <p:spPr>
          <a:xfrm>
            <a:off x="3830215" y="3984443"/>
            <a:ext cx="1865226" cy="760273"/>
          </a:xfrm>
          <a:prstGeom prst="rect">
            <a:avLst/>
          </a:prstGeom>
        </p:spPr>
        <p:txBody>
          <a:bodyPr wrap="square">
            <a:spAutoFit/>
          </a:bodyPr>
          <a:lstStyle>
            <a:defPPr>
              <a:defRPr lang="zh-CN"/>
            </a:defPPr>
            <a:lvl1pPr lvl="0">
              <a:lnSpc>
                <a:spcPct val="130000"/>
              </a:lnSpc>
              <a:defRPr sz="1200" b="1">
                <a:solidFill>
                  <a:schemeClr val="tx1">
                    <a:lumMod val="50000"/>
                    <a:lumOff val="50000"/>
                    <a:alpha val="80000"/>
                  </a:schemeClr>
                </a:solidFill>
                <a:latin typeface="Century Gothic" panose="020B0502020202020204" pitchFamily="34" charset="0"/>
              </a:defRPr>
            </a:lvl1pPr>
          </a:lstStyle>
          <a:p>
            <a:pPr algn="ctr">
              <a:lnSpc>
                <a:spcPct val="150000"/>
              </a:lnSpc>
            </a:pPr>
            <a:r>
              <a:rPr lang="zh-CN" altLang="en-US" sz="1000" b="0" spc="300">
                <a:solidFill>
                  <a:schemeClr val="tx1">
                    <a:lumMod val="50000"/>
                    <a:lumOff val="50000"/>
                  </a:schemeClr>
                </a:solidFill>
                <a:latin typeface="+mn-lt"/>
              </a:rPr>
              <a:t>请在这里添加您的文本内容或者复制您的文本在这里进行粘贴</a:t>
            </a:r>
            <a:endParaRPr lang="en-US" altLang="zh-CN" sz="1000" b="0" spc="300">
              <a:solidFill>
                <a:schemeClr val="tx1">
                  <a:lumMod val="50000"/>
                  <a:lumOff val="50000"/>
                </a:schemeClr>
              </a:solidFill>
              <a:latin typeface="+mn-lt"/>
            </a:endParaRPr>
          </a:p>
        </p:txBody>
      </p:sp>
      <p:sp>
        <p:nvSpPr>
          <p:cNvPr id="34" name="文本框 33"/>
          <p:cNvSpPr txBox="1"/>
          <p:nvPr/>
        </p:nvSpPr>
        <p:spPr>
          <a:xfrm>
            <a:off x="4131886" y="3533419"/>
            <a:ext cx="1261885" cy="369332"/>
          </a:xfrm>
          <a:prstGeom prst="rect">
            <a:avLst/>
          </a:prstGeom>
          <a:noFill/>
        </p:spPr>
        <p:txBody>
          <a:bodyPr wrap="none" rtlCol="0">
            <a:spAutoFit/>
          </a:bodyPr>
          <a:lstStyle/>
          <a:p>
            <a:pPr algn="ctr"/>
            <a:r>
              <a:rPr lang="zh-CN" altLang="en-US" b="1" spc="300">
                <a:solidFill>
                  <a:srgbClr val="0070C0"/>
                </a:solidFill>
                <a:latin typeface="微软雅黑 Light" panose="020B0502040204020203" pitchFamily="34" charset="-122"/>
                <a:ea typeface="微软雅黑 Light" panose="020B0502040204020203" pitchFamily="34" charset="-122"/>
              </a:rPr>
              <a:t>添加标题</a:t>
            </a:r>
            <a:endParaRPr lang="zh-CN" altLang="en-US" b="1" spc="300">
              <a:solidFill>
                <a:srgbClr val="0070C0"/>
              </a:solidFill>
              <a:latin typeface="微软雅黑 Light" panose="020B0502040204020203" pitchFamily="34" charset="-122"/>
              <a:ea typeface="微软雅黑 Light" panose="020B0502040204020203" pitchFamily="34" charset="-122"/>
            </a:endParaRPr>
          </a:p>
        </p:txBody>
      </p:sp>
      <p:sp>
        <p:nvSpPr>
          <p:cNvPr id="35" name="文本框 34"/>
          <p:cNvSpPr txBox="1"/>
          <p:nvPr/>
        </p:nvSpPr>
        <p:spPr>
          <a:xfrm>
            <a:off x="6041241" y="3984443"/>
            <a:ext cx="1865226" cy="760273"/>
          </a:xfrm>
          <a:prstGeom prst="rect">
            <a:avLst/>
          </a:prstGeom>
        </p:spPr>
        <p:txBody>
          <a:bodyPr wrap="square">
            <a:spAutoFit/>
          </a:bodyPr>
          <a:lstStyle>
            <a:defPPr>
              <a:defRPr lang="zh-CN"/>
            </a:defPPr>
            <a:lvl1pPr lvl="0">
              <a:lnSpc>
                <a:spcPct val="130000"/>
              </a:lnSpc>
              <a:defRPr sz="1200" b="1">
                <a:solidFill>
                  <a:schemeClr val="tx1">
                    <a:lumMod val="50000"/>
                    <a:lumOff val="50000"/>
                    <a:alpha val="80000"/>
                  </a:schemeClr>
                </a:solidFill>
                <a:latin typeface="Century Gothic" panose="020B0502020202020204" pitchFamily="34" charset="0"/>
              </a:defRPr>
            </a:lvl1pPr>
          </a:lstStyle>
          <a:p>
            <a:pPr algn="ctr">
              <a:lnSpc>
                <a:spcPct val="150000"/>
              </a:lnSpc>
            </a:pPr>
            <a:r>
              <a:rPr lang="zh-CN" altLang="en-US" sz="1000" b="0" spc="300">
                <a:solidFill>
                  <a:schemeClr val="tx1">
                    <a:lumMod val="50000"/>
                    <a:lumOff val="50000"/>
                  </a:schemeClr>
                </a:solidFill>
                <a:latin typeface="+mn-lt"/>
              </a:rPr>
              <a:t>请在这里添加您的文本内容或者复制您的文本在这里进行粘贴</a:t>
            </a:r>
            <a:endParaRPr lang="en-US" altLang="zh-CN" sz="1000" b="0" spc="300">
              <a:solidFill>
                <a:schemeClr val="tx1">
                  <a:lumMod val="50000"/>
                  <a:lumOff val="50000"/>
                </a:schemeClr>
              </a:solidFill>
              <a:latin typeface="+mn-lt"/>
            </a:endParaRPr>
          </a:p>
        </p:txBody>
      </p:sp>
      <p:sp>
        <p:nvSpPr>
          <p:cNvPr id="36" name="文本框 35"/>
          <p:cNvSpPr txBox="1"/>
          <p:nvPr/>
        </p:nvSpPr>
        <p:spPr>
          <a:xfrm>
            <a:off x="6342912" y="3533419"/>
            <a:ext cx="1261885" cy="369332"/>
          </a:xfrm>
          <a:prstGeom prst="rect">
            <a:avLst/>
          </a:prstGeom>
          <a:noFill/>
        </p:spPr>
        <p:txBody>
          <a:bodyPr wrap="none" rtlCol="0">
            <a:spAutoFit/>
          </a:bodyPr>
          <a:lstStyle/>
          <a:p>
            <a:pPr algn="ctr"/>
            <a:r>
              <a:rPr lang="zh-CN" altLang="en-US" b="1" spc="300">
                <a:solidFill>
                  <a:srgbClr val="0070C0"/>
                </a:solidFill>
                <a:latin typeface="微软雅黑 Light" panose="020B0502040204020203" pitchFamily="34" charset="-122"/>
                <a:ea typeface="微软雅黑 Light" panose="020B0502040204020203" pitchFamily="34" charset="-122"/>
              </a:rPr>
              <a:t>添加标题</a:t>
            </a:r>
            <a:endParaRPr lang="zh-CN" altLang="en-US" b="1" spc="300">
              <a:solidFill>
                <a:srgbClr val="0070C0"/>
              </a:solidFill>
              <a:latin typeface="微软雅黑 Light" panose="020B0502040204020203" pitchFamily="34" charset="-122"/>
              <a:ea typeface="微软雅黑 Light" panose="020B0502040204020203" pitchFamily="34" charset="-122"/>
            </a:endParaRPr>
          </a:p>
        </p:txBody>
      </p:sp>
      <p:sp>
        <p:nvSpPr>
          <p:cNvPr id="37" name="矩形 36"/>
          <p:cNvSpPr/>
          <p:nvPr/>
        </p:nvSpPr>
        <p:spPr>
          <a:xfrm>
            <a:off x="8731842" y="1772887"/>
            <a:ext cx="2624586" cy="3774605"/>
          </a:xfrm>
          <a:prstGeom prst="rect">
            <a:avLst/>
          </a:prstGeom>
          <a:blipFill>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par>
                                <p:cTn id="9" presetID="10" presetClass="entr" presetSubtype="0" fill="hold" grpId="0" nodeType="withEffect">
                                  <p:stCondLst>
                                    <p:cond delay="50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750"/>
                                        <p:tgtEl>
                                          <p:spTgt spid="20"/>
                                        </p:tgtEl>
                                      </p:cBhvr>
                                    </p:animEffect>
                                  </p:childTnLst>
                                </p:cTn>
                              </p:par>
                              <p:par>
                                <p:cTn id="12" presetID="35" presetClass="path" presetSubtype="0" decel="100000" fill="hold" grpId="1" nodeType="withEffect">
                                  <p:stCondLst>
                                    <p:cond delay="500"/>
                                  </p:stCondLst>
                                  <p:childTnLst>
                                    <p:animMotion origin="layout" path="M 0 -4.81481E-6 L -0.0401 -4.81481E-6 " pathEditMode="relative" rAng="0" ptsTypes="AA">
                                      <p:cBhvr>
                                        <p:cTn id="13" dur="1250" spd="-100000" fill="hold"/>
                                        <p:tgtEl>
                                          <p:spTgt spid="20"/>
                                        </p:tgtEl>
                                        <p:attrNameLst>
                                          <p:attrName>ppt_x</p:attrName>
                                          <p:attrName>ppt_y</p:attrName>
                                        </p:attrNameLst>
                                      </p:cBhvr>
                                      <p:rCtr x="-2005" y="0"/>
                                    </p:animMotion>
                                  </p:childTnLst>
                                </p:cTn>
                              </p:par>
                              <p:par>
                                <p:cTn id="14" presetID="10" presetClass="entr" presetSubtype="0" fill="hold" grpId="0" nodeType="withEffect">
                                  <p:stCondLst>
                                    <p:cond delay="50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750"/>
                                        <p:tgtEl>
                                          <p:spTgt spid="37"/>
                                        </p:tgtEl>
                                      </p:cBhvr>
                                    </p:animEffect>
                                  </p:childTnLst>
                                </p:cTn>
                              </p:par>
                              <p:par>
                                <p:cTn id="17" presetID="35" presetClass="path" presetSubtype="0" decel="100000" fill="hold" grpId="1" nodeType="withEffect">
                                  <p:stCondLst>
                                    <p:cond delay="500"/>
                                  </p:stCondLst>
                                  <p:childTnLst>
                                    <p:animMotion origin="layout" path="M 1.875E-6 -4.81481E-6 L 0.04492 -4.81481E-6 " pathEditMode="relative" rAng="0" ptsTypes="AA">
                                      <p:cBhvr>
                                        <p:cTn id="18" dur="1250" spd="-100000" fill="hold"/>
                                        <p:tgtEl>
                                          <p:spTgt spid="37"/>
                                        </p:tgtEl>
                                        <p:attrNameLst>
                                          <p:attrName>ppt_x</p:attrName>
                                          <p:attrName>ppt_y</p:attrName>
                                        </p:attrNameLst>
                                      </p:cBhvr>
                                      <p:rCtr x="2240" y="0"/>
                                    </p:animMotion>
                                  </p:childTnLst>
                                </p:cTn>
                              </p:par>
                              <p:par>
                                <p:cTn id="19" presetID="10" presetClass="entr" presetSubtype="0" fill="hold" nodeType="withEffect">
                                  <p:stCondLst>
                                    <p:cond delay="150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childTnLst>
                                </p:cTn>
                              </p:par>
                              <p:par>
                                <p:cTn id="22" presetID="64" presetClass="path" presetSubtype="0" decel="100000" fill="hold" nodeType="withEffect">
                                  <p:stCondLst>
                                    <p:cond delay="1500"/>
                                  </p:stCondLst>
                                  <p:childTnLst>
                                    <p:animMotion origin="layout" path="M -4.79167E-6 -1.11111E-6 L -4.79167E-6 -0.18472 " pathEditMode="relative" rAng="0" ptsTypes="AA">
                                      <p:cBhvr>
                                        <p:cTn id="23" dur="1250" spd="-100000" fill="hold"/>
                                        <p:tgtEl>
                                          <p:spTgt spid="21"/>
                                        </p:tgtEl>
                                        <p:attrNameLst>
                                          <p:attrName>ppt_x</p:attrName>
                                          <p:attrName>ppt_y</p:attrName>
                                        </p:attrNameLst>
                                      </p:cBhvr>
                                      <p:rCtr x="0" y="-9236"/>
                                    </p:animMotion>
                                  </p:childTnLst>
                                </p:cTn>
                              </p:par>
                              <p:par>
                                <p:cTn id="24" presetID="10" presetClass="entr" presetSubtype="0" fill="hold" grpId="0" nodeType="withEffect">
                                  <p:stCondLst>
                                    <p:cond delay="150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1000"/>
                                        <p:tgtEl>
                                          <p:spTgt spid="32"/>
                                        </p:tgtEl>
                                      </p:cBhvr>
                                    </p:animEffect>
                                  </p:childTnLst>
                                </p:cTn>
                              </p:par>
                              <p:par>
                                <p:cTn id="27" presetID="64" presetClass="path" presetSubtype="0" decel="100000" fill="hold" grpId="1" nodeType="withEffect">
                                  <p:stCondLst>
                                    <p:cond delay="1500"/>
                                  </p:stCondLst>
                                  <p:childTnLst>
                                    <p:animMotion origin="layout" path="M -4.79167E-6 3.7037E-7 L -4.79167E-6 -0.34468 " pathEditMode="relative" rAng="0" ptsTypes="AA">
                                      <p:cBhvr>
                                        <p:cTn id="28" dur="1500" spd="-100000" fill="hold"/>
                                        <p:tgtEl>
                                          <p:spTgt spid="32"/>
                                        </p:tgtEl>
                                        <p:attrNameLst>
                                          <p:attrName>ppt_x</p:attrName>
                                          <p:attrName>ppt_y</p:attrName>
                                        </p:attrNameLst>
                                      </p:cBhvr>
                                      <p:rCtr x="0" y="-17245"/>
                                    </p:animMotion>
                                  </p:childTnLst>
                                </p:cTn>
                              </p:par>
                              <p:par>
                                <p:cTn id="29" presetID="10" presetClass="entr" presetSubtype="0" fill="hold" grpId="0" nodeType="withEffect">
                                  <p:stCondLst>
                                    <p:cond delay="150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childTnLst>
                                </p:cTn>
                              </p:par>
                              <p:par>
                                <p:cTn id="32" presetID="64" presetClass="path" presetSubtype="0" decel="100000" fill="hold" grpId="1" nodeType="withEffect">
                                  <p:stCondLst>
                                    <p:cond delay="1500"/>
                                  </p:stCondLst>
                                  <p:childTnLst>
                                    <p:animMotion origin="layout" path="M -4.79167E-6 -2.59259E-6 L -4.79167E-6 -0.50416 " pathEditMode="relative" rAng="0" ptsTypes="AA">
                                      <p:cBhvr>
                                        <p:cTn id="33" dur="1750" spd="-100000" fill="hold"/>
                                        <p:tgtEl>
                                          <p:spTgt spid="31"/>
                                        </p:tgtEl>
                                        <p:attrNameLst>
                                          <p:attrName>ppt_x</p:attrName>
                                          <p:attrName>ppt_y</p:attrName>
                                        </p:attrNameLst>
                                      </p:cBhvr>
                                      <p:rCtr x="0" y="-25208"/>
                                    </p:animMotion>
                                  </p:childTnLst>
                                </p:cTn>
                              </p:par>
                              <p:par>
                                <p:cTn id="34" presetID="10" presetClass="entr" presetSubtype="0" fill="hold" nodeType="withEffect">
                                  <p:stCondLst>
                                    <p:cond delay="250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childTnLst>
                                </p:cTn>
                              </p:par>
                              <p:par>
                                <p:cTn id="37" presetID="64" presetClass="path" presetSubtype="0" decel="100000" fill="hold" nodeType="withEffect">
                                  <p:stCondLst>
                                    <p:cond delay="2500"/>
                                  </p:stCondLst>
                                  <p:childTnLst>
                                    <p:animMotion origin="layout" path="M -4.16667E-6 -1.11111E-6 L -4.16667E-6 -0.18472 " pathEditMode="relative" rAng="0" ptsTypes="AA">
                                      <p:cBhvr>
                                        <p:cTn id="38" dur="1250" spd="-100000" fill="hold"/>
                                        <p:tgtEl>
                                          <p:spTgt spid="25"/>
                                        </p:tgtEl>
                                        <p:attrNameLst>
                                          <p:attrName>ppt_x</p:attrName>
                                          <p:attrName>ppt_y</p:attrName>
                                        </p:attrNameLst>
                                      </p:cBhvr>
                                      <p:rCtr x="0" y="-9236"/>
                                    </p:animMotion>
                                  </p:childTnLst>
                                </p:cTn>
                              </p:par>
                              <p:par>
                                <p:cTn id="39" presetID="10" presetClass="entr" presetSubtype="0" fill="hold" grpId="0" nodeType="withEffect">
                                  <p:stCondLst>
                                    <p:cond delay="250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000"/>
                                        <p:tgtEl>
                                          <p:spTgt spid="34"/>
                                        </p:tgtEl>
                                      </p:cBhvr>
                                    </p:animEffect>
                                  </p:childTnLst>
                                </p:cTn>
                              </p:par>
                              <p:par>
                                <p:cTn id="42" presetID="64" presetClass="path" presetSubtype="0" decel="100000" fill="hold" grpId="1" nodeType="withEffect">
                                  <p:stCondLst>
                                    <p:cond delay="2500"/>
                                  </p:stCondLst>
                                  <p:childTnLst>
                                    <p:animMotion origin="layout" path="M 5E-6 3.7037E-7 L 5E-6 -0.34468 " pathEditMode="relative" rAng="0" ptsTypes="AA">
                                      <p:cBhvr>
                                        <p:cTn id="43" dur="1500" spd="-100000" fill="hold"/>
                                        <p:tgtEl>
                                          <p:spTgt spid="34"/>
                                        </p:tgtEl>
                                        <p:attrNameLst>
                                          <p:attrName>ppt_x</p:attrName>
                                          <p:attrName>ppt_y</p:attrName>
                                        </p:attrNameLst>
                                      </p:cBhvr>
                                      <p:rCtr x="0" y="-17245"/>
                                    </p:animMotion>
                                  </p:childTnLst>
                                </p:cTn>
                              </p:par>
                              <p:par>
                                <p:cTn id="44" presetID="10" presetClass="entr" presetSubtype="0" fill="hold" grpId="0" nodeType="withEffect">
                                  <p:stCondLst>
                                    <p:cond delay="25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childTnLst>
                                </p:cTn>
                              </p:par>
                              <p:par>
                                <p:cTn id="47" presetID="64" presetClass="path" presetSubtype="0" decel="100000" fill="hold" grpId="1" nodeType="withEffect">
                                  <p:stCondLst>
                                    <p:cond delay="2500"/>
                                  </p:stCondLst>
                                  <p:childTnLst>
                                    <p:animMotion origin="layout" path="M 5E-6 -2.59259E-6 L 5E-6 -0.50416 " pathEditMode="relative" rAng="0" ptsTypes="AA">
                                      <p:cBhvr>
                                        <p:cTn id="48" dur="1750" spd="-100000" fill="hold"/>
                                        <p:tgtEl>
                                          <p:spTgt spid="33"/>
                                        </p:tgtEl>
                                        <p:attrNameLst>
                                          <p:attrName>ppt_x</p:attrName>
                                          <p:attrName>ppt_y</p:attrName>
                                        </p:attrNameLst>
                                      </p:cBhvr>
                                      <p:rCtr x="0" y="-25208"/>
                                    </p:animMotion>
                                  </p:childTnLst>
                                </p:cTn>
                              </p:par>
                              <p:par>
                                <p:cTn id="49" presetID="10" presetClass="entr" presetSubtype="0" fill="hold" nodeType="withEffect">
                                  <p:stCondLst>
                                    <p:cond delay="350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1000"/>
                                        <p:tgtEl>
                                          <p:spTgt spid="28"/>
                                        </p:tgtEl>
                                      </p:cBhvr>
                                    </p:animEffect>
                                  </p:childTnLst>
                                </p:cTn>
                              </p:par>
                              <p:par>
                                <p:cTn id="52" presetID="64" presetClass="path" presetSubtype="0" decel="100000" fill="hold" nodeType="withEffect">
                                  <p:stCondLst>
                                    <p:cond delay="3500"/>
                                  </p:stCondLst>
                                  <p:childTnLst>
                                    <p:animMotion origin="layout" path="M -3.75E-6 -1.11111E-6 L -3.75E-6 -0.18472 " pathEditMode="relative" rAng="0" ptsTypes="AA">
                                      <p:cBhvr>
                                        <p:cTn id="53" dur="1250" spd="-100000" fill="hold"/>
                                        <p:tgtEl>
                                          <p:spTgt spid="28"/>
                                        </p:tgtEl>
                                        <p:attrNameLst>
                                          <p:attrName>ppt_x</p:attrName>
                                          <p:attrName>ppt_y</p:attrName>
                                        </p:attrNameLst>
                                      </p:cBhvr>
                                      <p:rCtr x="0" y="-9236"/>
                                    </p:animMotion>
                                  </p:childTnLst>
                                </p:cTn>
                              </p:par>
                              <p:par>
                                <p:cTn id="54" presetID="10" presetClass="entr" presetSubtype="0" fill="hold" grpId="0" nodeType="withEffect">
                                  <p:stCondLst>
                                    <p:cond delay="3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1000"/>
                                        <p:tgtEl>
                                          <p:spTgt spid="36"/>
                                        </p:tgtEl>
                                      </p:cBhvr>
                                    </p:animEffect>
                                  </p:childTnLst>
                                </p:cTn>
                              </p:par>
                              <p:par>
                                <p:cTn id="57" presetID="64" presetClass="path" presetSubtype="0" decel="100000" fill="hold" grpId="1" nodeType="withEffect">
                                  <p:stCondLst>
                                    <p:cond delay="3500"/>
                                  </p:stCondLst>
                                  <p:childTnLst>
                                    <p:animMotion origin="layout" path="M 4.79167E-6 3.7037E-7 L 4.79167E-6 -0.34468 " pathEditMode="relative" rAng="0" ptsTypes="AA">
                                      <p:cBhvr>
                                        <p:cTn id="58" dur="1500" spd="-100000" fill="hold"/>
                                        <p:tgtEl>
                                          <p:spTgt spid="36"/>
                                        </p:tgtEl>
                                        <p:attrNameLst>
                                          <p:attrName>ppt_x</p:attrName>
                                          <p:attrName>ppt_y</p:attrName>
                                        </p:attrNameLst>
                                      </p:cBhvr>
                                      <p:rCtr x="0" y="-17245"/>
                                    </p:animMotion>
                                  </p:childTnLst>
                                </p:cTn>
                              </p:par>
                              <p:par>
                                <p:cTn id="59" presetID="10" presetClass="entr" presetSubtype="0" fill="hold" grpId="0" nodeType="withEffect">
                                  <p:stCondLst>
                                    <p:cond delay="350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1000"/>
                                        <p:tgtEl>
                                          <p:spTgt spid="35"/>
                                        </p:tgtEl>
                                      </p:cBhvr>
                                    </p:animEffect>
                                  </p:childTnLst>
                                </p:cTn>
                              </p:par>
                              <p:par>
                                <p:cTn id="62" presetID="64" presetClass="path" presetSubtype="0" decel="100000" fill="hold" grpId="1" nodeType="withEffect">
                                  <p:stCondLst>
                                    <p:cond delay="3500"/>
                                  </p:stCondLst>
                                  <p:childTnLst>
                                    <p:animMotion origin="layout" path="M 4.79167E-6 -2.59259E-6 L 4.79167E-6 -0.50416 " pathEditMode="relative" rAng="0" ptsTypes="AA">
                                      <p:cBhvr>
                                        <p:cTn id="63" dur="1750" spd="-100000" fill="hold"/>
                                        <p:tgtEl>
                                          <p:spTgt spid="35"/>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0" grpId="0" animBg="1"/>
      <p:bldP spid="20" grpId="1" animBg="1"/>
      <p:bldP spid="31" grpId="0"/>
      <p:bldP spid="31" grpId="1"/>
      <p:bldP spid="32" grpId="0"/>
      <p:bldP spid="32" grpId="1"/>
      <p:bldP spid="33" grpId="0"/>
      <p:bldP spid="33" grpId="1"/>
      <p:bldP spid="34" grpId="0"/>
      <p:bldP spid="34" grpId="1"/>
      <p:bldP spid="35" grpId="0"/>
      <p:bldP spid="35" grpId="1"/>
      <p:bldP spid="36" grpId="0"/>
      <p:bldP spid="36" grpId="1"/>
      <p:bldP spid="37" grpId="0" animBg="1"/>
      <p:bldP spid="37"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55819" y="349362"/>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工作规范</a:t>
            </a:r>
            <a:endParaRPr lang="zh-CN" altLang="en-US" sz="3200" b="1" spc="600" dirty="0">
              <a:solidFill>
                <a:srgbClr val="0070C0"/>
              </a:solidFill>
              <a:latin typeface="+mn-ea"/>
            </a:endParaRPr>
          </a:p>
        </p:txBody>
      </p:sp>
      <p:grpSp>
        <p:nvGrpSpPr>
          <p:cNvPr id="52" name="组合 51"/>
          <p:cNvGrpSpPr/>
          <p:nvPr/>
        </p:nvGrpSpPr>
        <p:grpSpPr>
          <a:xfrm>
            <a:off x="4008673" y="2816327"/>
            <a:ext cx="1841279" cy="1841279"/>
            <a:chOff x="2592948" y="3233641"/>
            <a:chExt cx="1841279" cy="1841279"/>
          </a:xfrm>
        </p:grpSpPr>
        <p:sp>
          <p:nvSpPr>
            <p:cNvPr id="53" name="圆角矩形 52"/>
            <p:cNvSpPr/>
            <p:nvPr/>
          </p:nvSpPr>
          <p:spPr>
            <a:xfrm rot="2700000">
              <a:off x="2592948" y="3233641"/>
              <a:ext cx="1841279" cy="1841279"/>
            </a:xfrm>
            <a:prstGeom prst="roundRect">
              <a:avLst>
                <a:gd name="adj" fmla="val 50000"/>
              </a:avLst>
            </a:prstGeom>
            <a:solidFill>
              <a:schemeClr val="bg1"/>
            </a:solidFill>
            <a:ln>
              <a:gradFill>
                <a:gsLst>
                  <a:gs pos="1000">
                    <a:schemeClr val="bg1"/>
                  </a:gs>
                  <a:gs pos="99000">
                    <a:schemeClr val="bg1">
                      <a:lumMod val="95000"/>
                    </a:schemeClr>
                  </a:gs>
                </a:gsLst>
                <a:lin ang="5400000" scaled="1"/>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rot="2700000">
              <a:off x="2637483" y="3278177"/>
              <a:ext cx="1752208" cy="1752206"/>
            </a:xfrm>
            <a:prstGeom prst="roundRect">
              <a:avLst>
                <a:gd name="adj" fmla="val 50000"/>
              </a:avLst>
            </a:prstGeom>
            <a:noFill/>
            <a:ln>
              <a:solidFill>
                <a:schemeClr val="bg2">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730"/>
            <p:cNvSpPr>
              <a:spLocks noChangeAspect="1" noEditPoints="1"/>
            </p:cNvSpPr>
            <p:nvPr/>
          </p:nvSpPr>
          <p:spPr bwMode="auto">
            <a:xfrm>
              <a:off x="3302950" y="3716179"/>
              <a:ext cx="421276" cy="360000"/>
            </a:xfrm>
            <a:custGeom>
              <a:avLst/>
              <a:gdLst>
                <a:gd name="T0" fmla="*/ 98425 w 55"/>
                <a:gd name="T1" fmla="*/ 12700 h 47"/>
                <a:gd name="T2" fmla="*/ 0 w 55"/>
                <a:gd name="T3" fmla="*/ 15875 h 47"/>
                <a:gd name="T4" fmla="*/ 92075 w 55"/>
                <a:gd name="T5" fmla="*/ 149225 h 47"/>
                <a:gd name="T6" fmla="*/ 120650 w 55"/>
                <a:gd name="T7" fmla="*/ 142875 h 47"/>
                <a:gd name="T8" fmla="*/ 174625 w 55"/>
                <a:gd name="T9" fmla="*/ 130175 h 47"/>
                <a:gd name="T10" fmla="*/ 44450 w 55"/>
                <a:gd name="T11" fmla="*/ 136525 h 47"/>
                <a:gd name="T12" fmla="*/ 44450 w 55"/>
                <a:gd name="T13" fmla="*/ 22225 h 47"/>
                <a:gd name="T14" fmla="*/ 85725 w 55"/>
                <a:gd name="T15" fmla="*/ 136525 h 47"/>
                <a:gd name="T16" fmla="*/ 85725 w 55"/>
                <a:gd name="T17" fmla="*/ 22225 h 47"/>
                <a:gd name="T18" fmla="*/ 130175 w 55"/>
                <a:gd name="T19" fmla="*/ 136525 h 47"/>
                <a:gd name="T20" fmla="*/ 161925 w 55"/>
                <a:gd name="T21" fmla="*/ 127000 h 47"/>
                <a:gd name="T22" fmla="*/ 19050 w 55"/>
                <a:gd name="T23" fmla="*/ 120650 h 47"/>
                <a:gd name="T24" fmla="*/ 34925 w 55"/>
                <a:gd name="T25" fmla="*/ 120650 h 47"/>
                <a:gd name="T26" fmla="*/ 38100 w 55"/>
                <a:gd name="T27" fmla="*/ 104775 h 47"/>
                <a:gd name="T28" fmla="*/ 19050 w 55"/>
                <a:gd name="T29" fmla="*/ 104775 h 47"/>
                <a:gd name="T30" fmla="*/ 25400 w 55"/>
                <a:gd name="T31" fmla="*/ 107950 h 47"/>
                <a:gd name="T32" fmla="*/ 31750 w 55"/>
                <a:gd name="T33" fmla="*/ 107950 h 47"/>
                <a:gd name="T34" fmla="*/ 31750 w 55"/>
                <a:gd name="T35" fmla="*/ 117475 h 47"/>
                <a:gd name="T36" fmla="*/ 25400 w 55"/>
                <a:gd name="T37" fmla="*/ 117475 h 47"/>
                <a:gd name="T38" fmla="*/ 25400 w 55"/>
                <a:gd name="T39" fmla="*/ 82550 h 47"/>
                <a:gd name="T40" fmla="*/ 31750 w 55"/>
                <a:gd name="T41" fmla="*/ 34925 h 47"/>
                <a:gd name="T42" fmla="*/ 22225 w 55"/>
                <a:gd name="T43" fmla="*/ 79375 h 47"/>
                <a:gd name="T44" fmla="*/ 117475 w 55"/>
                <a:gd name="T45" fmla="*/ 28575 h 47"/>
                <a:gd name="T46" fmla="*/ 133350 w 55"/>
                <a:gd name="T47" fmla="*/ 79375 h 47"/>
                <a:gd name="T48" fmla="*/ 117475 w 55"/>
                <a:gd name="T49" fmla="*/ 28575 h 47"/>
                <a:gd name="T50" fmla="*/ 60325 w 55"/>
                <a:gd name="T51" fmla="*/ 120650 h 47"/>
                <a:gd name="T52" fmla="*/ 76200 w 55"/>
                <a:gd name="T53" fmla="*/ 120650 h 47"/>
                <a:gd name="T54" fmla="*/ 69850 w 55"/>
                <a:gd name="T55" fmla="*/ 101600 h 47"/>
                <a:gd name="T56" fmla="*/ 57150 w 55"/>
                <a:gd name="T57" fmla="*/ 114300 h 47"/>
                <a:gd name="T58" fmla="*/ 66675 w 55"/>
                <a:gd name="T59" fmla="*/ 107950 h 47"/>
                <a:gd name="T60" fmla="*/ 73025 w 55"/>
                <a:gd name="T61" fmla="*/ 107950 h 47"/>
                <a:gd name="T62" fmla="*/ 73025 w 55"/>
                <a:gd name="T63" fmla="*/ 117475 h 47"/>
                <a:gd name="T64" fmla="*/ 66675 w 55"/>
                <a:gd name="T65" fmla="*/ 117475 h 47"/>
                <a:gd name="T66" fmla="*/ 69850 w 55"/>
                <a:gd name="T67" fmla="*/ 82550 h 47"/>
                <a:gd name="T68" fmla="*/ 73025 w 55"/>
                <a:gd name="T69" fmla="*/ 34925 h 47"/>
                <a:gd name="T70" fmla="*/ 66675 w 55"/>
                <a:gd name="T71" fmla="*/ 79375 h 47"/>
                <a:gd name="T72" fmla="*/ 130175 w 55"/>
                <a:gd name="T73" fmla="*/ 98425 h 47"/>
                <a:gd name="T74" fmla="*/ 130175 w 55"/>
                <a:gd name="T75" fmla="*/ 117475 h 47"/>
                <a:gd name="T76" fmla="*/ 149225 w 55"/>
                <a:gd name="T77" fmla="*/ 117475 h 47"/>
                <a:gd name="T78" fmla="*/ 149225 w 55"/>
                <a:gd name="T79" fmla="*/ 98425 h 47"/>
                <a:gd name="T80" fmla="*/ 139700 w 55"/>
                <a:gd name="T81" fmla="*/ 95250 h 47"/>
                <a:gd name="T82" fmla="*/ 136525 w 55"/>
                <a:gd name="T83" fmla="*/ 104775 h 47"/>
                <a:gd name="T84" fmla="*/ 146050 w 55"/>
                <a:gd name="T85" fmla="*/ 107950 h 47"/>
                <a:gd name="T86" fmla="*/ 136525 w 55"/>
                <a:gd name="T87" fmla="*/ 111125 h 47"/>
                <a:gd name="T88" fmla="*/ 136525 w 55"/>
                <a:gd name="T89" fmla="*/ 104775 h 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5" h="47">
                  <a:moveTo>
                    <a:pt x="45" y="2"/>
                  </a:moveTo>
                  <a:cubicBezTo>
                    <a:pt x="44" y="1"/>
                    <a:pt x="43" y="0"/>
                    <a:pt x="42" y="1"/>
                  </a:cubicBezTo>
                  <a:cubicBezTo>
                    <a:pt x="31" y="4"/>
                    <a:pt x="31" y="4"/>
                    <a:pt x="31" y="4"/>
                  </a:cubicBezTo>
                  <a:cubicBezTo>
                    <a:pt x="31" y="3"/>
                    <a:pt x="30" y="3"/>
                    <a:pt x="29" y="3"/>
                  </a:cubicBezTo>
                  <a:cubicBezTo>
                    <a:pt x="1" y="3"/>
                    <a:pt x="1" y="3"/>
                    <a:pt x="1" y="3"/>
                  </a:cubicBezTo>
                  <a:cubicBezTo>
                    <a:pt x="0" y="3"/>
                    <a:pt x="0" y="4"/>
                    <a:pt x="0" y="5"/>
                  </a:cubicBezTo>
                  <a:cubicBezTo>
                    <a:pt x="0" y="45"/>
                    <a:pt x="0" y="45"/>
                    <a:pt x="0" y="45"/>
                  </a:cubicBezTo>
                  <a:cubicBezTo>
                    <a:pt x="0" y="46"/>
                    <a:pt x="0" y="47"/>
                    <a:pt x="1" y="47"/>
                  </a:cubicBezTo>
                  <a:cubicBezTo>
                    <a:pt x="29" y="47"/>
                    <a:pt x="29" y="47"/>
                    <a:pt x="29" y="47"/>
                  </a:cubicBezTo>
                  <a:cubicBezTo>
                    <a:pt x="30" y="47"/>
                    <a:pt x="31" y="46"/>
                    <a:pt x="31" y="45"/>
                  </a:cubicBezTo>
                  <a:cubicBezTo>
                    <a:pt x="31" y="21"/>
                    <a:pt x="31" y="21"/>
                    <a:pt x="31" y="21"/>
                  </a:cubicBezTo>
                  <a:cubicBezTo>
                    <a:pt x="38" y="45"/>
                    <a:pt x="38" y="45"/>
                    <a:pt x="38" y="45"/>
                  </a:cubicBezTo>
                  <a:cubicBezTo>
                    <a:pt x="38" y="46"/>
                    <a:pt x="39" y="47"/>
                    <a:pt x="40" y="47"/>
                  </a:cubicBezTo>
                  <a:cubicBezTo>
                    <a:pt x="54" y="43"/>
                    <a:pt x="54" y="43"/>
                    <a:pt x="54" y="43"/>
                  </a:cubicBezTo>
                  <a:cubicBezTo>
                    <a:pt x="55" y="43"/>
                    <a:pt x="55" y="42"/>
                    <a:pt x="55" y="41"/>
                  </a:cubicBezTo>
                  <a:cubicBezTo>
                    <a:pt x="45" y="2"/>
                    <a:pt x="45" y="2"/>
                    <a:pt x="45" y="2"/>
                  </a:cubicBezTo>
                  <a:close/>
                  <a:moveTo>
                    <a:pt x="14" y="43"/>
                  </a:moveTo>
                  <a:cubicBezTo>
                    <a:pt x="14" y="43"/>
                    <a:pt x="14" y="43"/>
                    <a:pt x="14" y="43"/>
                  </a:cubicBezTo>
                  <a:cubicBezTo>
                    <a:pt x="3" y="43"/>
                    <a:pt x="3" y="43"/>
                    <a:pt x="3" y="43"/>
                  </a:cubicBezTo>
                  <a:cubicBezTo>
                    <a:pt x="3" y="7"/>
                    <a:pt x="3" y="7"/>
                    <a:pt x="3" y="7"/>
                  </a:cubicBezTo>
                  <a:cubicBezTo>
                    <a:pt x="14" y="7"/>
                    <a:pt x="14" y="7"/>
                    <a:pt x="14" y="7"/>
                  </a:cubicBezTo>
                  <a:cubicBezTo>
                    <a:pt x="14" y="43"/>
                    <a:pt x="14" y="43"/>
                    <a:pt x="14" y="43"/>
                  </a:cubicBezTo>
                  <a:close/>
                  <a:moveTo>
                    <a:pt x="27" y="43"/>
                  </a:moveTo>
                  <a:cubicBezTo>
                    <a:pt x="27" y="43"/>
                    <a:pt x="27" y="43"/>
                    <a:pt x="27" y="43"/>
                  </a:cubicBezTo>
                  <a:cubicBezTo>
                    <a:pt x="17" y="43"/>
                    <a:pt x="17" y="43"/>
                    <a:pt x="17" y="43"/>
                  </a:cubicBezTo>
                  <a:cubicBezTo>
                    <a:pt x="17" y="7"/>
                    <a:pt x="17" y="7"/>
                    <a:pt x="17" y="7"/>
                  </a:cubicBezTo>
                  <a:cubicBezTo>
                    <a:pt x="27" y="7"/>
                    <a:pt x="27" y="7"/>
                    <a:pt x="27" y="7"/>
                  </a:cubicBezTo>
                  <a:cubicBezTo>
                    <a:pt x="27" y="43"/>
                    <a:pt x="27" y="43"/>
                    <a:pt x="27" y="43"/>
                  </a:cubicBezTo>
                  <a:close/>
                  <a:moveTo>
                    <a:pt x="41" y="43"/>
                  </a:moveTo>
                  <a:cubicBezTo>
                    <a:pt x="41" y="43"/>
                    <a:pt x="41" y="43"/>
                    <a:pt x="41" y="43"/>
                  </a:cubicBezTo>
                  <a:cubicBezTo>
                    <a:pt x="32" y="8"/>
                    <a:pt x="32" y="8"/>
                    <a:pt x="32" y="8"/>
                  </a:cubicBezTo>
                  <a:cubicBezTo>
                    <a:pt x="41" y="5"/>
                    <a:pt x="41" y="5"/>
                    <a:pt x="41" y="5"/>
                  </a:cubicBezTo>
                  <a:cubicBezTo>
                    <a:pt x="51" y="40"/>
                    <a:pt x="51" y="40"/>
                    <a:pt x="51" y="40"/>
                  </a:cubicBezTo>
                  <a:cubicBezTo>
                    <a:pt x="41" y="43"/>
                    <a:pt x="41" y="43"/>
                    <a:pt x="41" y="43"/>
                  </a:cubicBezTo>
                  <a:close/>
                  <a:moveTo>
                    <a:pt x="6" y="38"/>
                  </a:moveTo>
                  <a:cubicBezTo>
                    <a:pt x="6" y="38"/>
                    <a:pt x="6" y="38"/>
                    <a:pt x="6" y="38"/>
                  </a:cubicBezTo>
                  <a:cubicBezTo>
                    <a:pt x="6" y="38"/>
                    <a:pt x="6" y="38"/>
                    <a:pt x="6" y="38"/>
                  </a:cubicBezTo>
                  <a:cubicBezTo>
                    <a:pt x="7" y="39"/>
                    <a:pt x="8" y="39"/>
                    <a:pt x="9" y="39"/>
                  </a:cubicBezTo>
                  <a:cubicBezTo>
                    <a:pt x="10" y="39"/>
                    <a:pt x="11" y="39"/>
                    <a:pt x="11" y="38"/>
                  </a:cubicBezTo>
                  <a:cubicBezTo>
                    <a:pt x="12" y="38"/>
                    <a:pt x="12" y="38"/>
                    <a:pt x="12" y="38"/>
                  </a:cubicBezTo>
                  <a:cubicBezTo>
                    <a:pt x="12" y="38"/>
                    <a:pt x="13" y="37"/>
                    <a:pt x="13" y="36"/>
                  </a:cubicBezTo>
                  <a:cubicBezTo>
                    <a:pt x="13" y="34"/>
                    <a:pt x="12" y="33"/>
                    <a:pt x="12" y="33"/>
                  </a:cubicBezTo>
                  <a:cubicBezTo>
                    <a:pt x="11" y="33"/>
                    <a:pt x="11" y="33"/>
                    <a:pt x="11" y="33"/>
                  </a:cubicBezTo>
                  <a:cubicBezTo>
                    <a:pt x="11" y="32"/>
                    <a:pt x="10" y="32"/>
                    <a:pt x="9" y="32"/>
                  </a:cubicBezTo>
                  <a:cubicBezTo>
                    <a:pt x="8" y="32"/>
                    <a:pt x="7" y="32"/>
                    <a:pt x="6" y="33"/>
                  </a:cubicBezTo>
                  <a:cubicBezTo>
                    <a:pt x="5" y="33"/>
                    <a:pt x="5" y="34"/>
                    <a:pt x="5" y="36"/>
                  </a:cubicBezTo>
                  <a:cubicBezTo>
                    <a:pt x="5" y="37"/>
                    <a:pt x="5" y="37"/>
                    <a:pt x="6" y="38"/>
                  </a:cubicBezTo>
                  <a:close/>
                  <a:moveTo>
                    <a:pt x="8" y="34"/>
                  </a:moveTo>
                  <a:cubicBezTo>
                    <a:pt x="8" y="34"/>
                    <a:pt x="8" y="34"/>
                    <a:pt x="8" y="34"/>
                  </a:cubicBezTo>
                  <a:cubicBezTo>
                    <a:pt x="8" y="34"/>
                    <a:pt x="8" y="34"/>
                    <a:pt x="9" y="34"/>
                  </a:cubicBezTo>
                  <a:cubicBezTo>
                    <a:pt x="9" y="34"/>
                    <a:pt x="10" y="34"/>
                    <a:pt x="10" y="34"/>
                  </a:cubicBezTo>
                  <a:cubicBezTo>
                    <a:pt x="10" y="34"/>
                    <a:pt x="10" y="34"/>
                    <a:pt x="10" y="34"/>
                  </a:cubicBezTo>
                  <a:cubicBezTo>
                    <a:pt x="10" y="35"/>
                    <a:pt x="10" y="35"/>
                    <a:pt x="10" y="36"/>
                  </a:cubicBezTo>
                  <a:cubicBezTo>
                    <a:pt x="10" y="36"/>
                    <a:pt x="10" y="36"/>
                    <a:pt x="10" y="37"/>
                  </a:cubicBezTo>
                  <a:cubicBezTo>
                    <a:pt x="10" y="37"/>
                    <a:pt x="9" y="37"/>
                    <a:pt x="9" y="37"/>
                  </a:cubicBezTo>
                  <a:cubicBezTo>
                    <a:pt x="8" y="37"/>
                    <a:pt x="8" y="37"/>
                    <a:pt x="8" y="37"/>
                  </a:cubicBezTo>
                  <a:cubicBezTo>
                    <a:pt x="8" y="37"/>
                    <a:pt x="8" y="37"/>
                    <a:pt x="8" y="37"/>
                  </a:cubicBezTo>
                  <a:cubicBezTo>
                    <a:pt x="7" y="36"/>
                    <a:pt x="7" y="36"/>
                    <a:pt x="7" y="36"/>
                  </a:cubicBezTo>
                  <a:cubicBezTo>
                    <a:pt x="7" y="35"/>
                    <a:pt x="7" y="35"/>
                    <a:pt x="8" y="34"/>
                  </a:cubicBezTo>
                  <a:close/>
                  <a:moveTo>
                    <a:pt x="8" y="26"/>
                  </a:moveTo>
                  <a:cubicBezTo>
                    <a:pt x="8" y="26"/>
                    <a:pt x="8" y="26"/>
                    <a:pt x="8" y="26"/>
                  </a:cubicBezTo>
                  <a:cubicBezTo>
                    <a:pt x="9" y="26"/>
                    <a:pt x="10" y="26"/>
                    <a:pt x="10" y="25"/>
                  </a:cubicBezTo>
                  <a:cubicBezTo>
                    <a:pt x="10" y="11"/>
                    <a:pt x="10" y="11"/>
                    <a:pt x="10" y="11"/>
                  </a:cubicBezTo>
                  <a:cubicBezTo>
                    <a:pt x="10" y="11"/>
                    <a:pt x="9" y="10"/>
                    <a:pt x="8" y="10"/>
                  </a:cubicBezTo>
                  <a:cubicBezTo>
                    <a:pt x="8" y="10"/>
                    <a:pt x="7" y="11"/>
                    <a:pt x="7" y="11"/>
                  </a:cubicBezTo>
                  <a:cubicBezTo>
                    <a:pt x="7" y="25"/>
                    <a:pt x="7" y="25"/>
                    <a:pt x="7" y="25"/>
                  </a:cubicBezTo>
                  <a:cubicBezTo>
                    <a:pt x="7" y="26"/>
                    <a:pt x="8" y="26"/>
                    <a:pt x="8" y="26"/>
                  </a:cubicBezTo>
                  <a:close/>
                  <a:moveTo>
                    <a:pt x="37" y="9"/>
                  </a:moveTo>
                  <a:cubicBezTo>
                    <a:pt x="37" y="9"/>
                    <a:pt x="37" y="9"/>
                    <a:pt x="37" y="9"/>
                  </a:cubicBezTo>
                  <a:cubicBezTo>
                    <a:pt x="37" y="10"/>
                    <a:pt x="36" y="10"/>
                    <a:pt x="37" y="11"/>
                  </a:cubicBezTo>
                  <a:cubicBezTo>
                    <a:pt x="40" y="24"/>
                    <a:pt x="40" y="24"/>
                    <a:pt x="40" y="24"/>
                  </a:cubicBezTo>
                  <a:cubicBezTo>
                    <a:pt x="40" y="25"/>
                    <a:pt x="41" y="25"/>
                    <a:pt x="42" y="25"/>
                  </a:cubicBezTo>
                  <a:cubicBezTo>
                    <a:pt x="42" y="25"/>
                    <a:pt x="42" y="24"/>
                    <a:pt x="42" y="24"/>
                  </a:cubicBezTo>
                  <a:cubicBezTo>
                    <a:pt x="39" y="10"/>
                    <a:pt x="39" y="10"/>
                    <a:pt x="39" y="10"/>
                  </a:cubicBezTo>
                  <a:cubicBezTo>
                    <a:pt x="39" y="10"/>
                    <a:pt x="38" y="9"/>
                    <a:pt x="37" y="9"/>
                  </a:cubicBezTo>
                  <a:close/>
                  <a:moveTo>
                    <a:pt x="19" y="38"/>
                  </a:moveTo>
                  <a:cubicBezTo>
                    <a:pt x="19" y="38"/>
                    <a:pt x="19" y="38"/>
                    <a:pt x="19" y="38"/>
                  </a:cubicBezTo>
                  <a:cubicBezTo>
                    <a:pt x="19" y="38"/>
                    <a:pt x="19" y="38"/>
                    <a:pt x="19" y="38"/>
                  </a:cubicBezTo>
                  <a:cubicBezTo>
                    <a:pt x="20" y="39"/>
                    <a:pt x="21" y="39"/>
                    <a:pt x="22" y="39"/>
                  </a:cubicBezTo>
                  <a:cubicBezTo>
                    <a:pt x="23" y="39"/>
                    <a:pt x="24" y="39"/>
                    <a:pt x="24" y="38"/>
                  </a:cubicBezTo>
                  <a:cubicBezTo>
                    <a:pt x="24" y="38"/>
                    <a:pt x="24" y="38"/>
                    <a:pt x="24" y="38"/>
                  </a:cubicBezTo>
                  <a:cubicBezTo>
                    <a:pt x="25" y="38"/>
                    <a:pt x="26" y="37"/>
                    <a:pt x="26" y="36"/>
                  </a:cubicBezTo>
                  <a:cubicBezTo>
                    <a:pt x="26" y="34"/>
                    <a:pt x="25" y="33"/>
                    <a:pt x="24" y="33"/>
                  </a:cubicBezTo>
                  <a:cubicBezTo>
                    <a:pt x="24" y="32"/>
                    <a:pt x="23" y="32"/>
                    <a:pt x="22" y="32"/>
                  </a:cubicBezTo>
                  <a:cubicBezTo>
                    <a:pt x="21" y="32"/>
                    <a:pt x="20" y="32"/>
                    <a:pt x="19" y="33"/>
                  </a:cubicBezTo>
                  <a:cubicBezTo>
                    <a:pt x="19" y="33"/>
                    <a:pt x="19" y="33"/>
                    <a:pt x="19" y="33"/>
                  </a:cubicBezTo>
                  <a:cubicBezTo>
                    <a:pt x="18" y="33"/>
                    <a:pt x="18" y="34"/>
                    <a:pt x="18" y="36"/>
                  </a:cubicBezTo>
                  <a:cubicBezTo>
                    <a:pt x="18" y="37"/>
                    <a:pt x="18" y="37"/>
                    <a:pt x="19" y="38"/>
                  </a:cubicBezTo>
                  <a:close/>
                  <a:moveTo>
                    <a:pt x="21" y="34"/>
                  </a:moveTo>
                  <a:cubicBezTo>
                    <a:pt x="21" y="34"/>
                    <a:pt x="21" y="34"/>
                    <a:pt x="21" y="34"/>
                  </a:cubicBezTo>
                  <a:cubicBezTo>
                    <a:pt x="21" y="34"/>
                    <a:pt x="21" y="34"/>
                    <a:pt x="22" y="34"/>
                  </a:cubicBezTo>
                  <a:cubicBezTo>
                    <a:pt x="22" y="34"/>
                    <a:pt x="23" y="34"/>
                    <a:pt x="23" y="34"/>
                  </a:cubicBezTo>
                  <a:cubicBezTo>
                    <a:pt x="23" y="34"/>
                    <a:pt x="23" y="34"/>
                    <a:pt x="23" y="34"/>
                  </a:cubicBezTo>
                  <a:cubicBezTo>
                    <a:pt x="23" y="35"/>
                    <a:pt x="23" y="35"/>
                    <a:pt x="23" y="36"/>
                  </a:cubicBezTo>
                  <a:cubicBezTo>
                    <a:pt x="23" y="36"/>
                    <a:pt x="23" y="36"/>
                    <a:pt x="23" y="37"/>
                  </a:cubicBezTo>
                  <a:cubicBezTo>
                    <a:pt x="23" y="37"/>
                    <a:pt x="23" y="37"/>
                    <a:pt x="23" y="37"/>
                  </a:cubicBezTo>
                  <a:cubicBezTo>
                    <a:pt x="23" y="37"/>
                    <a:pt x="22" y="37"/>
                    <a:pt x="22" y="37"/>
                  </a:cubicBezTo>
                  <a:cubicBezTo>
                    <a:pt x="21" y="37"/>
                    <a:pt x="21" y="37"/>
                    <a:pt x="21" y="37"/>
                  </a:cubicBezTo>
                  <a:cubicBezTo>
                    <a:pt x="21" y="37"/>
                    <a:pt x="21" y="37"/>
                    <a:pt x="21" y="37"/>
                  </a:cubicBezTo>
                  <a:cubicBezTo>
                    <a:pt x="20" y="36"/>
                    <a:pt x="20" y="36"/>
                    <a:pt x="20" y="36"/>
                  </a:cubicBezTo>
                  <a:cubicBezTo>
                    <a:pt x="20" y="35"/>
                    <a:pt x="20" y="35"/>
                    <a:pt x="21" y="34"/>
                  </a:cubicBezTo>
                  <a:close/>
                  <a:moveTo>
                    <a:pt x="22" y="26"/>
                  </a:moveTo>
                  <a:cubicBezTo>
                    <a:pt x="22" y="26"/>
                    <a:pt x="22" y="26"/>
                    <a:pt x="22" y="26"/>
                  </a:cubicBezTo>
                  <a:cubicBezTo>
                    <a:pt x="23" y="26"/>
                    <a:pt x="23" y="26"/>
                    <a:pt x="23" y="25"/>
                  </a:cubicBezTo>
                  <a:cubicBezTo>
                    <a:pt x="23" y="11"/>
                    <a:pt x="23" y="11"/>
                    <a:pt x="23" y="11"/>
                  </a:cubicBezTo>
                  <a:cubicBezTo>
                    <a:pt x="23" y="11"/>
                    <a:pt x="23" y="10"/>
                    <a:pt x="22" y="10"/>
                  </a:cubicBezTo>
                  <a:cubicBezTo>
                    <a:pt x="22" y="10"/>
                    <a:pt x="21" y="11"/>
                    <a:pt x="21" y="11"/>
                  </a:cubicBezTo>
                  <a:cubicBezTo>
                    <a:pt x="21" y="25"/>
                    <a:pt x="21" y="25"/>
                    <a:pt x="21" y="25"/>
                  </a:cubicBezTo>
                  <a:cubicBezTo>
                    <a:pt x="21" y="26"/>
                    <a:pt x="22" y="26"/>
                    <a:pt x="22" y="26"/>
                  </a:cubicBezTo>
                  <a:close/>
                  <a:moveTo>
                    <a:pt x="41" y="31"/>
                  </a:moveTo>
                  <a:cubicBezTo>
                    <a:pt x="41" y="31"/>
                    <a:pt x="41" y="31"/>
                    <a:pt x="41" y="31"/>
                  </a:cubicBezTo>
                  <a:cubicBezTo>
                    <a:pt x="41" y="32"/>
                    <a:pt x="40" y="33"/>
                    <a:pt x="40" y="34"/>
                  </a:cubicBezTo>
                  <a:cubicBezTo>
                    <a:pt x="40" y="35"/>
                    <a:pt x="41" y="36"/>
                    <a:pt x="41" y="37"/>
                  </a:cubicBezTo>
                  <a:cubicBezTo>
                    <a:pt x="41" y="37"/>
                    <a:pt x="41" y="37"/>
                    <a:pt x="41" y="37"/>
                  </a:cubicBezTo>
                  <a:cubicBezTo>
                    <a:pt x="42" y="37"/>
                    <a:pt x="43" y="38"/>
                    <a:pt x="44" y="38"/>
                  </a:cubicBezTo>
                  <a:cubicBezTo>
                    <a:pt x="45" y="38"/>
                    <a:pt x="46" y="37"/>
                    <a:pt x="47" y="37"/>
                  </a:cubicBezTo>
                  <a:cubicBezTo>
                    <a:pt x="47" y="37"/>
                    <a:pt x="47" y="37"/>
                    <a:pt x="47" y="37"/>
                  </a:cubicBezTo>
                  <a:cubicBezTo>
                    <a:pt x="47" y="37"/>
                    <a:pt x="47" y="37"/>
                    <a:pt x="47" y="37"/>
                  </a:cubicBezTo>
                  <a:cubicBezTo>
                    <a:pt x="48" y="36"/>
                    <a:pt x="48" y="35"/>
                    <a:pt x="48" y="34"/>
                  </a:cubicBezTo>
                  <a:cubicBezTo>
                    <a:pt x="48" y="33"/>
                    <a:pt x="48" y="32"/>
                    <a:pt x="47" y="31"/>
                  </a:cubicBezTo>
                  <a:cubicBezTo>
                    <a:pt x="47" y="31"/>
                    <a:pt x="47" y="31"/>
                    <a:pt x="47" y="31"/>
                  </a:cubicBezTo>
                  <a:cubicBezTo>
                    <a:pt x="47" y="31"/>
                    <a:pt x="47" y="31"/>
                    <a:pt x="47" y="31"/>
                  </a:cubicBezTo>
                  <a:cubicBezTo>
                    <a:pt x="46" y="31"/>
                    <a:pt x="45" y="30"/>
                    <a:pt x="44" y="30"/>
                  </a:cubicBezTo>
                  <a:cubicBezTo>
                    <a:pt x="43" y="30"/>
                    <a:pt x="42" y="31"/>
                    <a:pt x="41" y="31"/>
                  </a:cubicBezTo>
                  <a:close/>
                  <a:moveTo>
                    <a:pt x="43" y="33"/>
                  </a:moveTo>
                  <a:cubicBezTo>
                    <a:pt x="43" y="33"/>
                    <a:pt x="43" y="33"/>
                    <a:pt x="43" y="33"/>
                  </a:cubicBezTo>
                  <a:cubicBezTo>
                    <a:pt x="43" y="33"/>
                    <a:pt x="44" y="32"/>
                    <a:pt x="44" y="32"/>
                  </a:cubicBezTo>
                  <a:cubicBezTo>
                    <a:pt x="45" y="32"/>
                    <a:pt x="45" y="33"/>
                    <a:pt x="45" y="33"/>
                  </a:cubicBezTo>
                  <a:cubicBezTo>
                    <a:pt x="45" y="33"/>
                    <a:pt x="46" y="34"/>
                    <a:pt x="46" y="34"/>
                  </a:cubicBezTo>
                  <a:cubicBezTo>
                    <a:pt x="46" y="34"/>
                    <a:pt x="45" y="35"/>
                    <a:pt x="45" y="35"/>
                  </a:cubicBezTo>
                  <a:cubicBezTo>
                    <a:pt x="45" y="35"/>
                    <a:pt x="45" y="36"/>
                    <a:pt x="44" y="36"/>
                  </a:cubicBezTo>
                  <a:cubicBezTo>
                    <a:pt x="44" y="36"/>
                    <a:pt x="43" y="35"/>
                    <a:pt x="43" y="35"/>
                  </a:cubicBezTo>
                  <a:cubicBezTo>
                    <a:pt x="43" y="35"/>
                    <a:pt x="43" y="35"/>
                    <a:pt x="43" y="35"/>
                  </a:cubicBezTo>
                  <a:cubicBezTo>
                    <a:pt x="43" y="35"/>
                    <a:pt x="43" y="34"/>
                    <a:pt x="43" y="34"/>
                  </a:cubicBezTo>
                  <a:cubicBezTo>
                    <a:pt x="43" y="34"/>
                    <a:pt x="43" y="33"/>
                    <a:pt x="43" y="33"/>
                  </a:cubicBezTo>
                  <a:close/>
                </a:path>
              </a:pathLst>
            </a:custGeom>
            <a:solidFill>
              <a:schemeClr val="tx1">
                <a:lumMod val="65000"/>
                <a:lumOff val="35000"/>
              </a:schemeClr>
            </a:solidFill>
            <a:ln>
              <a:noFill/>
            </a:ln>
          </p:spPr>
          <p:txBody>
            <a:bodyPr/>
            <a:lstStyle/>
            <a:p>
              <a:pPr fontAlgn="base">
                <a:spcBef>
                  <a:spcPct val="0"/>
                </a:spcBef>
                <a:spcAft>
                  <a:spcPct val="0"/>
                </a:spcAft>
              </a:pPr>
              <a:endParaRPr lang="zh-CN" altLang="en-US">
                <a:solidFill>
                  <a:srgbClr val="000000"/>
                </a:solidFill>
                <a:latin typeface="Arial" panose="020B0604020202020204" pitchFamily="34" charset="0"/>
              </a:endParaRPr>
            </a:p>
          </p:txBody>
        </p:sp>
        <p:sp>
          <p:nvSpPr>
            <p:cNvPr id="56" name="文本框 55"/>
            <p:cNvSpPr txBox="1"/>
            <p:nvPr/>
          </p:nvSpPr>
          <p:spPr>
            <a:xfrm>
              <a:off x="3066990" y="4223050"/>
              <a:ext cx="893193" cy="400110"/>
            </a:xfrm>
            <a:prstGeom prst="rect">
              <a:avLst/>
            </a:prstGeom>
            <a:noFill/>
          </p:spPr>
          <p:txBody>
            <a:bodyPr wrap="none" rtlCol="0">
              <a:spAutoFit/>
            </a:bodyPr>
            <a:lstStyle/>
            <a:p>
              <a:pPr algn="ctr"/>
              <a:r>
                <a:rPr lang="en-US" altLang="zh-CN" sz="2000" b="1">
                  <a:solidFill>
                    <a:schemeClr val="tx1">
                      <a:lumMod val="65000"/>
                      <a:lumOff val="35000"/>
                    </a:schemeClr>
                  </a:solidFill>
                  <a:latin typeface="+mj-ea"/>
                  <a:ea typeface="+mj-ea"/>
                </a:rPr>
                <a:t>4,396</a:t>
              </a:r>
              <a:endParaRPr lang="zh-CN" altLang="en-US" sz="2000" b="1" dirty="0">
                <a:solidFill>
                  <a:schemeClr val="tx1">
                    <a:lumMod val="65000"/>
                    <a:lumOff val="35000"/>
                  </a:schemeClr>
                </a:solidFill>
                <a:latin typeface="+mj-ea"/>
                <a:ea typeface="+mj-ea"/>
              </a:endParaRPr>
            </a:p>
          </p:txBody>
        </p:sp>
      </p:grpSp>
      <p:sp>
        <p:nvSpPr>
          <p:cNvPr id="57" name="椭圆 56"/>
          <p:cNvSpPr/>
          <p:nvPr/>
        </p:nvSpPr>
        <p:spPr>
          <a:xfrm>
            <a:off x="3253343" y="2116277"/>
            <a:ext cx="3241378" cy="3241378"/>
          </a:xfrm>
          <a:prstGeom prst="ellipse">
            <a:avLst/>
          </a:prstGeom>
          <a:noFill/>
          <a:ln>
            <a:gradFill>
              <a:gsLst>
                <a:gs pos="29000">
                  <a:schemeClr val="accent1">
                    <a:lumMod val="5000"/>
                    <a:lumOff val="95000"/>
                    <a:alpha val="0"/>
                  </a:schemeClr>
                </a:gs>
                <a:gs pos="100000">
                  <a:schemeClr val="bg2">
                    <a:lumMod val="5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5577840" y="2186809"/>
            <a:ext cx="593516" cy="593516"/>
            <a:chOff x="5548343" y="2526022"/>
            <a:chExt cx="593516" cy="593516"/>
          </a:xfrm>
        </p:grpSpPr>
        <p:sp>
          <p:nvSpPr>
            <p:cNvPr id="59" name="圆角矩形 58"/>
            <p:cNvSpPr/>
            <p:nvPr/>
          </p:nvSpPr>
          <p:spPr>
            <a:xfrm rot="2700000">
              <a:off x="5548343" y="2526022"/>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a:spLocks noChangeAspect="1"/>
            </p:cNvSpPr>
            <p:nvPr/>
          </p:nvSpPr>
          <p:spPr>
            <a:xfrm>
              <a:off x="5720486" y="2714780"/>
              <a:ext cx="249230" cy="216000"/>
            </a:xfrm>
            <a:custGeom>
              <a:avLst/>
              <a:gdLst/>
              <a:ahLst/>
              <a:cxnLst/>
              <a:rect l="l" t="t" r="r" b="b"/>
              <a:pathLst>
                <a:path w="275545" h="238806">
                  <a:moveTo>
                    <a:pt x="137773" y="96441"/>
                  </a:moveTo>
                  <a:cubicBezTo>
                    <a:pt x="149158" y="96441"/>
                    <a:pt x="158893" y="100483"/>
                    <a:pt x="166977" y="108568"/>
                  </a:cubicBezTo>
                  <a:cubicBezTo>
                    <a:pt x="175062" y="116652"/>
                    <a:pt x="179104" y="126387"/>
                    <a:pt x="179104" y="137773"/>
                  </a:cubicBezTo>
                  <a:cubicBezTo>
                    <a:pt x="179104" y="149158"/>
                    <a:pt x="175062" y="158893"/>
                    <a:pt x="166977" y="166978"/>
                  </a:cubicBezTo>
                  <a:cubicBezTo>
                    <a:pt x="158893" y="175062"/>
                    <a:pt x="149158" y="179104"/>
                    <a:pt x="137773" y="179104"/>
                  </a:cubicBezTo>
                  <a:cubicBezTo>
                    <a:pt x="126387" y="179104"/>
                    <a:pt x="116652" y="175062"/>
                    <a:pt x="108568" y="166978"/>
                  </a:cubicBezTo>
                  <a:cubicBezTo>
                    <a:pt x="100483" y="158893"/>
                    <a:pt x="96441" y="149158"/>
                    <a:pt x="96441" y="137773"/>
                  </a:cubicBezTo>
                  <a:cubicBezTo>
                    <a:pt x="96441" y="126387"/>
                    <a:pt x="100483" y="116652"/>
                    <a:pt x="108568" y="108568"/>
                  </a:cubicBezTo>
                  <a:cubicBezTo>
                    <a:pt x="116652" y="100483"/>
                    <a:pt x="126387" y="96441"/>
                    <a:pt x="137773" y="96441"/>
                  </a:cubicBezTo>
                  <a:close/>
                  <a:moveTo>
                    <a:pt x="137773" y="73479"/>
                  </a:moveTo>
                  <a:cubicBezTo>
                    <a:pt x="120073" y="73479"/>
                    <a:pt x="104932" y="79770"/>
                    <a:pt x="92351" y="92351"/>
                  </a:cubicBezTo>
                  <a:cubicBezTo>
                    <a:pt x="79769" y="104932"/>
                    <a:pt x="73479" y="120073"/>
                    <a:pt x="73479" y="137773"/>
                  </a:cubicBezTo>
                  <a:cubicBezTo>
                    <a:pt x="73479" y="155473"/>
                    <a:pt x="79769" y="170613"/>
                    <a:pt x="92351" y="183195"/>
                  </a:cubicBezTo>
                  <a:cubicBezTo>
                    <a:pt x="104932" y="195776"/>
                    <a:pt x="120073" y="202066"/>
                    <a:pt x="137773" y="202066"/>
                  </a:cubicBezTo>
                  <a:cubicBezTo>
                    <a:pt x="155472" y="202066"/>
                    <a:pt x="170613" y="195776"/>
                    <a:pt x="183194" y="183195"/>
                  </a:cubicBezTo>
                  <a:cubicBezTo>
                    <a:pt x="195776" y="170613"/>
                    <a:pt x="202066" y="155473"/>
                    <a:pt x="202066" y="137773"/>
                  </a:cubicBezTo>
                  <a:cubicBezTo>
                    <a:pt x="202066" y="120073"/>
                    <a:pt x="195776" y="104932"/>
                    <a:pt x="183194" y="92351"/>
                  </a:cubicBezTo>
                  <a:cubicBezTo>
                    <a:pt x="170613" y="79770"/>
                    <a:pt x="155472" y="73479"/>
                    <a:pt x="137773" y="73479"/>
                  </a:cubicBezTo>
                  <a:close/>
                  <a:moveTo>
                    <a:pt x="101033" y="0"/>
                  </a:moveTo>
                  <a:lnTo>
                    <a:pt x="174512" y="0"/>
                  </a:lnTo>
                  <a:cubicBezTo>
                    <a:pt x="179583" y="0"/>
                    <a:pt x="184534" y="1699"/>
                    <a:pt x="189365" y="5095"/>
                  </a:cubicBezTo>
                  <a:cubicBezTo>
                    <a:pt x="194197" y="8492"/>
                    <a:pt x="197522" y="12534"/>
                    <a:pt x="199340" y="17222"/>
                  </a:cubicBezTo>
                  <a:lnTo>
                    <a:pt x="206659" y="36740"/>
                  </a:lnTo>
                  <a:lnTo>
                    <a:pt x="238806" y="36740"/>
                  </a:lnTo>
                  <a:cubicBezTo>
                    <a:pt x="248947" y="36740"/>
                    <a:pt x="257606" y="40327"/>
                    <a:pt x="264781" y="47503"/>
                  </a:cubicBezTo>
                  <a:cubicBezTo>
                    <a:pt x="271957" y="54679"/>
                    <a:pt x="275545" y="63337"/>
                    <a:pt x="275545" y="73479"/>
                  </a:cubicBezTo>
                  <a:lnTo>
                    <a:pt x="275545" y="202066"/>
                  </a:lnTo>
                  <a:cubicBezTo>
                    <a:pt x="275545" y="212208"/>
                    <a:pt x="271957" y="220867"/>
                    <a:pt x="264781" y="228042"/>
                  </a:cubicBezTo>
                  <a:cubicBezTo>
                    <a:pt x="257606" y="235218"/>
                    <a:pt x="248947" y="238806"/>
                    <a:pt x="238806" y="238806"/>
                  </a:cubicBezTo>
                  <a:lnTo>
                    <a:pt x="36740" y="238806"/>
                  </a:lnTo>
                  <a:cubicBezTo>
                    <a:pt x="26598" y="238806"/>
                    <a:pt x="17939" y="235218"/>
                    <a:pt x="10764" y="228042"/>
                  </a:cubicBezTo>
                  <a:cubicBezTo>
                    <a:pt x="3588" y="220867"/>
                    <a:pt x="0" y="212208"/>
                    <a:pt x="0" y="202066"/>
                  </a:cubicBezTo>
                  <a:lnTo>
                    <a:pt x="0" y="73479"/>
                  </a:lnTo>
                  <a:cubicBezTo>
                    <a:pt x="0" y="63337"/>
                    <a:pt x="3588" y="54679"/>
                    <a:pt x="10764" y="47503"/>
                  </a:cubicBezTo>
                  <a:cubicBezTo>
                    <a:pt x="17939" y="40327"/>
                    <a:pt x="26598" y="36740"/>
                    <a:pt x="36740" y="36740"/>
                  </a:cubicBezTo>
                  <a:lnTo>
                    <a:pt x="68886" y="36740"/>
                  </a:lnTo>
                  <a:lnTo>
                    <a:pt x="76206" y="17222"/>
                  </a:lnTo>
                  <a:cubicBezTo>
                    <a:pt x="78023" y="12534"/>
                    <a:pt x="81348" y="8492"/>
                    <a:pt x="86180" y="5095"/>
                  </a:cubicBezTo>
                  <a:cubicBezTo>
                    <a:pt x="91011" y="1699"/>
                    <a:pt x="95962" y="0"/>
                    <a:pt x="101033" y="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solidFill>
                  <a:prstClr val="black"/>
                </a:solidFill>
                <a:latin typeface="FontAwesome" pitchFamily="2" charset="0"/>
              </a:endParaRPr>
            </a:p>
          </p:txBody>
        </p:sp>
      </p:grpSp>
      <p:grpSp>
        <p:nvGrpSpPr>
          <p:cNvPr id="61" name="组合 60"/>
          <p:cNvGrpSpPr/>
          <p:nvPr/>
        </p:nvGrpSpPr>
        <p:grpSpPr>
          <a:xfrm>
            <a:off x="6197721" y="3454791"/>
            <a:ext cx="594000" cy="594000"/>
            <a:chOff x="6168224" y="3794004"/>
            <a:chExt cx="594000" cy="594000"/>
          </a:xfrm>
        </p:grpSpPr>
        <p:sp>
          <p:nvSpPr>
            <p:cNvPr id="62" name="圆角矩形 61"/>
            <p:cNvSpPr>
              <a:spLocks noChangeAspect="1"/>
            </p:cNvSpPr>
            <p:nvPr/>
          </p:nvSpPr>
          <p:spPr>
            <a:xfrm rot="2700000">
              <a:off x="6168224" y="3794004"/>
              <a:ext cx="594000" cy="594000"/>
            </a:xfrm>
            <a:prstGeom prst="roundRect">
              <a:avLst>
                <a:gd name="adj" fmla="val 50000"/>
              </a:avLst>
            </a:prstGeom>
            <a:gradFill flip="none" rotWithShape="0">
              <a:gsLst>
                <a:gs pos="0">
                  <a:schemeClr val="accent4"/>
                </a:gs>
                <a:gs pos="67000">
                  <a:schemeClr val="accent5">
                    <a:lumMod val="60000"/>
                    <a:lumOff val="40000"/>
                  </a:schemeClr>
                </a:gs>
              </a:gsLst>
              <a:lin ang="13500000" scaled="1"/>
              <a:tileRect/>
            </a:gradFill>
            <a:ln w="19050">
              <a:gradFill flip="none" rotWithShape="1">
                <a:gsLst>
                  <a:gs pos="99000">
                    <a:schemeClr val="accent4"/>
                  </a:gs>
                  <a:gs pos="1000">
                    <a:schemeClr val="accent5">
                      <a:lumMod val="60000"/>
                      <a:lumOff val="40000"/>
                    </a:schemeClr>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6327451" y="3964641"/>
              <a:ext cx="275545" cy="252726"/>
            </a:xfrm>
            <a:custGeom>
              <a:avLst/>
              <a:gdLst/>
              <a:ahLst/>
              <a:cxnLst/>
              <a:rect l="l" t="t" r="r" b="b"/>
              <a:pathLst>
                <a:path w="275545" h="252726">
                  <a:moveTo>
                    <a:pt x="220436" y="181400"/>
                  </a:moveTo>
                  <a:cubicBezTo>
                    <a:pt x="215461" y="181400"/>
                    <a:pt x="211155" y="183218"/>
                    <a:pt x="207520" y="186853"/>
                  </a:cubicBezTo>
                  <a:cubicBezTo>
                    <a:pt x="203884" y="190489"/>
                    <a:pt x="202066" y="194794"/>
                    <a:pt x="202066" y="199769"/>
                  </a:cubicBezTo>
                  <a:cubicBezTo>
                    <a:pt x="202066" y="204840"/>
                    <a:pt x="203860" y="209170"/>
                    <a:pt x="207448" y="212757"/>
                  </a:cubicBezTo>
                  <a:cubicBezTo>
                    <a:pt x="211036" y="216345"/>
                    <a:pt x="215365" y="218139"/>
                    <a:pt x="220436" y="218139"/>
                  </a:cubicBezTo>
                  <a:cubicBezTo>
                    <a:pt x="225507" y="218139"/>
                    <a:pt x="229836" y="216345"/>
                    <a:pt x="233424" y="212757"/>
                  </a:cubicBezTo>
                  <a:cubicBezTo>
                    <a:pt x="237012" y="209170"/>
                    <a:pt x="238806" y="204840"/>
                    <a:pt x="238806" y="199769"/>
                  </a:cubicBezTo>
                  <a:cubicBezTo>
                    <a:pt x="238806" y="194794"/>
                    <a:pt x="236988" y="190489"/>
                    <a:pt x="233352" y="186853"/>
                  </a:cubicBezTo>
                  <a:cubicBezTo>
                    <a:pt x="229716" y="183218"/>
                    <a:pt x="225411" y="181400"/>
                    <a:pt x="220436" y="181400"/>
                  </a:cubicBezTo>
                  <a:close/>
                  <a:moveTo>
                    <a:pt x="202066" y="146957"/>
                  </a:moveTo>
                  <a:cubicBezTo>
                    <a:pt x="202832" y="146957"/>
                    <a:pt x="205032" y="149181"/>
                    <a:pt x="208668" y="153630"/>
                  </a:cubicBezTo>
                  <a:cubicBezTo>
                    <a:pt x="212304" y="158079"/>
                    <a:pt x="214791" y="161308"/>
                    <a:pt x="216131" y="163317"/>
                  </a:cubicBezTo>
                  <a:cubicBezTo>
                    <a:pt x="218044" y="163126"/>
                    <a:pt x="219479" y="163030"/>
                    <a:pt x="220436" y="163030"/>
                  </a:cubicBezTo>
                  <a:cubicBezTo>
                    <a:pt x="221393" y="163030"/>
                    <a:pt x="222828" y="163126"/>
                    <a:pt x="224741" y="163317"/>
                  </a:cubicBezTo>
                  <a:cubicBezTo>
                    <a:pt x="229621" y="156524"/>
                    <a:pt x="234022" y="151166"/>
                    <a:pt x="237945" y="147244"/>
                  </a:cubicBezTo>
                  <a:lnTo>
                    <a:pt x="238806" y="146957"/>
                  </a:lnTo>
                  <a:cubicBezTo>
                    <a:pt x="239188" y="146957"/>
                    <a:pt x="245120" y="150305"/>
                    <a:pt x="256601" y="157003"/>
                  </a:cubicBezTo>
                  <a:cubicBezTo>
                    <a:pt x="256984" y="157290"/>
                    <a:pt x="257175" y="157625"/>
                    <a:pt x="257175" y="158007"/>
                  </a:cubicBezTo>
                  <a:cubicBezTo>
                    <a:pt x="257175" y="160399"/>
                    <a:pt x="254736" y="167001"/>
                    <a:pt x="249856" y="177812"/>
                  </a:cubicBezTo>
                  <a:cubicBezTo>
                    <a:pt x="251483" y="180013"/>
                    <a:pt x="252918" y="182500"/>
                    <a:pt x="254161" y="185275"/>
                  </a:cubicBezTo>
                  <a:cubicBezTo>
                    <a:pt x="268417" y="186710"/>
                    <a:pt x="275545" y="188193"/>
                    <a:pt x="275545" y="189724"/>
                  </a:cubicBezTo>
                  <a:lnTo>
                    <a:pt x="275545" y="209815"/>
                  </a:lnTo>
                  <a:cubicBezTo>
                    <a:pt x="275545" y="211346"/>
                    <a:pt x="268417" y="212829"/>
                    <a:pt x="254161" y="214264"/>
                  </a:cubicBezTo>
                  <a:cubicBezTo>
                    <a:pt x="253013" y="216848"/>
                    <a:pt x="251578" y="219335"/>
                    <a:pt x="249856" y="221727"/>
                  </a:cubicBezTo>
                  <a:cubicBezTo>
                    <a:pt x="254736" y="232538"/>
                    <a:pt x="257175" y="239140"/>
                    <a:pt x="257175" y="241532"/>
                  </a:cubicBezTo>
                  <a:cubicBezTo>
                    <a:pt x="257175" y="241914"/>
                    <a:pt x="256984" y="242249"/>
                    <a:pt x="256601" y="242536"/>
                  </a:cubicBezTo>
                  <a:cubicBezTo>
                    <a:pt x="244929" y="249329"/>
                    <a:pt x="238997" y="252726"/>
                    <a:pt x="238806" y="252726"/>
                  </a:cubicBezTo>
                  <a:cubicBezTo>
                    <a:pt x="238040" y="252726"/>
                    <a:pt x="235840" y="250477"/>
                    <a:pt x="232204" y="245981"/>
                  </a:cubicBezTo>
                  <a:cubicBezTo>
                    <a:pt x="228568" y="241484"/>
                    <a:pt x="226081" y="238231"/>
                    <a:pt x="224741" y="236222"/>
                  </a:cubicBezTo>
                  <a:cubicBezTo>
                    <a:pt x="222828" y="236413"/>
                    <a:pt x="221393" y="236509"/>
                    <a:pt x="220436" y="236509"/>
                  </a:cubicBezTo>
                  <a:cubicBezTo>
                    <a:pt x="219479" y="236509"/>
                    <a:pt x="218044" y="236413"/>
                    <a:pt x="216131" y="236222"/>
                  </a:cubicBezTo>
                  <a:cubicBezTo>
                    <a:pt x="214791" y="238231"/>
                    <a:pt x="212304" y="241484"/>
                    <a:pt x="208668" y="245981"/>
                  </a:cubicBezTo>
                  <a:cubicBezTo>
                    <a:pt x="205032" y="250477"/>
                    <a:pt x="202832" y="252726"/>
                    <a:pt x="202066" y="252726"/>
                  </a:cubicBezTo>
                  <a:cubicBezTo>
                    <a:pt x="201875" y="252726"/>
                    <a:pt x="195943" y="249329"/>
                    <a:pt x="184271" y="242536"/>
                  </a:cubicBezTo>
                  <a:cubicBezTo>
                    <a:pt x="183888" y="242249"/>
                    <a:pt x="183697" y="241914"/>
                    <a:pt x="183697" y="241532"/>
                  </a:cubicBezTo>
                  <a:cubicBezTo>
                    <a:pt x="183697" y="239140"/>
                    <a:pt x="186136" y="232538"/>
                    <a:pt x="191016" y="221727"/>
                  </a:cubicBezTo>
                  <a:cubicBezTo>
                    <a:pt x="189294" y="219335"/>
                    <a:pt x="187859" y="216848"/>
                    <a:pt x="186710" y="214264"/>
                  </a:cubicBezTo>
                  <a:cubicBezTo>
                    <a:pt x="172455" y="212829"/>
                    <a:pt x="165327" y="211346"/>
                    <a:pt x="165327" y="209815"/>
                  </a:cubicBezTo>
                  <a:lnTo>
                    <a:pt x="165327" y="189724"/>
                  </a:lnTo>
                  <a:cubicBezTo>
                    <a:pt x="165327" y="188193"/>
                    <a:pt x="172455" y="186710"/>
                    <a:pt x="186710" y="185275"/>
                  </a:cubicBezTo>
                  <a:cubicBezTo>
                    <a:pt x="187954" y="182500"/>
                    <a:pt x="189389" y="180013"/>
                    <a:pt x="191016" y="177812"/>
                  </a:cubicBezTo>
                  <a:cubicBezTo>
                    <a:pt x="186136" y="167001"/>
                    <a:pt x="183697" y="160399"/>
                    <a:pt x="183697" y="158007"/>
                  </a:cubicBezTo>
                  <a:cubicBezTo>
                    <a:pt x="183697" y="157625"/>
                    <a:pt x="183888" y="157290"/>
                    <a:pt x="184271" y="157003"/>
                  </a:cubicBezTo>
                  <a:cubicBezTo>
                    <a:pt x="184653" y="156811"/>
                    <a:pt x="186328" y="155855"/>
                    <a:pt x="189294" y="154132"/>
                  </a:cubicBezTo>
                  <a:cubicBezTo>
                    <a:pt x="192260" y="152410"/>
                    <a:pt x="195082" y="150784"/>
                    <a:pt x="197761" y="149253"/>
                  </a:cubicBezTo>
                  <a:cubicBezTo>
                    <a:pt x="200440" y="147722"/>
                    <a:pt x="201875" y="146957"/>
                    <a:pt x="202066" y="146957"/>
                  </a:cubicBezTo>
                  <a:close/>
                  <a:moveTo>
                    <a:pt x="91848" y="89552"/>
                  </a:moveTo>
                  <a:cubicBezTo>
                    <a:pt x="81707" y="89552"/>
                    <a:pt x="73048" y="93139"/>
                    <a:pt x="65873" y="100315"/>
                  </a:cubicBezTo>
                  <a:cubicBezTo>
                    <a:pt x="58697" y="107491"/>
                    <a:pt x="55109" y="116149"/>
                    <a:pt x="55109" y="126291"/>
                  </a:cubicBezTo>
                  <a:cubicBezTo>
                    <a:pt x="55109" y="136432"/>
                    <a:pt x="58697" y="145091"/>
                    <a:pt x="65873" y="152267"/>
                  </a:cubicBezTo>
                  <a:cubicBezTo>
                    <a:pt x="73048" y="159442"/>
                    <a:pt x="81707" y="163030"/>
                    <a:pt x="91848" y="163030"/>
                  </a:cubicBezTo>
                  <a:cubicBezTo>
                    <a:pt x="101990" y="163030"/>
                    <a:pt x="110649" y="159442"/>
                    <a:pt x="117824" y="152267"/>
                  </a:cubicBezTo>
                  <a:cubicBezTo>
                    <a:pt x="125000" y="145091"/>
                    <a:pt x="128588" y="136432"/>
                    <a:pt x="128588" y="126291"/>
                  </a:cubicBezTo>
                  <a:cubicBezTo>
                    <a:pt x="128588" y="116149"/>
                    <a:pt x="125000" y="107491"/>
                    <a:pt x="117824" y="100315"/>
                  </a:cubicBezTo>
                  <a:cubicBezTo>
                    <a:pt x="110649" y="93139"/>
                    <a:pt x="101990" y="89552"/>
                    <a:pt x="91848" y="89552"/>
                  </a:cubicBezTo>
                  <a:close/>
                  <a:moveTo>
                    <a:pt x="220436" y="34443"/>
                  </a:moveTo>
                  <a:cubicBezTo>
                    <a:pt x="215461" y="34443"/>
                    <a:pt x="211155" y="36261"/>
                    <a:pt x="207520" y="39896"/>
                  </a:cubicBezTo>
                  <a:cubicBezTo>
                    <a:pt x="203884" y="43532"/>
                    <a:pt x="202066" y="47837"/>
                    <a:pt x="202066" y="52812"/>
                  </a:cubicBezTo>
                  <a:cubicBezTo>
                    <a:pt x="202066" y="57883"/>
                    <a:pt x="203860" y="62212"/>
                    <a:pt x="207448" y="65800"/>
                  </a:cubicBezTo>
                  <a:cubicBezTo>
                    <a:pt x="211036" y="69388"/>
                    <a:pt x="215365" y="71182"/>
                    <a:pt x="220436" y="71182"/>
                  </a:cubicBezTo>
                  <a:cubicBezTo>
                    <a:pt x="225507" y="71182"/>
                    <a:pt x="229836" y="69388"/>
                    <a:pt x="233424" y="65800"/>
                  </a:cubicBezTo>
                  <a:cubicBezTo>
                    <a:pt x="237012" y="62212"/>
                    <a:pt x="238806" y="57883"/>
                    <a:pt x="238806" y="52812"/>
                  </a:cubicBezTo>
                  <a:cubicBezTo>
                    <a:pt x="238806" y="47837"/>
                    <a:pt x="236988" y="43532"/>
                    <a:pt x="233352" y="39896"/>
                  </a:cubicBezTo>
                  <a:cubicBezTo>
                    <a:pt x="229716" y="36261"/>
                    <a:pt x="225411" y="34443"/>
                    <a:pt x="220436" y="34443"/>
                  </a:cubicBezTo>
                  <a:close/>
                  <a:moveTo>
                    <a:pt x="78502" y="34443"/>
                  </a:moveTo>
                  <a:lnTo>
                    <a:pt x="105195" y="34443"/>
                  </a:lnTo>
                  <a:cubicBezTo>
                    <a:pt x="106248" y="34443"/>
                    <a:pt x="107204" y="34801"/>
                    <a:pt x="108065" y="35519"/>
                  </a:cubicBezTo>
                  <a:cubicBezTo>
                    <a:pt x="108926" y="36237"/>
                    <a:pt x="109405" y="37074"/>
                    <a:pt x="109501" y="38031"/>
                  </a:cubicBezTo>
                  <a:lnTo>
                    <a:pt x="112801" y="59988"/>
                  </a:lnTo>
                  <a:cubicBezTo>
                    <a:pt x="116054" y="60945"/>
                    <a:pt x="119642" y="62428"/>
                    <a:pt x="123565" y="64437"/>
                  </a:cubicBezTo>
                  <a:lnTo>
                    <a:pt x="140499" y="51664"/>
                  </a:lnTo>
                  <a:cubicBezTo>
                    <a:pt x="141265" y="50995"/>
                    <a:pt x="142221" y="50660"/>
                    <a:pt x="143370" y="50660"/>
                  </a:cubicBezTo>
                  <a:cubicBezTo>
                    <a:pt x="144422" y="50660"/>
                    <a:pt x="145427" y="51042"/>
                    <a:pt x="146383" y="51808"/>
                  </a:cubicBezTo>
                  <a:cubicBezTo>
                    <a:pt x="160161" y="64533"/>
                    <a:pt x="167049" y="72187"/>
                    <a:pt x="167049" y="74770"/>
                  </a:cubicBezTo>
                  <a:cubicBezTo>
                    <a:pt x="167049" y="75631"/>
                    <a:pt x="166714" y="76540"/>
                    <a:pt x="166045" y="77497"/>
                  </a:cubicBezTo>
                  <a:cubicBezTo>
                    <a:pt x="164896" y="79027"/>
                    <a:pt x="162887" y="81611"/>
                    <a:pt x="160017" y="85246"/>
                  </a:cubicBezTo>
                  <a:cubicBezTo>
                    <a:pt x="157147" y="88882"/>
                    <a:pt x="154994" y="91752"/>
                    <a:pt x="153559" y="93857"/>
                  </a:cubicBezTo>
                  <a:cubicBezTo>
                    <a:pt x="155760" y="98449"/>
                    <a:pt x="157386" y="102372"/>
                    <a:pt x="158438" y="105625"/>
                  </a:cubicBezTo>
                  <a:lnTo>
                    <a:pt x="180252" y="108926"/>
                  </a:lnTo>
                  <a:cubicBezTo>
                    <a:pt x="181209" y="109117"/>
                    <a:pt x="182022" y="109620"/>
                    <a:pt x="182692" y="110433"/>
                  </a:cubicBezTo>
                  <a:cubicBezTo>
                    <a:pt x="183362" y="111246"/>
                    <a:pt x="183697" y="112179"/>
                    <a:pt x="183697" y="113231"/>
                  </a:cubicBezTo>
                  <a:lnTo>
                    <a:pt x="183697" y="139781"/>
                  </a:lnTo>
                  <a:cubicBezTo>
                    <a:pt x="183697" y="140738"/>
                    <a:pt x="183362" y="141671"/>
                    <a:pt x="182692" y="142580"/>
                  </a:cubicBezTo>
                  <a:cubicBezTo>
                    <a:pt x="182022" y="143489"/>
                    <a:pt x="181257" y="143991"/>
                    <a:pt x="180396" y="144087"/>
                  </a:cubicBezTo>
                  <a:lnTo>
                    <a:pt x="158151" y="147531"/>
                  </a:lnTo>
                  <a:cubicBezTo>
                    <a:pt x="157099" y="150879"/>
                    <a:pt x="155568" y="154515"/>
                    <a:pt x="153559" y="158438"/>
                  </a:cubicBezTo>
                  <a:cubicBezTo>
                    <a:pt x="156812" y="163030"/>
                    <a:pt x="161117" y="168532"/>
                    <a:pt x="166475" y="174942"/>
                  </a:cubicBezTo>
                  <a:cubicBezTo>
                    <a:pt x="167145" y="175899"/>
                    <a:pt x="167480" y="176855"/>
                    <a:pt x="167480" y="177812"/>
                  </a:cubicBezTo>
                  <a:cubicBezTo>
                    <a:pt x="167480" y="178960"/>
                    <a:pt x="167145" y="179869"/>
                    <a:pt x="166475" y="180539"/>
                  </a:cubicBezTo>
                  <a:cubicBezTo>
                    <a:pt x="164275" y="183409"/>
                    <a:pt x="160328" y="187691"/>
                    <a:pt x="154635" y="193383"/>
                  </a:cubicBezTo>
                  <a:cubicBezTo>
                    <a:pt x="148943" y="199076"/>
                    <a:pt x="145187" y="201922"/>
                    <a:pt x="143370" y="201922"/>
                  </a:cubicBezTo>
                  <a:cubicBezTo>
                    <a:pt x="142317" y="201922"/>
                    <a:pt x="141313" y="201887"/>
                    <a:pt x="140356" y="200918"/>
                  </a:cubicBezTo>
                  <a:lnTo>
                    <a:pt x="123852" y="188001"/>
                  </a:lnTo>
                  <a:cubicBezTo>
                    <a:pt x="120312" y="189819"/>
                    <a:pt x="116628" y="191302"/>
                    <a:pt x="112801" y="192450"/>
                  </a:cubicBezTo>
                  <a:cubicBezTo>
                    <a:pt x="111749" y="202783"/>
                    <a:pt x="110649" y="210198"/>
                    <a:pt x="109501" y="214695"/>
                  </a:cubicBezTo>
                  <a:cubicBezTo>
                    <a:pt x="108831" y="216991"/>
                    <a:pt x="107396" y="218139"/>
                    <a:pt x="105195" y="218139"/>
                  </a:cubicBezTo>
                  <a:lnTo>
                    <a:pt x="78502" y="218139"/>
                  </a:lnTo>
                  <a:cubicBezTo>
                    <a:pt x="77449" y="218139"/>
                    <a:pt x="76493" y="217780"/>
                    <a:pt x="75632" y="217063"/>
                  </a:cubicBezTo>
                  <a:cubicBezTo>
                    <a:pt x="74770" y="216345"/>
                    <a:pt x="74292" y="215508"/>
                    <a:pt x="74196" y="214551"/>
                  </a:cubicBezTo>
                  <a:lnTo>
                    <a:pt x="70896" y="192594"/>
                  </a:lnTo>
                  <a:cubicBezTo>
                    <a:pt x="67643" y="191637"/>
                    <a:pt x="64055" y="190154"/>
                    <a:pt x="60132" y="188145"/>
                  </a:cubicBezTo>
                  <a:lnTo>
                    <a:pt x="43198" y="200918"/>
                  </a:lnTo>
                  <a:cubicBezTo>
                    <a:pt x="42528" y="201887"/>
                    <a:pt x="41571" y="201922"/>
                    <a:pt x="40327" y="201922"/>
                  </a:cubicBezTo>
                  <a:cubicBezTo>
                    <a:pt x="39275" y="201922"/>
                    <a:pt x="38270" y="201839"/>
                    <a:pt x="37314" y="200774"/>
                  </a:cubicBezTo>
                  <a:cubicBezTo>
                    <a:pt x="23536" y="188049"/>
                    <a:pt x="16648" y="180395"/>
                    <a:pt x="16648" y="177812"/>
                  </a:cubicBezTo>
                  <a:cubicBezTo>
                    <a:pt x="16648" y="176951"/>
                    <a:pt x="16983" y="176042"/>
                    <a:pt x="17652" y="175085"/>
                  </a:cubicBezTo>
                  <a:cubicBezTo>
                    <a:pt x="18609" y="173746"/>
                    <a:pt x="20570" y="171210"/>
                    <a:pt x="23536" y="167479"/>
                  </a:cubicBezTo>
                  <a:cubicBezTo>
                    <a:pt x="26502" y="163748"/>
                    <a:pt x="28751" y="160830"/>
                    <a:pt x="30281" y="158725"/>
                  </a:cubicBezTo>
                  <a:cubicBezTo>
                    <a:pt x="28081" y="154515"/>
                    <a:pt x="26407" y="150592"/>
                    <a:pt x="25259" y="146957"/>
                  </a:cubicBezTo>
                  <a:lnTo>
                    <a:pt x="3445" y="143512"/>
                  </a:lnTo>
                  <a:cubicBezTo>
                    <a:pt x="2488" y="143417"/>
                    <a:pt x="1675" y="142962"/>
                    <a:pt x="1005" y="142149"/>
                  </a:cubicBezTo>
                  <a:cubicBezTo>
                    <a:pt x="335" y="141336"/>
                    <a:pt x="0" y="140403"/>
                    <a:pt x="0" y="139351"/>
                  </a:cubicBezTo>
                  <a:lnTo>
                    <a:pt x="0" y="112801"/>
                  </a:lnTo>
                  <a:cubicBezTo>
                    <a:pt x="0" y="111844"/>
                    <a:pt x="335" y="110911"/>
                    <a:pt x="1005" y="110002"/>
                  </a:cubicBezTo>
                  <a:cubicBezTo>
                    <a:pt x="1675" y="109093"/>
                    <a:pt x="2440" y="108591"/>
                    <a:pt x="3301" y="108495"/>
                  </a:cubicBezTo>
                  <a:lnTo>
                    <a:pt x="25546" y="105051"/>
                  </a:lnTo>
                  <a:cubicBezTo>
                    <a:pt x="26598" y="101702"/>
                    <a:pt x="28129" y="98067"/>
                    <a:pt x="30138" y="94144"/>
                  </a:cubicBezTo>
                  <a:cubicBezTo>
                    <a:pt x="26885" y="89552"/>
                    <a:pt x="22580" y="84050"/>
                    <a:pt x="17222" y="77640"/>
                  </a:cubicBezTo>
                  <a:cubicBezTo>
                    <a:pt x="16552" y="76588"/>
                    <a:pt x="16217" y="75631"/>
                    <a:pt x="16217" y="74770"/>
                  </a:cubicBezTo>
                  <a:cubicBezTo>
                    <a:pt x="16217" y="73622"/>
                    <a:pt x="16552" y="72665"/>
                    <a:pt x="17222" y="71900"/>
                  </a:cubicBezTo>
                  <a:cubicBezTo>
                    <a:pt x="19327" y="69029"/>
                    <a:pt x="23249" y="64772"/>
                    <a:pt x="28990" y="59127"/>
                  </a:cubicBezTo>
                  <a:cubicBezTo>
                    <a:pt x="34730" y="53482"/>
                    <a:pt x="38510" y="50660"/>
                    <a:pt x="40327" y="50660"/>
                  </a:cubicBezTo>
                  <a:cubicBezTo>
                    <a:pt x="41380" y="50660"/>
                    <a:pt x="42384" y="50995"/>
                    <a:pt x="43341" y="51664"/>
                  </a:cubicBezTo>
                  <a:lnTo>
                    <a:pt x="59845" y="64580"/>
                  </a:lnTo>
                  <a:cubicBezTo>
                    <a:pt x="63098" y="62858"/>
                    <a:pt x="66782" y="61327"/>
                    <a:pt x="70896" y="59988"/>
                  </a:cubicBezTo>
                  <a:cubicBezTo>
                    <a:pt x="71948" y="49655"/>
                    <a:pt x="73048" y="42288"/>
                    <a:pt x="74196" y="37887"/>
                  </a:cubicBezTo>
                  <a:cubicBezTo>
                    <a:pt x="74866" y="35591"/>
                    <a:pt x="76301" y="34443"/>
                    <a:pt x="78502" y="34443"/>
                  </a:cubicBezTo>
                  <a:close/>
                  <a:moveTo>
                    <a:pt x="202066" y="0"/>
                  </a:moveTo>
                  <a:cubicBezTo>
                    <a:pt x="202832" y="0"/>
                    <a:pt x="205032" y="2224"/>
                    <a:pt x="208668" y="6673"/>
                  </a:cubicBezTo>
                  <a:cubicBezTo>
                    <a:pt x="212304" y="11122"/>
                    <a:pt x="214791" y="14351"/>
                    <a:pt x="216131" y="16360"/>
                  </a:cubicBezTo>
                  <a:cubicBezTo>
                    <a:pt x="218044" y="16169"/>
                    <a:pt x="219479" y="16073"/>
                    <a:pt x="220436" y="16073"/>
                  </a:cubicBezTo>
                  <a:cubicBezTo>
                    <a:pt x="221393" y="16073"/>
                    <a:pt x="222828" y="16169"/>
                    <a:pt x="224741" y="16360"/>
                  </a:cubicBezTo>
                  <a:cubicBezTo>
                    <a:pt x="229621" y="9567"/>
                    <a:pt x="234022" y="4209"/>
                    <a:pt x="237945" y="287"/>
                  </a:cubicBezTo>
                  <a:lnTo>
                    <a:pt x="238806" y="0"/>
                  </a:lnTo>
                  <a:cubicBezTo>
                    <a:pt x="239188" y="0"/>
                    <a:pt x="245120" y="3348"/>
                    <a:pt x="256601" y="10046"/>
                  </a:cubicBezTo>
                  <a:cubicBezTo>
                    <a:pt x="256984" y="10333"/>
                    <a:pt x="257175" y="10667"/>
                    <a:pt x="257175" y="11050"/>
                  </a:cubicBezTo>
                  <a:cubicBezTo>
                    <a:pt x="257175" y="13442"/>
                    <a:pt x="254736" y="20044"/>
                    <a:pt x="249856" y="30855"/>
                  </a:cubicBezTo>
                  <a:cubicBezTo>
                    <a:pt x="251483" y="33055"/>
                    <a:pt x="252918" y="35543"/>
                    <a:pt x="254161" y="38318"/>
                  </a:cubicBezTo>
                  <a:cubicBezTo>
                    <a:pt x="268417" y="39753"/>
                    <a:pt x="275545" y="41236"/>
                    <a:pt x="275545" y="42766"/>
                  </a:cubicBezTo>
                  <a:lnTo>
                    <a:pt x="275545" y="62858"/>
                  </a:lnTo>
                  <a:cubicBezTo>
                    <a:pt x="275545" y="64389"/>
                    <a:pt x="268417" y="65872"/>
                    <a:pt x="254161" y="67307"/>
                  </a:cubicBezTo>
                  <a:cubicBezTo>
                    <a:pt x="253013" y="69890"/>
                    <a:pt x="251578" y="72378"/>
                    <a:pt x="249856" y="74770"/>
                  </a:cubicBezTo>
                  <a:cubicBezTo>
                    <a:pt x="254736" y="85581"/>
                    <a:pt x="257175" y="92183"/>
                    <a:pt x="257175" y="94575"/>
                  </a:cubicBezTo>
                  <a:cubicBezTo>
                    <a:pt x="257175" y="94957"/>
                    <a:pt x="256984" y="95292"/>
                    <a:pt x="256601" y="95579"/>
                  </a:cubicBezTo>
                  <a:cubicBezTo>
                    <a:pt x="244929" y="102372"/>
                    <a:pt x="238997" y="105769"/>
                    <a:pt x="238806" y="105769"/>
                  </a:cubicBezTo>
                  <a:cubicBezTo>
                    <a:pt x="238040" y="105769"/>
                    <a:pt x="235840" y="103520"/>
                    <a:pt x="232204" y="99023"/>
                  </a:cubicBezTo>
                  <a:cubicBezTo>
                    <a:pt x="228568" y="94527"/>
                    <a:pt x="226081" y="91274"/>
                    <a:pt x="224741" y="89265"/>
                  </a:cubicBezTo>
                  <a:cubicBezTo>
                    <a:pt x="222828" y="89456"/>
                    <a:pt x="221393" y="89552"/>
                    <a:pt x="220436" y="89552"/>
                  </a:cubicBezTo>
                  <a:cubicBezTo>
                    <a:pt x="219479" y="89552"/>
                    <a:pt x="218044" y="89456"/>
                    <a:pt x="216131" y="89265"/>
                  </a:cubicBezTo>
                  <a:cubicBezTo>
                    <a:pt x="214791" y="91274"/>
                    <a:pt x="212304" y="94527"/>
                    <a:pt x="208668" y="99023"/>
                  </a:cubicBezTo>
                  <a:cubicBezTo>
                    <a:pt x="205032" y="103520"/>
                    <a:pt x="202832" y="105769"/>
                    <a:pt x="202066" y="105769"/>
                  </a:cubicBezTo>
                  <a:cubicBezTo>
                    <a:pt x="201875" y="105769"/>
                    <a:pt x="195943" y="102372"/>
                    <a:pt x="184271" y="95579"/>
                  </a:cubicBezTo>
                  <a:cubicBezTo>
                    <a:pt x="183888" y="95292"/>
                    <a:pt x="183697" y="94957"/>
                    <a:pt x="183697" y="94575"/>
                  </a:cubicBezTo>
                  <a:cubicBezTo>
                    <a:pt x="183697" y="92183"/>
                    <a:pt x="186136" y="85581"/>
                    <a:pt x="191016" y="74770"/>
                  </a:cubicBezTo>
                  <a:cubicBezTo>
                    <a:pt x="189294" y="72378"/>
                    <a:pt x="187859" y="69890"/>
                    <a:pt x="186710" y="67307"/>
                  </a:cubicBezTo>
                  <a:cubicBezTo>
                    <a:pt x="172455" y="65872"/>
                    <a:pt x="165327" y="64389"/>
                    <a:pt x="165327" y="62858"/>
                  </a:cubicBezTo>
                  <a:lnTo>
                    <a:pt x="165327" y="42766"/>
                  </a:lnTo>
                  <a:cubicBezTo>
                    <a:pt x="165327" y="41236"/>
                    <a:pt x="172455" y="39753"/>
                    <a:pt x="186710" y="38318"/>
                  </a:cubicBezTo>
                  <a:cubicBezTo>
                    <a:pt x="187954" y="35543"/>
                    <a:pt x="189389" y="33055"/>
                    <a:pt x="191016" y="30855"/>
                  </a:cubicBezTo>
                  <a:cubicBezTo>
                    <a:pt x="186136" y="20044"/>
                    <a:pt x="183697" y="13442"/>
                    <a:pt x="183697" y="11050"/>
                  </a:cubicBezTo>
                  <a:cubicBezTo>
                    <a:pt x="183697" y="10667"/>
                    <a:pt x="183888" y="10333"/>
                    <a:pt x="184271" y="10046"/>
                  </a:cubicBezTo>
                  <a:cubicBezTo>
                    <a:pt x="184653" y="9854"/>
                    <a:pt x="186328" y="8897"/>
                    <a:pt x="189294" y="7175"/>
                  </a:cubicBezTo>
                  <a:cubicBezTo>
                    <a:pt x="192260" y="5453"/>
                    <a:pt x="195082" y="3827"/>
                    <a:pt x="197761" y="2296"/>
                  </a:cubicBezTo>
                  <a:cubicBezTo>
                    <a:pt x="200440" y="765"/>
                    <a:pt x="201875" y="0"/>
                    <a:pt x="20206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FontAwesome" pitchFamily="2" charset="0"/>
              </a:endParaRPr>
            </a:p>
          </p:txBody>
        </p:sp>
      </p:grpSp>
      <p:grpSp>
        <p:nvGrpSpPr>
          <p:cNvPr id="64" name="组合 63"/>
          <p:cNvGrpSpPr/>
          <p:nvPr/>
        </p:nvGrpSpPr>
        <p:grpSpPr>
          <a:xfrm>
            <a:off x="5577838" y="4710700"/>
            <a:ext cx="593516" cy="593516"/>
            <a:chOff x="5548341" y="5049913"/>
            <a:chExt cx="593516" cy="593516"/>
          </a:xfrm>
        </p:grpSpPr>
        <p:sp>
          <p:nvSpPr>
            <p:cNvPr id="65" name="圆角矩形 64"/>
            <p:cNvSpPr/>
            <p:nvPr/>
          </p:nvSpPr>
          <p:spPr>
            <a:xfrm rot="2700000">
              <a:off x="5548341" y="5049913"/>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Freeform 123"/>
            <p:cNvSpPr>
              <a:spLocks noChangeAspect="1" noChangeArrowheads="1"/>
            </p:cNvSpPr>
            <p:nvPr/>
          </p:nvSpPr>
          <p:spPr bwMode="auto">
            <a:xfrm>
              <a:off x="5720486" y="5220671"/>
              <a:ext cx="245520" cy="25200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p:spPr>
          <p:txBody>
            <a:bodyPr wrap="none" lIns="45712" tIns="22856" rIns="45712" bIns="22856" anchor="ctr"/>
            <a:lstStyle/>
            <a:p>
              <a:pPr defTabSz="609600">
                <a:defRPr/>
              </a:pPr>
              <a:endParaRPr lang="en-US" dirty="0">
                <a:solidFill>
                  <a:srgbClr val="7F7F7F"/>
                </a:solidFill>
              </a:endParaRPr>
            </a:p>
          </p:txBody>
        </p:sp>
      </p:grpSp>
      <p:grpSp>
        <p:nvGrpSpPr>
          <p:cNvPr id="67" name="组合 66"/>
          <p:cNvGrpSpPr/>
          <p:nvPr/>
        </p:nvGrpSpPr>
        <p:grpSpPr>
          <a:xfrm>
            <a:off x="817373" y="3031051"/>
            <a:ext cx="3196233" cy="209078"/>
            <a:chOff x="693420" y="3421857"/>
            <a:chExt cx="3196233" cy="209078"/>
          </a:xfrm>
        </p:grpSpPr>
        <p:cxnSp>
          <p:nvCxnSpPr>
            <p:cNvPr id="68" name="直接连接符 67"/>
            <p:cNvCxnSpPr/>
            <p:nvPr/>
          </p:nvCxnSpPr>
          <p:spPr>
            <a:xfrm flipH="1" flipV="1">
              <a:off x="3826668" y="3421857"/>
              <a:ext cx="62985" cy="209078"/>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693420" y="3429000"/>
              <a:ext cx="3135629"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70" name="文本框 69"/>
          <p:cNvSpPr txBox="1"/>
          <p:nvPr/>
        </p:nvSpPr>
        <p:spPr>
          <a:xfrm>
            <a:off x="741336" y="2651594"/>
            <a:ext cx="1954381" cy="400110"/>
          </a:xfrm>
          <a:prstGeom prst="rect">
            <a:avLst/>
          </a:prstGeom>
          <a:noFill/>
        </p:spPr>
        <p:txBody>
          <a:bodyPr wrap="none" rtlCol="0">
            <a:spAutoFit/>
          </a:bodyPr>
          <a:lstStyle/>
          <a:p>
            <a:r>
              <a:rPr lang="zh-CN" altLang="en-US" sz="2000" b="1" spc="300">
                <a:solidFill>
                  <a:srgbClr val="000000">
                    <a:lumMod val="75000"/>
                    <a:lumOff val="25000"/>
                  </a:srgbClr>
                </a:solidFill>
                <a:latin typeface="+mj-ea"/>
                <a:ea typeface="+mj-ea"/>
                <a:cs typeface="+mn-ea"/>
                <a:sym typeface="+mn-lt"/>
              </a:rPr>
              <a:t>添加您的标题</a:t>
            </a:r>
            <a:endParaRPr lang="zh-CN" altLang="en-US" sz="1600" b="1" spc="300" dirty="0">
              <a:solidFill>
                <a:schemeClr val="tx1">
                  <a:lumMod val="75000"/>
                  <a:lumOff val="25000"/>
                </a:schemeClr>
              </a:solidFill>
              <a:latin typeface="+mj-ea"/>
              <a:ea typeface="+mj-ea"/>
            </a:endParaRPr>
          </a:p>
        </p:txBody>
      </p:sp>
      <p:sp>
        <p:nvSpPr>
          <p:cNvPr id="71" name="文本框 70"/>
          <p:cNvSpPr txBox="1"/>
          <p:nvPr/>
        </p:nvSpPr>
        <p:spPr>
          <a:xfrm>
            <a:off x="741336" y="3047157"/>
            <a:ext cx="3209285" cy="891911"/>
          </a:xfrm>
          <a:prstGeom prst="rect">
            <a:avLst/>
          </a:prstGeom>
          <a:noFill/>
        </p:spPr>
        <p:txBody>
          <a:bodyPr wrap="square" rtlCol="0">
            <a:spAutoFit/>
          </a:bodyPr>
          <a:lstStyle/>
          <a:p>
            <a:pPr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nvGrpSpPr>
          <p:cNvPr id="72" name="组合 71"/>
          <p:cNvGrpSpPr/>
          <p:nvPr/>
        </p:nvGrpSpPr>
        <p:grpSpPr>
          <a:xfrm>
            <a:off x="6336947" y="2046794"/>
            <a:ext cx="4407442" cy="872679"/>
            <a:chOff x="6307450" y="2386007"/>
            <a:chExt cx="4407442" cy="872679"/>
          </a:xfrm>
        </p:grpSpPr>
        <p:sp>
          <p:nvSpPr>
            <p:cNvPr id="73" name="文本框 72"/>
            <p:cNvSpPr txBox="1"/>
            <p:nvPr/>
          </p:nvSpPr>
          <p:spPr>
            <a:xfrm>
              <a:off x="6307450" y="2386007"/>
              <a:ext cx="1646605" cy="338554"/>
            </a:xfrm>
            <a:prstGeom prst="rect">
              <a:avLst/>
            </a:prstGeom>
            <a:noFill/>
          </p:spPr>
          <p:txBody>
            <a:bodyPr wrap="none" rtlCol="0">
              <a:spAutoFit/>
            </a:bodyPr>
            <a:lstStyle/>
            <a:p>
              <a:r>
                <a:rPr lang="zh-CN" altLang="en-US" sz="1600" b="1" spc="300">
                  <a:solidFill>
                    <a:schemeClr val="accent2"/>
                  </a:solidFill>
                  <a:latin typeface="+mj-ea"/>
                  <a:ea typeface="+mj-ea"/>
                </a:rPr>
                <a:t>添加您的标题</a:t>
              </a:r>
              <a:endParaRPr lang="zh-CN" altLang="en-US" sz="1600" b="1" spc="300" dirty="0">
                <a:solidFill>
                  <a:schemeClr val="accent2"/>
                </a:solidFill>
                <a:latin typeface="+mj-ea"/>
                <a:ea typeface="+mj-ea"/>
              </a:endParaRPr>
            </a:p>
          </p:txBody>
        </p:sp>
        <p:sp>
          <p:nvSpPr>
            <p:cNvPr id="74" name="文本框 73"/>
            <p:cNvSpPr txBox="1"/>
            <p:nvPr/>
          </p:nvSpPr>
          <p:spPr>
            <a:xfrm>
              <a:off x="6307450" y="2643774"/>
              <a:ext cx="4407442" cy="614912"/>
            </a:xfrm>
            <a:prstGeom prst="rect">
              <a:avLst/>
            </a:prstGeom>
            <a:noFill/>
          </p:spPr>
          <p:txBody>
            <a:bodyPr wrap="square" rtlCol="0">
              <a:spAutoFit/>
            </a:bodyPr>
            <a:lstStyle/>
            <a:p>
              <a:pPr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grpSp>
        <p:nvGrpSpPr>
          <p:cNvPr id="75" name="组合 74"/>
          <p:cNvGrpSpPr/>
          <p:nvPr/>
        </p:nvGrpSpPr>
        <p:grpSpPr>
          <a:xfrm>
            <a:off x="6936364" y="3327999"/>
            <a:ext cx="4407442" cy="872679"/>
            <a:chOff x="6906867" y="3667212"/>
            <a:chExt cx="4407442" cy="872679"/>
          </a:xfrm>
        </p:grpSpPr>
        <p:sp>
          <p:nvSpPr>
            <p:cNvPr id="76" name="文本框 75"/>
            <p:cNvSpPr txBox="1"/>
            <p:nvPr/>
          </p:nvSpPr>
          <p:spPr>
            <a:xfrm>
              <a:off x="6906867" y="3667212"/>
              <a:ext cx="1646605" cy="338554"/>
            </a:xfrm>
            <a:prstGeom prst="rect">
              <a:avLst/>
            </a:prstGeom>
            <a:noFill/>
          </p:spPr>
          <p:txBody>
            <a:bodyPr wrap="none" rtlCol="0">
              <a:spAutoFit/>
            </a:bodyPr>
            <a:lstStyle/>
            <a:p>
              <a:r>
                <a:rPr lang="zh-CN" altLang="en-US" sz="1600" b="1" spc="300">
                  <a:solidFill>
                    <a:schemeClr val="accent5">
                      <a:lumMod val="60000"/>
                      <a:lumOff val="40000"/>
                    </a:schemeClr>
                  </a:solidFill>
                  <a:latin typeface="+mj-ea"/>
                  <a:ea typeface="+mj-ea"/>
                </a:rPr>
                <a:t>添加您的标题</a:t>
              </a:r>
              <a:endParaRPr lang="zh-CN" altLang="en-US" sz="1600" b="1" spc="300" dirty="0">
                <a:solidFill>
                  <a:schemeClr val="accent5">
                    <a:lumMod val="60000"/>
                    <a:lumOff val="40000"/>
                  </a:schemeClr>
                </a:solidFill>
                <a:latin typeface="+mj-ea"/>
                <a:ea typeface="+mj-ea"/>
              </a:endParaRPr>
            </a:p>
          </p:txBody>
        </p:sp>
        <p:sp>
          <p:nvSpPr>
            <p:cNvPr id="77" name="文本框 76"/>
            <p:cNvSpPr txBox="1"/>
            <p:nvPr/>
          </p:nvSpPr>
          <p:spPr>
            <a:xfrm>
              <a:off x="6906867" y="3924979"/>
              <a:ext cx="4407442" cy="614912"/>
            </a:xfrm>
            <a:prstGeom prst="rect">
              <a:avLst/>
            </a:prstGeom>
            <a:noFill/>
          </p:spPr>
          <p:txBody>
            <a:bodyPr wrap="square" rtlCol="0">
              <a:spAutoFit/>
            </a:bodyPr>
            <a:lstStyle/>
            <a:p>
              <a:pPr lvl="0"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grpSp>
        <p:nvGrpSpPr>
          <p:cNvPr id="78" name="组合 77"/>
          <p:cNvGrpSpPr/>
          <p:nvPr/>
        </p:nvGrpSpPr>
        <p:grpSpPr>
          <a:xfrm>
            <a:off x="6356948" y="4653612"/>
            <a:ext cx="4407442" cy="872679"/>
            <a:chOff x="6327451" y="4992825"/>
            <a:chExt cx="4407442" cy="872679"/>
          </a:xfrm>
        </p:grpSpPr>
        <p:sp>
          <p:nvSpPr>
            <p:cNvPr id="79" name="文本框 78"/>
            <p:cNvSpPr txBox="1"/>
            <p:nvPr/>
          </p:nvSpPr>
          <p:spPr>
            <a:xfrm>
              <a:off x="6327451" y="4992825"/>
              <a:ext cx="1646605" cy="338554"/>
            </a:xfrm>
            <a:prstGeom prst="rect">
              <a:avLst/>
            </a:prstGeom>
            <a:noFill/>
          </p:spPr>
          <p:txBody>
            <a:bodyPr wrap="none" rtlCol="0">
              <a:spAutoFit/>
            </a:bodyPr>
            <a:lstStyle/>
            <a:p>
              <a:r>
                <a:rPr lang="zh-CN" altLang="en-US" sz="1600" b="1" spc="300">
                  <a:solidFill>
                    <a:schemeClr val="accent2"/>
                  </a:solidFill>
                  <a:latin typeface="+mj-ea"/>
                  <a:ea typeface="+mj-ea"/>
                </a:rPr>
                <a:t>添加您的标题</a:t>
              </a:r>
              <a:endParaRPr lang="zh-CN" altLang="en-US" sz="1600" b="1" spc="300" dirty="0">
                <a:solidFill>
                  <a:schemeClr val="accent2"/>
                </a:solidFill>
                <a:latin typeface="+mj-ea"/>
                <a:ea typeface="+mj-ea"/>
              </a:endParaRPr>
            </a:p>
          </p:txBody>
        </p:sp>
        <p:sp>
          <p:nvSpPr>
            <p:cNvPr id="80" name="文本框 79"/>
            <p:cNvSpPr txBox="1"/>
            <p:nvPr/>
          </p:nvSpPr>
          <p:spPr>
            <a:xfrm>
              <a:off x="6327451" y="5250592"/>
              <a:ext cx="4407442" cy="614912"/>
            </a:xfrm>
            <a:prstGeom prst="rect">
              <a:avLst/>
            </a:prstGeom>
            <a:noFill/>
          </p:spPr>
          <p:txBody>
            <a:bodyPr wrap="square" rtlCol="0">
              <a:spAutoFit/>
            </a:bodyPr>
            <a:lstStyle/>
            <a:p>
              <a:pPr lvl="0"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750"/>
                                        <p:tgtEl>
                                          <p:spTgt spid="52"/>
                                        </p:tgtEl>
                                      </p:cBhvr>
                                    </p:animEffect>
                                  </p:childTnLst>
                                </p:cTn>
                              </p:par>
                              <p:par>
                                <p:cTn id="14" presetID="35" presetClass="path" presetSubtype="0" decel="100000" fill="hold" nodeType="withEffect">
                                  <p:stCondLst>
                                    <p:cond delay="0"/>
                                  </p:stCondLst>
                                  <p:childTnLst>
                                    <p:animMotion origin="layout" path="M 3.125E-6 2.59259E-6 L -0.04558 2.59259E-6 " pathEditMode="relative" rAng="0" ptsTypes="AA">
                                      <p:cBhvr>
                                        <p:cTn id="15" dur="1500" spd="-100000" fill="hold"/>
                                        <p:tgtEl>
                                          <p:spTgt spid="52"/>
                                        </p:tgtEl>
                                        <p:attrNameLst>
                                          <p:attrName>ppt_x</p:attrName>
                                          <p:attrName>ppt_y</p:attrName>
                                        </p:attrNameLst>
                                      </p:cBhvr>
                                      <p:rCtr x="-2279" y="0"/>
                                    </p:animMotion>
                                  </p:childTnLst>
                                </p:cTn>
                              </p:par>
                              <p:par>
                                <p:cTn id="16" presetID="10" presetClass="entr" presetSubtype="0" fill="hold" grpId="0" nodeType="withEffect">
                                  <p:stCondLst>
                                    <p:cond delay="750"/>
                                  </p:stCondLst>
                                  <p:childTnLst>
                                    <p:set>
                                      <p:cBhvr>
                                        <p:cTn id="17" dur="1" fill="hold">
                                          <p:stCondLst>
                                            <p:cond delay="0"/>
                                          </p:stCondLst>
                                        </p:cTn>
                                        <p:tgtEl>
                                          <p:spTgt spid="57"/>
                                        </p:tgtEl>
                                        <p:attrNameLst>
                                          <p:attrName>style.visibility</p:attrName>
                                        </p:attrNameLst>
                                      </p:cBhvr>
                                      <p:to>
                                        <p:strVal val="visible"/>
                                      </p:to>
                                    </p:set>
                                    <p:animEffect transition="in" filter="fade">
                                      <p:cBhvr>
                                        <p:cTn id="18" dur="750"/>
                                        <p:tgtEl>
                                          <p:spTgt spid="57"/>
                                        </p:tgtEl>
                                      </p:cBhvr>
                                    </p:animEffect>
                                  </p:childTnLst>
                                </p:cTn>
                              </p:par>
                              <p:par>
                                <p:cTn id="19" presetID="35" presetClass="path" presetSubtype="0" decel="100000" fill="hold" grpId="1" nodeType="withEffect">
                                  <p:stCondLst>
                                    <p:cond delay="750"/>
                                  </p:stCondLst>
                                  <p:childTnLst>
                                    <p:animMotion origin="layout" path="M 4.16667E-7 2.59259E-6 L -0.04557 2.59259E-6 " pathEditMode="relative" rAng="0" ptsTypes="AA">
                                      <p:cBhvr>
                                        <p:cTn id="20" dur="1500" spd="-100000" fill="hold"/>
                                        <p:tgtEl>
                                          <p:spTgt spid="57"/>
                                        </p:tgtEl>
                                        <p:attrNameLst>
                                          <p:attrName>ppt_x</p:attrName>
                                          <p:attrName>ppt_y</p:attrName>
                                        </p:attrNameLst>
                                      </p:cBhvr>
                                      <p:rCtr x="-2279" y="0"/>
                                    </p:animMotion>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fade">
                                      <p:cBhvr>
                                        <p:cTn id="24" dur="750"/>
                                        <p:tgtEl>
                                          <p:spTgt spid="58"/>
                                        </p:tgtEl>
                                      </p:cBhvr>
                                    </p:animEffect>
                                  </p:childTnLst>
                                </p:cTn>
                              </p:par>
                              <p:par>
                                <p:cTn id="25" presetID="64" presetClass="path" presetSubtype="0" decel="100000" fill="hold" nodeType="withEffect">
                                  <p:stCondLst>
                                    <p:cond delay="0"/>
                                  </p:stCondLst>
                                  <p:childTnLst>
                                    <p:animMotion origin="layout" path="M -8.33333E-7 2.96296E-6 L -8.33333E-7 -0.08658 " pathEditMode="relative" rAng="0" ptsTypes="AA">
                                      <p:cBhvr>
                                        <p:cTn id="26" dur="1250" spd="-100000" fill="hold"/>
                                        <p:tgtEl>
                                          <p:spTgt spid="58"/>
                                        </p:tgtEl>
                                        <p:attrNameLst>
                                          <p:attrName>ppt_x</p:attrName>
                                          <p:attrName>ppt_y</p:attrName>
                                        </p:attrNameLst>
                                      </p:cBhvr>
                                      <p:rCtr x="0" y="-4329"/>
                                    </p:animMotion>
                                  </p:childTnLst>
                                </p:cTn>
                              </p:par>
                              <p:par>
                                <p:cTn id="27" presetID="10" presetClass="entr" presetSubtype="0" fill="hold" nodeType="withEffect">
                                  <p:stCondLst>
                                    <p:cond delay="500"/>
                                  </p:stCondLst>
                                  <p:childTnLst>
                                    <p:set>
                                      <p:cBhvr>
                                        <p:cTn id="28" dur="1" fill="hold">
                                          <p:stCondLst>
                                            <p:cond delay="0"/>
                                          </p:stCondLst>
                                        </p:cTn>
                                        <p:tgtEl>
                                          <p:spTgt spid="61"/>
                                        </p:tgtEl>
                                        <p:attrNameLst>
                                          <p:attrName>style.visibility</p:attrName>
                                        </p:attrNameLst>
                                      </p:cBhvr>
                                      <p:to>
                                        <p:strVal val="visible"/>
                                      </p:to>
                                    </p:set>
                                    <p:animEffect transition="in" filter="fade">
                                      <p:cBhvr>
                                        <p:cTn id="29" dur="750"/>
                                        <p:tgtEl>
                                          <p:spTgt spid="61"/>
                                        </p:tgtEl>
                                      </p:cBhvr>
                                    </p:animEffect>
                                  </p:childTnLst>
                                </p:cTn>
                              </p:par>
                              <p:par>
                                <p:cTn id="30" presetID="64" presetClass="path" presetSubtype="0" decel="100000" fill="hold" nodeType="withEffect">
                                  <p:stCondLst>
                                    <p:cond delay="500"/>
                                  </p:stCondLst>
                                  <p:childTnLst>
                                    <p:animMotion origin="layout" path="M -2.29167E-6 -7.40741E-7 L -2.29167E-6 -0.08657 " pathEditMode="relative" rAng="0" ptsTypes="AA">
                                      <p:cBhvr>
                                        <p:cTn id="31" dur="1250" spd="-100000" fill="hold"/>
                                        <p:tgtEl>
                                          <p:spTgt spid="61"/>
                                        </p:tgtEl>
                                        <p:attrNameLst>
                                          <p:attrName>ppt_x</p:attrName>
                                          <p:attrName>ppt_y</p:attrName>
                                        </p:attrNameLst>
                                      </p:cBhvr>
                                      <p:rCtr x="0" y="-4329"/>
                                    </p:animMotion>
                                  </p:childTnLst>
                                </p:cTn>
                              </p:par>
                              <p:par>
                                <p:cTn id="32" presetID="10" presetClass="entr" presetSubtype="0" fill="hold" nodeType="withEffect">
                                  <p:stCondLst>
                                    <p:cond delay="100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750"/>
                                        <p:tgtEl>
                                          <p:spTgt spid="64"/>
                                        </p:tgtEl>
                                      </p:cBhvr>
                                    </p:animEffect>
                                  </p:childTnLst>
                                </p:cTn>
                              </p:par>
                              <p:par>
                                <p:cTn id="35" presetID="64" presetClass="path" presetSubtype="0" decel="100000" fill="hold" nodeType="withEffect">
                                  <p:stCondLst>
                                    <p:cond delay="1000"/>
                                  </p:stCondLst>
                                  <p:childTnLst>
                                    <p:animMotion origin="layout" path="M -8.33333E-7 -2.59259E-6 L -8.33333E-7 -0.08657 " pathEditMode="relative" rAng="0" ptsTypes="AA">
                                      <p:cBhvr>
                                        <p:cTn id="36" dur="1250" spd="-100000" fill="hold"/>
                                        <p:tgtEl>
                                          <p:spTgt spid="64"/>
                                        </p:tgtEl>
                                        <p:attrNameLst>
                                          <p:attrName>ppt_x</p:attrName>
                                          <p:attrName>ppt_y</p:attrName>
                                        </p:attrNameLst>
                                      </p:cBhvr>
                                      <p:rCtr x="0" y="-4329"/>
                                    </p:animMotion>
                                  </p:childTnLst>
                                </p:cTn>
                              </p:par>
                            </p:childTnLst>
                          </p:cTn>
                        </p:par>
                        <p:par>
                          <p:cTn id="37" fill="hold">
                            <p:stCondLst>
                              <p:cond delay="2000"/>
                            </p:stCondLst>
                            <p:childTnLst>
                              <p:par>
                                <p:cTn id="38" presetID="22" presetClass="entr" presetSubtype="2" fill="hold"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right)">
                                      <p:cBhvr>
                                        <p:cTn id="40" dur="500"/>
                                        <p:tgtEl>
                                          <p:spTgt spid="6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800"/>
                                        <p:tgtEl>
                                          <p:spTgt spid="70"/>
                                        </p:tgtEl>
                                      </p:cBhvr>
                                    </p:animEffect>
                                  </p:childTnLst>
                                </p:cTn>
                              </p:par>
                              <p:par>
                                <p:cTn id="45" presetID="63" presetClass="path" presetSubtype="0" decel="100000" fill="hold" grpId="1" nodeType="withEffect">
                                  <p:stCondLst>
                                    <p:cond delay="0"/>
                                  </p:stCondLst>
                                  <p:childTnLst>
                                    <p:animMotion origin="layout" path="M 4.58333E-6 -7.40741E-7 L 0.025 -7.40741E-7 " pathEditMode="relative" rAng="0" ptsTypes="AA">
                                      <p:cBhvr>
                                        <p:cTn id="46" dur="1250" spd="-100000" fill="hold"/>
                                        <p:tgtEl>
                                          <p:spTgt spid="70"/>
                                        </p:tgtEl>
                                        <p:attrNameLst>
                                          <p:attrName>ppt_x</p:attrName>
                                          <p:attrName>ppt_y</p:attrName>
                                        </p:attrNameLst>
                                      </p:cBhvr>
                                      <p:rCtr x="1250" y="0"/>
                                    </p:animMotion>
                                  </p:childTnLst>
                                </p:cTn>
                              </p:par>
                              <p:par>
                                <p:cTn id="47" presetID="10" presetClass="entr" presetSubtype="0" fill="hold" grpId="0" nodeType="withEffect">
                                  <p:stCondLst>
                                    <p:cond delay="250"/>
                                  </p:stCondLst>
                                  <p:childTnLst>
                                    <p:set>
                                      <p:cBhvr>
                                        <p:cTn id="48" dur="1" fill="hold">
                                          <p:stCondLst>
                                            <p:cond delay="0"/>
                                          </p:stCondLst>
                                        </p:cTn>
                                        <p:tgtEl>
                                          <p:spTgt spid="71"/>
                                        </p:tgtEl>
                                        <p:attrNameLst>
                                          <p:attrName>style.visibility</p:attrName>
                                        </p:attrNameLst>
                                      </p:cBhvr>
                                      <p:to>
                                        <p:strVal val="visible"/>
                                      </p:to>
                                    </p:set>
                                    <p:animEffect transition="in" filter="fade">
                                      <p:cBhvr>
                                        <p:cTn id="49" dur="800"/>
                                        <p:tgtEl>
                                          <p:spTgt spid="71"/>
                                        </p:tgtEl>
                                      </p:cBhvr>
                                    </p:animEffect>
                                  </p:childTnLst>
                                </p:cTn>
                              </p:par>
                              <p:par>
                                <p:cTn id="50" presetID="63" presetClass="path" presetSubtype="0" decel="100000" fill="hold" grpId="1" nodeType="withEffect">
                                  <p:stCondLst>
                                    <p:cond delay="250"/>
                                  </p:stCondLst>
                                  <p:childTnLst>
                                    <p:animMotion origin="layout" path="M 2.08333E-6 7.40741E-7 L 0.025 7.40741E-7 " pathEditMode="relative" rAng="0" ptsTypes="AA">
                                      <p:cBhvr>
                                        <p:cTn id="51" dur="1250" spd="-100000" fill="hold"/>
                                        <p:tgtEl>
                                          <p:spTgt spid="71"/>
                                        </p:tgtEl>
                                        <p:attrNameLst>
                                          <p:attrName>ppt_x</p:attrName>
                                          <p:attrName>ppt_y</p:attrName>
                                        </p:attrNameLst>
                                      </p:cBhvr>
                                      <p:rCtr x="1250" y="0"/>
                                    </p:animMotion>
                                  </p:childTnLst>
                                </p:cTn>
                              </p:par>
                            </p:childTnLst>
                          </p:cTn>
                        </p:par>
                        <p:par>
                          <p:cTn id="52" fill="hold">
                            <p:stCondLst>
                              <p:cond delay="3500"/>
                            </p:stCondLst>
                            <p:childTnLst>
                              <p:par>
                                <p:cTn id="53" presetID="10" presetClass="entr" presetSubtype="0"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fade">
                                      <p:cBhvr>
                                        <p:cTn id="55" dur="800"/>
                                        <p:tgtEl>
                                          <p:spTgt spid="72"/>
                                        </p:tgtEl>
                                      </p:cBhvr>
                                    </p:animEffect>
                                  </p:childTnLst>
                                </p:cTn>
                              </p:par>
                              <p:par>
                                <p:cTn id="56" presetID="63" presetClass="path" presetSubtype="0" decel="100000" fill="hold" nodeType="withEffect">
                                  <p:stCondLst>
                                    <p:cond delay="0"/>
                                  </p:stCondLst>
                                  <p:childTnLst>
                                    <p:animMotion origin="layout" path="M -8.33333E-7 2.96296E-6 L 0.025 2.96296E-6 " pathEditMode="relative" rAng="0" ptsTypes="AA">
                                      <p:cBhvr>
                                        <p:cTn id="57" dur="1250" spd="-100000" fill="hold"/>
                                        <p:tgtEl>
                                          <p:spTgt spid="72"/>
                                        </p:tgtEl>
                                        <p:attrNameLst>
                                          <p:attrName>ppt_x</p:attrName>
                                          <p:attrName>ppt_y</p:attrName>
                                        </p:attrNameLst>
                                      </p:cBhvr>
                                      <p:rCtr x="1250" y="0"/>
                                    </p:animMotion>
                                  </p:childTnLst>
                                </p:cTn>
                              </p:par>
                              <p:par>
                                <p:cTn id="58" presetID="10" presetClass="entr" presetSubtype="0" fill="hold" nodeType="withEffect">
                                  <p:stCondLst>
                                    <p:cond delay="250"/>
                                  </p:stCondLst>
                                  <p:childTnLst>
                                    <p:set>
                                      <p:cBhvr>
                                        <p:cTn id="59" dur="1" fill="hold">
                                          <p:stCondLst>
                                            <p:cond delay="0"/>
                                          </p:stCondLst>
                                        </p:cTn>
                                        <p:tgtEl>
                                          <p:spTgt spid="75"/>
                                        </p:tgtEl>
                                        <p:attrNameLst>
                                          <p:attrName>style.visibility</p:attrName>
                                        </p:attrNameLst>
                                      </p:cBhvr>
                                      <p:to>
                                        <p:strVal val="visible"/>
                                      </p:to>
                                    </p:set>
                                    <p:animEffect transition="in" filter="fade">
                                      <p:cBhvr>
                                        <p:cTn id="60" dur="800"/>
                                        <p:tgtEl>
                                          <p:spTgt spid="75"/>
                                        </p:tgtEl>
                                      </p:cBhvr>
                                    </p:animEffect>
                                  </p:childTnLst>
                                </p:cTn>
                              </p:par>
                              <p:par>
                                <p:cTn id="61" presetID="63" presetClass="path" presetSubtype="0" decel="100000" fill="hold" nodeType="withEffect">
                                  <p:stCondLst>
                                    <p:cond delay="250"/>
                                  </p:stCondLst>
                                  <p:childTnLst>
                                    <p:animMotion origin="layout" path="M 6.25E-7 -2.59259E-6 L 0.025 -2.59259E-6 " pathEditMode="relative" rAng="0" ptsTypes="AA">
                                      <p:cBhvr>
                                        <p:cTn id="62" dur="1250" spd="-100000" fill="hold"/>
                                        <p:tgtEl>
                                          <p:spTgt spid="75"/>
                                        </p:tgtEl>
                                        <p:attrNameLst>
                                          <p:attrName>ppt_x</p:attrName>
                                          <p:attrName>ppt_y</p:attrName>
                                        </p:attrNameLst>
                                      </p:cBhvr>
                                      <p:rCtr x="1250" y="0"/>
                                    </p:animMotion>
                                  </p:childTnLst>
                                </p:cTn>
                              </p:par>
                              <p:par>
                                <p:cTn id="63" presetID="10" presetClass="entr" presetSubtype="0" fill="hold" nodeType="withEffect">
                                  <p:stCondLst>
                                    <p:cond delay="500"/>
                                  </p:stCondLst>
                                  <p:childTnLst>
                                    <p:set>
                                      <p:cBhvr>
                                        <p:cTn id="64" dur="1" fill="hold">
                                          <p:stCondLst>
                                            <p:cond delay="0"/>
                                          </p:stCondLst>
                                        </p:cTn>
                                        <p:tgtEl>
                                          <p:spTgt spid="78"/>
                                        </p:tgtEl>
                                        <p:attrNameLst>
                                          <p:attrName>style.visibility</p:attrName>
                                        </p:attrNameLst>
                                      </p:cBhvr>
                                      <p:to>
                                        <p:strVal val="visible"/>
                                      </p:to>
                                    </p:set>
                                    <p:animEffect transition="in" filter="fade">
                                      <p:cBhvr>
                                        <p:cTn id="65" dur="800"/>
                                        <p:tgtEl>
                                          <p:spTgt spid="78"/>
                                        </p:tgtEl>
                                      </p:cBhvr>
                                    </p:animEffect>
                                  </p:childTnLst>
                                </p:cTn>
                              </p:par>
                              <p:par>
                                <p:cTn id="66" presetID="63" presetClass="path" presetSubtype="0" decel="100000" fill="hold" nodeType="withEffect">
                                  <p:stCondLst>
                                    <p:cond delay="500"/>
                                  </p:stCondLst>
                                  <p:childTnLst>
                                    <p:animMotion origin="layout" path="M -3.33333E-6 3.7037E-7 L 0.025 3.7037E-7 " pathEditMode="relative" rAng="0" ptsTypes="AA">
                                      <p:cBhvr>
                                        <p:cTn id="67" dur="1250" spd="-100000" fill="hold"/>
                                        <p:tgtEl>
                                          <p:spTgt spid="78"/>
                                        </p:tgtEl>
                                        <p:attrNameLst>
                                          <p:attrName>ppt_x</p:attrName>
                                          <p:attrName>ppt_y</p:attrName>
                                        </p:attrNameLst>
                                      </p:cBhvr>
                                      <p:rCtr x="125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7" grpId="0" animBg="1"/>
      <p:bldP spid="57" grpId="1" animBg="1"/>
      <p:bldP spid="70" grpId="0"/>
      <p:bldP spid="70" grpId="1"/>
      <p:bldP spid="71" grpId="0"/>
      <p:bldP spid="71"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69944" y="373597"/>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员工管理</a:t>
            </a:r>
            <a:endParaRPr lang="zh-CN" altLang="en-US" sz="3200" b="1" spc="600" dirty="0">
              <a:solidFill>
                <a:srgbClr val="0070C0"/>
              </a:solidFill>
              <a:latin typeface="+mn-ea"/>
            </a:endParaRPr>
          </a:p>
        </p:txBody>
      </p:sp>
      <p:sp>
        <p:nvSpPr>
          <p:cNvPr id="20" name="Rectangle 7"/>
          <p:cNvSpPr/>
          <p:nvPr/>
        </p:nvSpPr>
        <p:spPr>
          <a:xfrm>
            <a:off x="6097528" y="4276789"/>
            <a:ext cx="3595333" cy="535531"/>
          </a:xfrm>
          <a:prstGeom prst="rect">
            <a:avLst/>
          </a:prstGeom>
        </p:spPr>
        <p:txBody>
          <a:bodyPr wrap="square">
            <a:spAutoFit/>
          </a:bodyPr>
          <a:lstStyle/>
          <a:p>
            <a:pPr>
              <a:lnSpc>
                <a:spcPct val="120000"/>
              </a:lnSpc>
            </a:pPr>
            <a:r>
              <a:rPr lang="zh-CN" altLang="en-US" sz="1200" spc="300">
                <a:solidFill>
                  <a:schemeClr val="tx1">
                    <a:lumMod val="50000"/>
                    <a:lumOff val="50000"/>
                  </a:schemeClr>
                </a:solidFill>
                <a:cs typeface="+mn-ea"/>
                <a:sym typeface="+mn-lt"/>
              </a:rPr>
              <a:t>由在此输入详细介绍，以表达项目工作的详细资料和文字信息。</a:t>
            </a:r>
            <a:endParaRPr lang="en-US" sz="1200" spc="300" dirty="0">
              <a:solidFill>
                <a:schemeClr val="tx1">
                  <a:lumMod val="50000"/>
                  <a:lumOff val="50000"/>
                </a:schemeClr>
              </a:solidFill>
              <a:cs typeface="+mn-ea"/>
              <a:sym typeface="+mn-lt"/>
            </a:endParaRPr>
          </a:p>
        </p:txBody>
      </p:sp>
      <p:sp>
        <p:nvSpPr>
          <p:cNvPr id="21" name="Rectangle 8"/>
          <p:cNvSpPr/>
          <p:nvPr/>
        </p:nvSpPr>
        <p:spPr>
          <a:xfrm>
            <a:off x="6092302" y="3853027"/>
            <a:ext cx="3385642" cy="461665"/>
          </a:xfrm>
          <a:prstGeom prst="rect">
            <a:avLst/>
          </a:prstGeom>
        </p:spPr>
        <p:txBody>
          <a:bodyPr wrap="square">
            <a:spAutoFit/>
          </a:bodyPr>
          <a:lstStyle/>
          <a:p>
            <a:pPr>
              <a:lnSpc>
                <a:spcPct val="120000"/>
              </a:lnSpc>
            </a:pPr>
            <a:r>
              <a:rPr lang="zh-CN" altLang="en-US" sz="2000" b="1" spc="300">
                <a:solidFill>
                  <a:schemeClr val="tx1">
                    <a:lumMod val="85000"/>
                    <a:lumOff val="15000"/>
                  </a:schemeClr>
                </a:solidFill>
                <a:latin typeface="+mj-ea"/>
                <a:ea typeface="+mj-ea"/>
                <a:cs typeface="+mn-ea"/>
                <a:sym typeface="+mn-lt"/>
              </a:rPr>
              <a:t>在这里添加您的标题</a:t>
            </a:r>
            <a:endParaRPr lang="en-US" sz="2000" b="1" spc="300" dirty="0">
              <a:solidFill>
                <a:schemeClr val="tx1">
                  <a:lumMod val="85000"/>
                  <a:lumOff val="15000"/>
                </a:schemeClr>
              </a:solidFill>
              <a:latin typeface="+mj-ea"/>
              <a:ea typeface="+mj-ea"/>
              <a:cs typeface="+mn-ea"/>
              <a:sym typeface="+mn-lt"/>
            </a:endParaRPr>
          </a:p>
        </p:txBody>
      </p:sp>
      <p:sp>
        <p:nvSpPr>
          <p:cNvPr id="22" name="Rectangle 9"/>
          <p:cNvSpPr/>
          <p:nvPr/>
        </p:nvSpPr>
        <p:spPr>
          <a:xfrm>
            <a:off x="6097528" y="5418053"/>
            <a:ext cx="3595333" cy="535531"/>
          </a:xfrm>
          <a:prstGeom prst="rect">
            <a:avLst/>
          </a:prstGeom>
        </p:spPr>
        <p:txBody>
          <a:bodyPr wrap="square">
            <a:spAutoFit/>
          </a:bodyPr>
          <a:lstStyle/>
          <a:p>
            <a:pPr>
              <a:lnSpc>
                <a:spcPct val="120000"/>
              </a:lnSpc>
            </a:pPr>
            <a:r>
              <a:rPr lang="zh-CN" altLang="en-US" sz="1200" spc="300">
                <a:solidFill>
                  <a:schemeClr val="tx1">
                    <a:lumMod val="50000"/>
                    <a:lumOff val="50000"/>
                  </a:schemeClr>
                </a:solidFill>
                <a:cs typeface="+mn-ea"/>
                <a:sym typeface="+mn-lt"/>
              </a:rPr>
              <a:t>由在此输入详细介绍，以表达项目工作的详细资料和文字信息。</a:t>
            </a:r>
            <a:endParaRPr lang="en-US" sz="1200" spc="300" dirty="0">
              <a:solidFill>
                <a:schemeClr val="tx1">
                  <a:lumMod val="50000"/>
                  <a:lumOff val="50000"/>
                </a:schemeClr>
              </a:solidFill>
              <a:cs typeface="+mn-ea"/>
              <a:sym typeface="+mn-lt"/>
            </a:endParaRPr>
          </a:p>
        </p:txBody>
      </p:sp>
      <p:sp>
        <p:nvSpPr>
          <p:cNvPr id="23" name="Rectangle 10"/>
          <p:cNvSpPr/>
          <p:nvPr/>
        </p:nvSpPr>
        <p:spPr>
          <a:xfrm>
            <a:off x="6092301" y="4994291"/>
            <a:ext cx="3153791" cy="461665"/>
          </a:xfrm>
          <a:prstGeom prst="rect">
            <a:avLst/>
          </a:prstGeom>
        </p:spPr>
        <p:txBody>
          <a:bodyPr wrap="square">
            <a:spAutoFit/>
          </a:bodyPr>
          <a:lstStyle/>
          <a:p>
            <a:pPr>
              <a:lnSpc>
                <a:spcPct val="120000"/>
              </a:lnSpc>
            </a:pPr>
            <a:r>
              <a:rPr lang="zh-CN" altLang="en-US" sz="2000" b="1" spc="300">
                <a:solidFill>
                  <a:schemeClr val="tx1">
                    <a:lumMod val="85000"/>
                    <a:lumOff val="15000"/>
                  </a:schemeClr>
                </a:solidFill>
                <a:latin typeface="+mj-ea"/>
                <a:ea typeface="+mj-ea"/>
                <a:cs typeface="+mn-ea"/>
                <a:sym typeface="+mn-lt"/>
              </a:rPr>
              <a:t>在这里添加您的标题</a:t>
            </a:r>
            <a:endParaRPr lang="en-US" sz="2000" b="1" spc="300" dirty="0">
              <a:solidFill>
                <a:schemeClr val="tx1">
                  <a:lumMod val="85000"/>
                  <a:lumOff val="15000"/>
                </a:schemeClr>
              </a:solidFill>
              <a:latin typeface="+mj-ea"/>
              <a:ea typeface="+mj-ea"/>
              <a:cs typeface="+mn-ea"/>
              <a:sym typeface="+mn-lt"/>
            </a:endParaRPr>
          </a:p>
        </p:txBody>
      </p:sp>
      <p:grpSp>
        <p:nvGrpSpPr>
          <p:cNvPr id="25" name="Group 11"/>
          <p:cNvGrpSpPr/>
          <p:nvPr/>
        </p:nvGrpSpPr>
        <p:grpSpPr>
          <a:xfrm>
            <a:off x="5332116" y="5081375"/>
            <a:ext cx="514350" cy="514350"/>
            <a:chOff x="3912579" y="5109748"/>
            <a:chExt cx="514350" cy="514350"/>
          </a:xfrm>
        </p:grpSpPr>
        <p:sp>
          <p:nvSpPr>
            <p:cNvPr id="26" name="Oval 12"/>
            <p:cNvSpPr/>
            <p:nvPr/>
          </p:nvSpPr>
          <p:spPr>
            <a:xfrm>
              <a:off x="3912579" y="5109748"/>
              <a:ext cx="514350" cy="514350"/>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27" name="Group 13"/>
            <p:cNvGrpSpPr/>
            <p:nvPr/>
          </p:nvGrpSpPr>
          <p:grpSpPr>
            <a:xfrm>
              <a:off x="4043217" y="5257121"/>
              <a:ext cx="261029" cy="219603"/>
              <a:chOff x="5356342" y="3093565"/>
              <a:chExt cx="465138" cy="391319"/>
            </a:xfrm>
            <a:solidFill>
              <a:schemeClr val="bg1"/>
            </a:solidFill>
          </p:grpSpPr>
          <p:sp>
            <p:nvSpPr>
              <p:cNvPr id="28" name="AutoShape 120"/>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29" name="AutoShape 121"/>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30" name="AutoShape 122"/>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grpSp>
      <p:grpSp>
        <p:nvGrpSpPr>
          <p:cNvPr id="31" name="Group 17"/>
          <p:cNvGrpSpPr/>
          <p:nvPr/>
        </p:nvGrpSpPr>
        <p:grpSpPr>
          <a:xfrm>
            <a:off x="5332116" y="3940111"/>
            <a:ext cx="514350" cy="514350"/>
            <a:chOff x="3912579" y="3730937"/>
            <a:chExt cx="514350" cy="514350"/>
          </a:xfrm>
        </p:grpSpPr>
        <p:sp>
          <p:nvSpPr>
            <p:cNvPr id="32" name="Oval 18"/>
            <p:cNvSpPr/>
            <p:nvPr/>
          </p:nvSpPr>
          <p:spPr>
            <a:xfrm>
              <a:off x="3912579" y="3730937"/>
              <a:ext cx="514350" cy="514350"/>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3" name="AutoShape 135"/>
            <p:cNvSpPr/>
            <p:nvPr/>
          </p:nvSpPr>
          <p:spPr bwMode="auto">
            <a:xfrm>
              <a:off x="4048712" y="3900487"/>
              <a:ext cx="261029" cy="179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sp>
        <p:nvSpPr>
          <p:cNvPr id="34" name="任意多边形 33"/>
          <p:cNvSpPr/>
          <p:nvPr/>
        </p:nvSpPr>
        <p:spPr>
          <a:xfrm flipH="1">
            <a:off x="266700" y="885795"/>
            <a:ext cx="3405746" cy="5451539"/>
          </a:xfrm>
          <a:custGeom>
            <a:avLst/>
            <a:gdLst>
              <a:gd name="connsiteX0" fmla="*/ 1717898 w 4284406"/>
              <a:gd name="connsiteY0" fmla="*/ 0 h 6858000"/>
              <a:gd name="connsiteX1" fmla="*/ 4284406 w 4284406"/>
              <a:gd name="connsiteY1" fmla="*/ 0 h 6858000"/>
              <a:gd name="connsiteX2" fmla="*/ 4284406 w 4284406"/>
              <a:gd name="connsiteY2" fmla="*/ 1195059 h 6858000"/>
              <a:gd name="connsiteX3" fmla="*/ 4055999 w 4284406"/>
              <a:gd name="connsiteY3" fmla="*/ 1206593 h 6858000"/>
              <a:gd name="connsiteX4" fmla="*/ 2050457 w 4284406"/>
              <a:gd name="connsiteY4" fmla="*/ 3429004 h 6858000"/>
              <a:gd name="connsiteX5" fmla="*/ 4055999 w 4284406"/>
              <a:gd name="connsiteY5" fmla="*/ 5651416 h 6858000"/>
              <a:gd name="connsiteX6" fmla="*/ 4284406 w 4284406"/>
              <a:gd name="connsiteY6" fmla="*/ 5662949 h 6858000"/>
              <a:gd name="connsiteX7" fmla="*/ 4284406 w 4284406"/>
              <a:gd name="connsiteY7" fmla="*/ 6858000 h 6858000"/>
              <a:gd name="connsiteX8" fmla="*/ 1716920 w 4284406"/>
              <a:gd name="connsiteY8" fmla="*/ 6858000 h 6858000"/>
              <a:gd name="connsiteX9" fmla="*/ 1696213 w 4284406"/>
              <a:gd name="connsiteY9" fmla="*/ 6843340 h 6858000"/>
              <a:gd name="connsiteX10" fmla="*/ 582136 w 4284406"/>
              <a:gd name="connsiteY10" fmla="*/ 5585230 h 6858000"/>
              <a:gd name="connsiteX11" fmla="*/ 570187 w 4284406"/>
              <a:gd name="connsiteY11" fmla="*/ 1293420 h 6858000"/>
              <a:gd name="connsiteX12" fmla="*/ 1677241 w 4284406"/>
              <a:gd name="connsiteY12" fmla="*/ 2912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84406" h="6858000">
                <a:moveTo>
                  <a:pt x="1717898" y="0"/>
                </a:moveTo>
                <a:lnTo>
                  <a:pt x="4284406" y="0"/>
                </a:lnTo>
                <a:lnTo>
                  <a:pt x="4284406" y="1195059"/>
                </a:lnTo>
                <a:lnTo>
                  <a:pt x="4055999" y="1206593"/>
                </a:lnTo>
                <a:cubicBezTo>
                  <a:pt x="2929515" y="1320993"/>
                  <a:pt x="2050457" y="2272341"/>
                  <a:pt x="2050457" y="3429004"/>
                </a:cubicBezTo>
                <a:cubicBezTo>
                  <a:pt x="2050457" y="4585667"/>
                  <a:pt x="2929515" y="5537015"/>
                  <a:pt x="4055999" y="5651416"/>
                </a:cubicBezTo>
                <a:lnTo>
                  <a:pt x="4284406" y="5662949"/>
                </a:lnTo>
                <a:lnTo>
                  <a:pt x="4284406" y="6858000"/>
                </a:lnTo>
                <a:lnTo>
                  <a:pt x="1716920" y="6858000"/>
                </a:lnTo>
                <a:lnTo>
                  <a:pt x="1696213" y="6843340"/>
                </a:lnTo>
                <a:cubicBezTo>
                  <a:pt x="1252398" y="6506996"/>
                  <a:pt x="871594" y="6082233"/>
                  <a:pt x="582136" y="5585230"/>
                </a:cubicBezTo>
                <a:cubicBezTo>
                  <a:pt x="-189752" y="4259890"/>
                  <a:pt x="-194309" y="2623038"/>
                  <a:pt x="570187" y="1293420"/>
                </a:cubicBezTo>
                <a:cubicBezTo>
                  <a:pt x="856873" y="794813"/>
                  <a:pt x="1235306" y="367936"/>
                  <a:pt x="1677241" y="29126"/>
                </a:cubicBezTo>
                <a:close/>
              </a:path>
            </a:pathLst>
          </a:custGeom>
          <a:blipFill>
            <a:blip r:embed="rId2" cstate="print"/>
            <a:srcRect/>
            <a:stretch>
              <a:fillRect/>
            </a:stretch>
          </a:blipFill>
          <a:ln>
            <a:noFill/>
          </a:ln>
          <a:effectLst>
            <a:innerShdw blurRad="1905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53" name="图表 52"/>
          <p:cNvGraphicFramePr/>
          <p:nvPr/>
        </p:nvGraphicFramePr>
        <p:xfrm>
          <a:off x="5210842" y="1436184"/>
          <a:ext cx="5371123" cy="1962150"/>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1250" fill="hold"/>
                                        <p:tgtEl>
                                          <p:spTgt spid="34"/>
                                        </p:tgtEl>
                                        <p:attrNameLst>
                                          <p:attrName>ppt_x</p:attrName>
                                        </p:attrNameLst>
                                      </p:cBhvr>
                                      <p:tavLst>
                                        <p:tav tm="0">
                                          <p:val>
                                            <p:strVal val="0-#ppt_w/2"/>
                                          </p:val>
                                        </p:tav>
                                        <p:tav tm="100000">
                                          <p:val>
                                            <p:strVal val="#ppt_x"/>
                                          </p:val>
                                        </p:tav>
                                      </p:tavLst>
                                    </p:anim>
                                    <p:anim calcmode="lin" valueType="num">
                                      <p:cBhvr additive="base">
                                        <p:cTn id="13" dur="1250" fill="hold"/>
                                        <p:tgtEl>
                                          <p:spTgt spid="34"/>
                                        </p:tgtEl>
                                        <p:attrNameLst>
                                          <p:attrName>ppt_y</p:attrName>
                                        </p:attrNameLst>
                                      </p:cBhvr>
                                      <p:tavLst>
                                        <p:tav tm="0">
                                          <p:val>
                                            <p:strVal val="#ppt_y"/>
                                          </p:val>
                                        </p:tav>
                                        <p:tav tm="100000">
                                          <p:val>
                                            <p:strVal val="#ppt_y"/>
                                          </p:val>
                                        </p:tav>
                                      </p:tavLst>
                                    </p:anim>
                                  </p:childTnLst>
                                </p:cTn>
                              </p:par>
                              <p:par>
                                <p:cTn id="14" presetID="2" presetClass="entr" presetSubtype="4" decel="100000" fill="hold" nodeType="withEffect">
                                  <p:stCondLst>
                                    <p:cond delay="125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ppt_x"/>
                                          </p:val>
                                        </p:tav>
                                        <p:tav tm="100000">
                                          <p:val>
                                            <p:strVal val="#ppt_x"/>
                                          </p:val>
                                        </p:tav>
                                      </p:tavLst>
                                    </p:anim>
                                    <p:anim calcmode="lin" valueType="num">
                                      <p:cBhvr additive="base">
                                        <p:cTn id="17" dur="500" fill="hold"/>
                                        <p:tgtEl>
                                          <p:spTgt spid="31"/>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150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ppt_x"/>
                                          </p:val>
                                        </p:tav>
                                        <p:tav tm="100000">
                                          <p:val>
                                            <p:strVal val="#ppt_x"/>
                                          </p:val>
                                        </p:tav>
                                      </p:tavLst>
                                    </p:anim>
                                    <p:anim calcmode="lin" valueType="num">
                                      <p:cBhvr additive="base">
                                        <p:cTn id="21" dur="500" fill="hold"/>
                                        <p:tgtEl>
                                          <p:spTgt spid="21"/>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175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225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275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ppt_x"/>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par>
                                <p:cTn id="38" presetID="10" presetClass="entr" presetSubtype="0" fill="hold" grpId="0" nodeType="withEffect">
                                  <p:stCondLst>
                                    <p:cond delay="75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750"/>
                                        <p:tgtEl>
                                          <p:spTgt spid="53"/>
                                        </p:tgtEl>
                                      </p:cBhvr>
                                    </p:animEffect>
                                  </p:childTnLst>
                                </p:cTn>
                              </p:par>
                              <p:par>
                                <p:cTn id="41" presetID="63" presetClass="path" presetSubtype="0" decel="50000" fill="hold" grpId="1" nodeType="withEffect">
                                  <p:stCondLst>
                                    <p:cond delay="750"/>
                                  </p:stCondLst>
                                  <p:childTnLst>
                                    <p:animMotion origin="layout" path="M 0.01523 3.7037E-6 L -0.10886 3.7037E-6 " pathEditMode="relative" rAng="0" ptsTypes="AA">
                                      <p:cBhvr>
                                        <p:cTn id="42" dur="750" spd="-100000" fill="hold"/>
                                        <p:tgtEl>
                                          <p:spTgt spid="53"/>
                                        </p:tgtEl>
                                        <p:attrNameLst>
                                          <p:attrName>ppt_x</p:attrName>
                                          <p:attrName>ppt_y</p:attrName>
                                        </p:attrNameLst>
                                      </p:cBhvr>
                                      <p:rCtr x="-6211" y="0"/>
                                    </p:animMotion>
                                  </p:childTnLst>
                                </p:cTn>
                              </p:par>
                              <p:par>
                                <p:cTn id="43" presetID="35" presetClass="path" presetSubtype="0" accel="50000" decel="50000" fill="hold" grpId="2" nodeType="withEffect">
                                  <p:stCondLst>
                                    <p:cond delay="1500"/>
                                  </p:stCondLst>
                                  <p:childTnLst>
                                    <p:animMotion origin="layout" path="M 0.01601 3.7037E-6 L 3.75E-6 3.7037E-6 " pathEditMode="relative" rAng="0" ptsTypes="AA">
                                      <p:cBhvr>
                                        <p:cTn id="44" dur="750" fill="hold"/>
                                        <p:tgtEl>
                                          <p:spTgt spid="53"/>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0" grpId="0"/>
      <p:bldP spid="21" grpId="0"/>
      <p:bldP spid="22" grpId="0"/>
      <p:bldP spid="23" grpId="0"/>
      <p:bldP spid="34" grpId="0" animBg="1"/>
      <p:bldGraphic spid="53" grpId="0">
        <p:bldAsOne/>
      </p:bldGraphic>
      <p:bldGraphic spid="53" grpId="1">
        <p:bldAsOne/>
      </p:bldGraphic>
      <p:bldGraphic spid="53" grpId="2">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37292" t="22315" r="1011" b="42982"/>
          <a:stretch>
            <a:fillRect/>
          </a:stretch>
        </p:blipFill>
        <p:spPr>
          <a:xfrm>
            <a:off x="-29498" y="0"/>
            <a:ext cx="12221497" cy="6858000"/>
          </a:xfrm>
          <a:prstGeom prst="rect">
            <a:avLst/>
          </a:prstGeom>
        </p:spPr>
      </p:pic>
      <p:sp>
        <p:nvSpPr>
          <p:cNvPr id="5" name="文本框 4"/>
          <p:cNvSpPr txBox="1"/>
          <p:nvPr/>
        </p:nvSpPr>
        <p:spPr>
          <a:xfrm>
            <a:off x="2189831" y="1979419"/>
            <a:ext cx="7812338" cy="1423467"/>
          </a:xfrm>
          <a:prstGeom prst="rect">
            <a:avLst/>
          </a:prstGeom>
          <a:noFill/>
          <a:ln>
            <a:noFill/>
            <a:prstDash val="lgDashDot"/>
          </a:ln>
        </p:spPr>
        <p:txBody>
          <a:bodyPr wrap="square" lIns="68580" tIns="34290" rIns="68580" bIns="34290" rtlCol="0">
            <a:spAutoFit/>
          </a:bodyPr>
          <a:lstStyle/>
          <a:p>
            <a:pPr marL="0" lvl="1" algn="ctr"/>
            <a:r>
              <a:rPr lang="zh-CN" altLang="en-US" sz="8800" b="1" spc="600" dirty="0">
                <a:solidFill>
                  <a:srgbClr val="0070C0"/>
                </a:solidFill>
                <a:latin typeface="微软雅黑" panose="020B0503020204020204" pitchFamily="34" charset="-122"/>
                <a:ea typeface="微软雅黑" panose="020B0503020204020204" pitchFamily="34" charset="-122"/>
              </a:rPr>
              <a:t>未来发展计划</a:t>
            </a:r>
            <a:endParaRPr lang="zh-CN" altLang="en-US" sz="8800" b="1" spc="600" dirty="0">
              <a:solidFill>
                <a:srgbClr val="0070C0"/>
              </a:solidFill>
              <a:latin typeface="微软雅黑" panose="020B0503020204020204" pitchFamily="34" charset="-122"/>
              <a:ea typeface="微软雅黑" panose="020B0503020204020204" pitchFamily="34" charset="-122"/>
            </a:endParaRPr>
          </a:p>
        </p:txBody>
      </p:sp>
      <p:sp>
        <p:nvSpPr>
          <p:cNvPr id="6" name="矩形 5"/>
          <p:cNvSpPr/>
          <p:nvPr/>
        </p:nvSpPr>
        <p:spPr>
          <a:xfrm>
            <a:off x="3024467" y="3301286"/>
            <a:ext cx="6106415" cy="338554"/>
          </a:xfrm>
          <a:prstGeom prst="rect">
            <a:avLst/>
          </a:prstGeom>
        </p:spPr>
        <p:txBody>
          <a:bodyPr wrap="none">
            <a:spAutoFit/>
          </a:bodyPr>
          <a:lstStyle/>
          <a:p>
            <a:pPr algn="ctr"/>
            <a:r>
              <a:rPr lang="en-US" altLang="zh-CN" sz="1600" spc="1000">
                <a:solidFill>
                  <a:schemeClr val="tx1">
                    <a:lumMod val="50000"/>
                    <a:lumOff val="50000"/>
                  </a:schemeClr>
                </a:solidFill>
                <a:latin typeface="+mn-ea"/>
              </a:rPr>
              <a:t>FUTURE DEVELOPMENT PLAN</a:t>
            </a:r>
            <a:endParaRPr lang="zh-CN" altLang="en-US" sz="1600" spc="1000">
              <a:solidFill>
                <a:schemeClr val="tx1">
                  <a:lumMod val="50000"/>
                  <a:lumOff val="50000"/>
                </a:schemeClr>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88887" y="370910"/>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开发计划</a:t>
            </a:r>
            <a:endParaRPr lang="zh-CN" altLang="en-US" sz="3200" b="1" spc="600" dirty="0">
              <a:solidFill>
                <a:srgbClr val="0070C0"/>
              </a:solidFill>
              <a:latin typeface="+mn-ea"/>
            </a:endParaRPr>
          </a:p>
        </p:txBody>
      </p:sp>
      <p:cxnSp>
        <p:nvCxnSpPr>
          <p:cNvPr id="3" name="直接连接符 2"/>
          <p:cNvCxnSpPr/>
          <p:nvPr/>
        </p:nvCxnSpPr>
        <p:spPr>
          <a:xfrm>
            <a:off x="6096794" y="1689100"/>
            <a:ext cx="0" cy="2857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486694" y="2209800"/>
            <a:ext cx="2146300" cy="21463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366294" y="3022600"/>
            <a:ext cx="1333500" cy="13335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183251" y="1412460"/>
            <a:ext cx="3129301" cy="474365"/>
            <a:chOff x="7607300" y="899755"/>
            <a:chExt cx="2476500" cy="474365"/>
          </a:xfrm>
          <a:noFill/>
        </p:grpSpPr>
        <p:sp>
          <p:nvSpPr>
            <p:cNvPr id="7" name="矩形 6"/>
            <p:cNvSpPr/>
            <p:nvPr/>
          </p:nvSpPr>
          <p:spPr>
            <a:xfrm>
              <a:off x="7988300" y="899755"/>
              <a:ext cx="1714500" cy="3429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spc="300">
                <a:solidFill>
                  <a:schemeClr val="tx1"/>
                </a:solidFill>
              </a:endParaRPr>
            </a:p>
          </p:txBody>
        </p:sp>
        <p:sp>
          <p:nvSpPr>
            <p:cNvPr id="8" name="文本框 16"/>
            <p:cNvSpPr txBox="1"/>
            <p:nvPr/>
          </p:nvSpPr>
          <p:spPr>
            <a:xfrm>
              <a:off x="7607300" y="912455"/>
              <a:ext cx="2476500" cy="461665"/>
            </a:xfrm>
            <a:prstGeom prst="rect">
              <a:avLst/>
            </a:prstGeom>
            <a:grpFill/>
          </p:spPr>
          <p:txBody>
            <a:bodyPr wrap="square" rtlCol="0">
              <a:spAutoFit/>
            </a:bodyPr>
            <a:lstStyle/>
            <a:p>
              <a:pPr algn="ctr"/>
              <a:r>
                <a:rPr lang="zh-CN" altLang="en-US" sz="2400" b="1" spc="300" dirty="0">
                  <a:latin typeface="微软雅黑" panose="020B0503020204020204" pitchFamily="34" charset="-122"/>
                  <a:ea typeface="微软雅黑" panose="020B0503020204020204" pitchFamily="34" charset="-122"/>
                </a:rPr>
                <a:t>资金投入情况</a:t>
              </a:r>
              <a:endParaRPr lang="zh-CN" altLang="en-US" sz="2400" b="1" spc="300" dirty="0">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7393551" y="1367841"/>
            <a:ext cx="3129301" cy="474365"/>
            <a:chOff x="7607300" y="899755"/>
            <a:chExt cx="2476500" cy="474365"/>
          </a:xfrm>
          <a:noFill/>
        </p:grpSpPr>
        <p:sp>
          <p:nvSpPr>
            <p:cNvPr id="10" name="矩形 9"/>
            <p:cNvSpPr/>
            <p:nvPr/>
          </p:nvSpPr>
          <p:spPr>
            <a:xfrm>
              <a:off x="7988300" y="899755"/>
              <a:ext cx="1714500" cy="3429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spc="300">
                <a:solidFill>
                  <a:schemeClr val="tx1"/>
                </a:solidFill>
              </a:endParaRPr>
            </a:p>
          </p:txBody>
        </p:sp>
        <p:sp>
          <p:nvSpPr>
            <p:cNvPr id="11" name="文本框 20"/>
            <p:cNvSpPr txBox="1"/>
            <p:nvPr/>
          </p:nvSpPr>
          <p:spPr>
            <a:xfrm>
              <a:off x="7607300" y="912455"/>
              <a:ext cx="2476500" cy="461665"/>
            </a:xfrm>
            <a:prstGeom prst="rect">
              <a:avLst/>
            </a:prstGeom>
            <a:grpFill/>
          </p:spPr>
          <p:txBody>
            <a:bodyPr wrap="square" rtlCol="0">
              <a:spAutoFit/>
            </a:bodyPr>
            <a:lstStyle/>
            <a:p>
              <a:pPr algn="ctr"/>
              <a:r>
                <a:rPr lang="zh-CN" altLang="en-US" sz="2400" b="1" spc="300" dirty="0">
                  <a:latin typeface="微软雅黑" panose="020B0503020204020204" pitchFamily="34" charset="-122"/>
                  <a:ea typeface="微软雅黑" panose="020B0503020204020204" pitchFamily="34" charset="-122"/>
                </a:rPr>
                <a:t>资金使用计划占比</a:t>
              </a:r>
              <a:endParaRPr lang="zh-CN" altLang="en-US" sz="2400" b="1" spc="300" dirty="0">
                <a:latin typeface="微软雅黑" panose="020B0503020204020204" pitchFamily="34" charset="-122"/>
                <a:ea typeface="微软雅黑" panose="020B0503020204020204" pitchFamily="34" charset="-122"/>
              </a:endParaRPr>
            </a:p>
          </p:txBody>
        </p:sp>
      </p:grpSp>
      <p:sp>
        <p:nvSpPr>
          <p:cNvPr id="12" name="文本框 21"/>
          <p:cNvSpPr txBox="1"/>
          <p:nvPr/>
        </p:nvSpPr>
        <p:spPr>
          <a:xfrm>
            <a:off x="1867694" y="3540095"/>
            <a:ext cx="1371600" cy="338554"/>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第一期</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3" name="文本框 22"/>
          <p:cNvSpPr txBox="1"/>
          <p:nvPr/>
        </p:nvSpPr>
        <p:spPr>
          <a:xfrm>
            <a:off x="3340894" y="3816351"/>
            <a:ext cx="1371600" cy="307777"/>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第一期</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4" name="文本框 23"/>
          <p:cNvSpPr txBox="1"/>
          <p:nvPr/>
        </p:nvSpPr>
        <p:spPr>
          <a:xfrm>
            <a:off x="1588294" y="2736390"/>
            <a:ext cx="1968500" cy="769441"/>
          </a:xfrm>
          <a:prstGeom prst="rect">
            <a:avLst/>
          </a:prstGeom>
          <a:noFill/>
        </p:spPr>
        <p:txBody>
          <a:bodyPr wrap="square" rtlCol="0">
            <a:spAutoFit/>
          </a:bodyPr>
          <a:lstStyle/>
          <a:p>
            <a:pPr algn="ctr"/>
            <a:r>
              <a:rPr lang="en-US" altLang="zh-CN" sz="4400" dirty="0">
                <a:solidFill>
                  <a:schemeClr val="bg1"/>
                </a:solidFill>
                <a:latin typeface="Agency FB" panose="020B0503020202020204" pitchFamily="34" charset="0"/>
                <a:ea typeface="微软雅黑" panose="020B0503020204020204" pitchFamily="34" charset="-122"/>
              </a:rPr>
              <a:t>500</a:t>
            </a:r>
            <a:r>
              <a:rPr lang="zh-CN" altLang="en-US" sz="4400" dirty="0">
                <a:solidFill>
                  <a:schemeClr val="bg1"/>
                </a:solidFill>
                <a:latin typeface="Agency FB" panose="020B0503020202020204" pitchFamily="34" charset="0"/>
                <a:ea typeface="微软雅黑" panose="020B0503020204020204" pitchFamily="34" charset="-122"/>
              </a:rPr>
              <a:t>万</a:t>
            </a:r>
            <a:endParaRPr lang="zh-CN" altLang="en-US" sz="4400" dirty="0">
              <a:solidFill>
                <a:schemeClr val="bg1"/>
              </a:solidFill>
              <a:latin typeface="Agency FB" panose="020B0503020202020204" pitchFamily="34" charset="0"/>
              <a:ea typeface="微软雅黑" panose="020B0503020204020204" pitchFamily="34" charset="-122"/>
            </a:endParaRPr>
          </a:p>
        </p:txBody>
      </p:sp>
      <p:sp>
        <p:nvSpPr>
          <p:cNvPr id="15" name="文本框 24"/>
          <p:cNvSpPr txBox="1"/>
          <p:nvPr/>
        </p:nvSpPr>
        <p:spPr>
          <a:xfrm>
            <a:off x="3067844" y="3297019"/>
            <a:ext cx="1968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200</a:t>
            </a:r>
            <a:r>
              <a:rPr lang="zh-CN" altLang="en-US" sz="2800" dirty="0">
                <a:solidFill>
                  <a:schemeClr val="bg1"/>
                </a:solidFill>
                <a:latin typeface="Agency FB" panose="020B0503020202020204" pitchFamily="34" charset="0"/>
                <a:ea typeface="微软雅黑" panose="020B0503020204020204" pitchFamily="34" charset="-122"/>
              </a:rPr>
              <a:t>万</a:t>
            </a:r>
            <a:endParaRPr lang="zh-CN" altLang="en-US" sz="2800" dirty="0">
              <a:solidFill>
                <a:schemeClr val="bg1"/>
              </a:solidFill>
              <a:latin typeface="Agency FB" panose="020B0503020202020204" pitchFamily="34" charset="0"/>
              <a:ea typeface="微软雅黑" panose="020B0503020204020204" pitchFamily="34" charset="-122"/>
            </a:endParaRPr>
          </a:p>
        </p:txBody>
      </p:sp>
      <p:cxnSp>
        <p:nvCxnSpPr>
          <p:cNvPr id="16" name="直接连接符 15"/>
          <p:cNvCxnSpPr/>
          <p:nvPr/>
        </p:nvCxnSpPr>
        <p:spPr>
          <a:xfrm>
            <a:off x="1778794" y="3460750"/>
            <a:ext cx="1587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594894" y="3784600"/>
            <a:ext cx="863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6671469" y="1838325"/>
            <a:ext cx="4524375" cy="3016250"/>
            <a:chOff x="6670674" y="2193925"/>
            <a:chExt cx="4524375" cy="3016250"/>
          </a:xfrm>
        </p:grpSpPr>
        <p:graphicFrame>
          <p:nvGraphicFramePr>
            <p:cNvPr id="19" name="图表 18"/>
            <p:cNvGraphicFramePr/>
            <p:nvPr/>
          </p:nvGraphicFramePr>
          <p:xfrm>
            <a:off x="6670674" y="2193925"/>
            <a:ext cx="4524375" cy="3016250"/>
          </p:xfrm>
          <a:graphic>
            <a:graphicData uri="http://schemas.openxmlformats.org/drawingml/2006/chart">
              <c:chart xmlns:c="http://schemas.openxmlformats.org/drawingml/2006/chart" xmlns:r="http://schemas.openxmlformats.org/officeDocument/2006/relationships" r:id="rId1"/>
            </a:graphicData>
          </a:graphic>
        </p:graphicFrame>
        <p:sp>
          <p:nvSpPr>
            <p:cNvPr id="20" name="文本框 32"/>
            <p:cNvSpPr txBox="1"/>
            <p:nvPr/>
          </p:nvSpPr>
          <p:spPr>
            <a:xfrm>
              <a:off x="9702800" y="3470131"/>
              <a:ext cx="749300" cy="276999"/>
            </a:xfrm>
            <a:prstGeom prst="rect">
              <a:avLst/>
            </a:prstGeom>
            <a:noFill/>
          </p:spPr>
          <p:txBody>
            <a:bodyPr wrap="square" rtlCol="0">
              <a:spAutoFit/>
            </a:bodyPr>
            <a:lstStyle/>
            <a:p>
              <a:r>
                <a:rPr lang="en-US" altLang="zh-CN" sz="1200" dirty="0">
                  <a:solidFill>
                    <a:schemeClr val="bg1"/>
                  </a:solidFill>
                  <a:latin typeface="Agency FB" panose="020B0503020202020204" pitchFamily="34" charset="0"/>
                  <a:ea typeface="微软雅黑" panose="020B0503020204020204" pitchFamily="34" charset="-122"/>
                </a:rPr>
                <a:t>60%</a:t>
              </a:r>
              <a:endParaRPr lang="zh-CN" altLang="en-US" sz="1200" dirty="0">
                <a:solidFill>
                  <a:schemeClr val="bg1"/>
                </a:solidFill>
                <a:latin typeface="Agency FB" panose="020B0503020202020204" pitchFamily="34" charset="0"/>
                <a:ea typeface="微软雅黑" panose="020B0503020204020204" pitchFamily="34" charset="-122"/>
              </a:endParaRPr>
            </a:p>
          </p:txBody>
        </p:sp>
        <p:sp>
          <p:nvSpPr>
            <p:cNvPr id="21" name="文本框 33"/>
            <p:cNvSpPr txBox="1"/>
            <p:nvPr/>
          </p:nvSpPr>
          <p:spPr>
            <a:xfrm>
              <a:off x="7937501" y="2801089"/>
              <a:ext cx="749300" cy="276999"/>
            </a:xfrm>
            <a:prstGeom prst="rect">
              <a:avLst/>
            </a:prstGeom>
            <a:noFill/>
          </p:spPr>
          <p:txBody>
            <a:bodyPr wrap="square" rtlCol="0">
              <a:spAutoFit/>
            </a:bodyPr>
            <a:lstStyle/>
            <a:p>
              <a:r>
                <a:rPr lang="en-US" altLang="zh-CN" sz="1200" dirty="0">
                  <a:solidFill>
                    <a:schemeClr val="bg1"/>
                  </a:solidFill>
                  <a:latin typeface="Agency FB" panose="020B0503020202020204" pitchFamily="34" charset="0"/>
                  <a:ea typeface="微软雅黑" panose="020B0503020204020204" pitchFamily="34" charset="-122"/>
                </a:rPr>
                <a:t>10%</a:t>
              </a:r>
              <a:endParaRPr lang="zh-CN" altLang="en-US" sz="1200" dirty="0">
                <a:solidFill>
                  <a:schemeClr val="bg1"/>
                </a:solidFill>
                <a:latin typeface="Agency FB" panose="020B0503020202020204" pitchFamily="34" charset="0"/>
                <a:ea typeface="微软雅黑" panose="020B0503020204020204" pitchFamily="34" charset="-122"/>
              </a:endParaRPr>
            </a:p>
          </p:txBody>
        </p:sp>
        <p:sp>
          <p:nvSpPr>
            <p:cNvPr id="22" name="文本框 34"/>
            <p:cNvSpPr txBox="1"/>
            <p:nvPr/>
          </p:nvSpPr>
          <p:spPr>
            <a:xfrm>
              <a:off x="8445501" y="2477636"/>
              <a:ext cx="749300" cy="276999"/>
            </a:xfrm>
            <a:prstGeom prst="rect">
              <a:avLst/>
            </a:prstGeom>
            <a:noFill/>
          </p:spPr>
          <p:txBody>
            <a:bodyPr wrap="square" rtlCol="0">
              <a:spAutoFit/>
            </a:bodyPr>
            <a:lstStyle/>
            <a:p>
              <a:r>
                <a:rPr lang="en-US" altLang="zh-CN" sz="1200" dirty="0">
                  <a:solidFill>
                    <a:schemeClr val="bg1"/>
                  </a:solidFill>
                  <a:latin typeface="Agency FB" panose="020B0503020202020204" pitchFamily="34" charset="0"/>
                  <a:ea typeface="微软雅黑" panose="020B0503020204020204" pitchFamily="34" charset="-122"/>
                </a:rPr>
                <a:t>10%</a:t>
              </a:r>
              <a:endParaRPr lang="zh-CN" altLang="en-US" sz="1200" dirty="0">
                <a:solidFill>
                  <a:schemeClr val="bg1"/>
                </a:solidFill>
                <a:latin typeface="Agency FB" panose="020B0503020202020204" pitchFamily="34" charset="0"/>
                <a:ea typeface="微软雅黑" panose="020B0503020204020204" pitchFamily="34" charset="-122"/>
              </a:endParaRPr>
            </a:p>
          </p:txBody>
        </p:sp>
        <p:sp>
          <p:nvSpPr>
            <p:cNvPr id="23" name="文本框 35"/>
            <p:cNvSpPr txBox="1"/>
            <p:nvPr/>
          </p:nvSpPr>
          <p:spPr>
            <a:xfrm>
              <a:off x="7715250" y="3674129"/>
              <a:ext cx="749300" cy="276999"/>
            </a:xfrm>
            <a:prstGeom prst="rect">
              <a:avLst/>
            </a:prstGeom>
            <a:noFill/>
          </p:spPr>
          <p:txBody>
            <a:bodyPr wrap="square" rtlCol="0">
              <a:spAutoFit/>
            </a:bodyPr>
            <a:lstStyle/>
            <a:p>
              <a:r>
                <a:rPr lang="en-US" altLang="zh-CN" sz="1200" dirty="0">
                  <a:solidFill>
                    <a:schemeClr val="bg1"/>
                  </a:solidFill>
                  <a:latin typeface="Agency FB" panose="020B0503020202020204" pitchFamily="34" charset="0"/>
                  <a:ea typeface="微软雅黑" panose="020B0503020204020204" pitchFamily="34" charset="-122"/>
                </a:rPr>
                <a:t>20%</a:t>
              </a:r>
              <a:endParaRPr lang="zh-CN" altLang="en-US" sz="1200" dirty="0">
                <a:solidFill>
                  <a:schemeClr val="bg1"/>
                </a:solidFill>
                <a:latin typeface="Agency FB" panose="020B0503020202020204" pitchFamily="34" charset="0"/>
                <a:ea typeface="微软雅黑" panose="020B0503020204020204" pitchFamily="34" charset="-122"/>
              </a:endParaRPr>
            </a:p>
          </p:txBody>
        </p:sp>
        <p:grpSp>
          <p:nvGrpSpPr>
            <p:cNvPr id="25" name="Group 4"/>
            <p:cNvGrpSpPr>
              <a:grpSpLocks noChangeAspect="1"/>
            </p:cNvGrpSpPr>
            <p:nvPr/>
          </p:nvGrpSpPr>
          <p:grpSpPr bwMode="auto">
            <a:xfrm>
              <a:off x="8629649" y="3178874"/>
              <a:ext cx="606426" cy="734095"/>
              <a:chOff x="3688" y="1976"/>
              <a:chExt cx="304" cy="368"/>
            </a:xfrm>
          </p:grpSpPr>
          <p:sp>
            <p:nvSpPr>
              <p:cNvPr id="26" name="AutoShape 3"/>
              <p:cNvSpPr>
                <a:spLocks noChangeAspect="1" noChangeArrowheads="1" noTextEdit="1"/>
              </p:cNvSpPr>
              <p:nvPr/>
            </p:nvSpPr>
            <p:spPr bwMode="auto">
              <a:xfrm>
                <a:off x="3688" y="1976"/>
                <a:ext cx="30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Agency FB" panose="020B0503020202020204" pitchFamily="34" charset="0"/>
                </a:endParaRPr>
              </a:p>
            </p:txBody>
          </p:sp>
          <p:sp>
            <p:nvSpPr>
              <p:cNvPr id="27" name="Freeform 5"/>
              <p:cNvSpPr>
                <a:spLocks noEditPoints="1"/>
              </p:cNvSpPr>
              <p:nvPr/>
            </p:nvSpPr>
            <p:spPr bwMode="auto">
              <a:xfrm>
                <a:off x="3628" y="1969"/>
                <a:ext cx="424" cy="378"/>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8" name="矩形 27"/>
          <p:cNvSpPr/>
          <p:nvPr/>
        </p:nvSpPr>
        <p:spPr>
          <a:xfrm>
            <a:off x="1353344" y="5016272"/>
            <a:ext cx="3759200" cy="1107996"/>
          </a:xfrm>
          <a:prstGeom prst="rect">
            <a:avLst/>
          </a:prstGeom>
          <a:noFill/>
        </p:spPr>
        <p:txBody>
          <a:bodyPr wrap="square" rtlCol="0">
            <a:spAutoFit/>
          </a:bodyPr>
          <a:lstStyle/>
          <a:p>
            <a:pPr>
              <a:lnSpc>
                <a:spcPct val="150000"/>
              </a:lnSpc>
            </a:pP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     第一期投资将于</a:t>
            </a: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2018</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5</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13</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日进入，用于</a:t>
            </a: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XXX</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开发与推广，第二期预计将</a:t>
            </a: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2018</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3</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1</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日进入，具体占比视第一期财务状况决定。</a:t>
            </a:r>
            <a:endPar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6734572" y="5111282"/>
            <a:ext cx="4398168" cy="854080"/>
          </a:xfrm>
          <a:prstGeom prst="rect">
            <a:avLst/>
          </a:prstGeom>
          <a:noFill/>
        </p:spPr>
        <p:txBody>
          <a:bodyPr wrap="square" rtlCol="0">
            <a:spAutoFit/>
          </a:bodyPr>
          <a:lstStyle/>
          <a:p>
            <a:pPr>
              <a:lnSpc>
                <a:spcPct val="150000"/>
              </a:lnSpc>
            </a:pP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第一期投资将主要用在以下方面：技术开发占比为</a:t>
            </a: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60%</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、推广拓展占比为</a:t>
            </a: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20%</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、设计成本占比</a:t>
            </a: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、人力占比</a:t>
            </a: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outHorizontal)">
                                      <p:cBhvr>
                                        <p:cTn id="12" dur="500"/>
                                        <p:tgtEl>
                                          <p:spTgt spid="3"/>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100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nodeType="withEffect">
                                  <p:stCondLst>
                                    <p:cond delay="100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42" presetClass="entr" presetSubtype="0" fill="hold" nodeType="withEffect">
                                  <p:stCondLst>
                                    <p:cond delay="150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anim calcmode="lin" valueType="num">
                                      <p:cBhvr>
                                        <p:cTn id="40" dur="1000" fill="hold"/>
                                        <p:tgtEl>
                                          <p:spTgt spid="6"/>
                                        </p:tgtEl>
                                        <p:attrNameLst>
                                          <p:attrName>ppt_x</p:attrName>
                                        </p:attrNameLst>
                                      </p:cBhvr>
                                      <p:tavLst>
                                        <p:tav tm="0">
                                          <p:val>
                                            <p:strVal val="#ppt_x"/>
                                          </p:val>
                                        </p:tav>
                                        <p:tav tm="100000">
                                          <p:val>
                                            <p:strVal val="#ppt_x"/>
                                          </p:val>
                                        </p:tav>
                                      </p:tavLst>
                                    </p:anim>
                                    <p:anim calcmode="lin" valueType="num">
                                      <p:cBhvr>
                                        <p:cTn id="41" dur="1000" fill="hold"/>
                                        <p:tgtEl>
                                          <p:spTgt spid="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50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1000"/>
                                        <p:tgtEl>
                                          <p:spTgt spid="28"/>
                                        </p:tgtEl>
                                      </p:cBhvr>
                                    </p:animEffect>
                                    <p:anim calcmode="lin" valueType="num">
                                      <p:cBhvr>
                                        <p:cTn id="45" dur="1000" fill="hold"/>
                                        <p:tgtEl>
                                          <p:spTgt spid="28"/>
                                        </p:tgtEl>
                                        <p:attrNameLst>
                                          <p:attrName>ppt_x</p:attrName>
                                        </p:attrNameLst>
                                      </p:cBhvr>
                                      <p:tavLst>
                                        <p:tav tm="0">
                                          <p:val>
                                            <p:strVal val="#ppt_x"/>
                                          </p:val>
                                        </p:tav>
                                        <p:tav tm="100000">
                                          <p:val>
                                            <p:strVal val="#ppt_x"/>
                                          </p:val>
                                        </p:tav>
                                      </p:tavLst>
                                    </p:anim>
                                    <p:anim calcmode="lin" valueType="num">
                                      <p:cBhvr>
                                        <p:cTn id="46" dur="1000" fill="hold"/>
                                        <p:tgtEl>
                                          <p:spTgt spid="28"/>
                                        </p:tgtEl>
                                        <p:attrNameLst>
                                          <p:attrName>ppt_y</p:attrName>
                                        </p:attrNameLst>
                                      </p:cBhvr>
                                      <p:tavLst>
                                        <p:tav tm="0">
                                          <p:val>
                                            <p:strVal val="#ppt_y+.1"/>
                                          </p:val>
                                        </p:tav>
                                        <p:tav tm="100000">
                                          <p:val>
                                            <p:strVal val="#ppt_y"/>
                                          </p:val>
                                        </p:tav>
                                      </p:tavLst>
                                    </p:anim>
                                  </p:childTnLst>
                                </p:cTn>
                              </p:par>
                            </p:childTnLst>
                          </p:cTn>
                        </p:par>
                        <p:par>
                          <p:cTn id="47" fill="hold">
                            <p:stCondLst>
                              <p:cond delay="1000"/>
                            </p:stCondLst>
                            <p:childTnLst>
                              <p:par>
                                <p:cTn id="48" presetID="42" presetClass="entr" presetSubtype="0"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 grpId="0" animBg="1"/>
      <p:bldP spid="5" grpId="0" animBg="1"/>
      <p:bldP spid="12" grpId="0"/>
      <p:bldP spid="13" grpId="0"/>
      <p:bldP spid="14" grpId="0"/>
      <p:bldP spid="15" grpId="0"/>
      <p:bldP spid="28" grpId="0"/>
      <p:bldP spid="2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84458" y="345362"/>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发展计划</a:t>
            </a:r>
            <a:endParaRPr lang="zh-CN" altLang="en-US" sz="3200" b="1" spc="600" dirty="0">
              <a:solidFill>
                <a:srgbClr val="0070C0"/>
              </a:solidFill>
              <a:latin typeface="+mn-ea"/>
            </a:endParaRPr>
          </a:p>
        </p:txBody>
      </p:sp>
      <p:sp>
        <p:nvSpPr>
          <p:cNvPr id="46" name="文本框 45"/>
          <p:cNvSpPr txBox="1"/>
          <p:nvPr/>
        </p:nvSpPr>
        <p:spPr>
          <a:xfrm>
            <a:off x="1401860" y="1845173"/>
            <a:ext cx="1971698" cy="412576"/>
          </a:xfrm>
          <a:prstGeom prst="roundRect">
            <a:avLst>
              <a:gd name="adj" fmla="val 50000"/>
            </a:avLst>
          </a:prstGeom>
          <a:gradFill>
            <a:gsLst>
              <a:gs pos="1000">
                <a:schemeClr val="accent1"/>
              </a:gs>
              <a:gs pos="99000">
                <a:schemeClr val="accent4"/>
              </a:gs>
            </a:gsLst>
            <a:lin ang="16200000" scaled="1"/>
          </a:gradFill>
          <a:effectLst>
            <a:outerShdw blurRad="127000" dist="38100" dir="8100000" algn="tr" rotWithShape="0">
              <a:schemeClr val="accent4">
                <a:alpha val="30000"/>
              </a:schemeClr>
            </a:outerShdw>
          </a:effectLst>
        </p:spPr>
        <p:txBody>
          <a:bodyPr wrap="square" rtlCol="0" anchor="ctr" anchorCtr="0">
            <a:noAutofit/>
          </a:bodyPr>
          <a:lstStyle/>
          <a:p>
            <a:pPr marR="0" lvl="0" indent="0" algn="r" fontAlgn="auto">
              <a:lnSpc>
                <a:spcPct val="100000"/>
              </a:lnSpc>
              <a:spcBef>
                <a:spcPts val="0"/>
              </a:spcBef>
              <a:spcAft>
                <a:spcPts val="0"/>
              </a:spcAft>
              <a:buClrTx/>
              <a:buSzTx/>
              <a:buFontTx/>
              <a:buNone/>
              <a:defRPr/>
            </a:pPr>
            <a:r>
              <a:rPr lang="zh-CN" altLang="en-US" b="1" spc="300" dirty="0">
                <a:solidFill>
                  <a:schemeClr val="bg1"/>
                </a:solidFill>
                <a:latin typeface="+mj-ea"/>
                <a:ea typeface="+mj-ea"/>
                <a:cs typeface="+mn-ea"/>
              </a:rPr>
              <a:t>添加您的标题</a:t>
            </a:r>
            <a:endParaRPr lang="zh-CN" altLang="en-US" b="1" spc="300" dirty="0">
              <a:solidFill>
                <a:schemeClr val="bg1"/>
              </a:solidFill>
              <a:latin typeface="+mj-ea"/>
              <a:ea typeface="+mj-ea"/>
              <a:cs typeface="+mn-ea"/>
            </a:endParaRPr>
          </a:p>
        </p:txBody>
      </p:sp>
      <p:sp>
        <p:nvSpPr>
          <p:cNvPr id="47" name="文本框 46"/>
          <p:cNvSpPr txBox="1"/>
          <p:nvPr/>
        </p:nvSpPr>
        <p:spPr>
          <a:xfrm>
            <a:off x="1382108" y="2367547"/>
            <a:ext cx="4059314" cy="991810"/>
          </a:xfrm>
          <a:prstGeom prst="rect">
            <a:avLst/>
          </a:prstGeom>
          <a:noFill/>
        </p:spPr>
        <p:txBody>
          <a:bodyPr wrap="square" rtlCol="0">
            <a:spAutoFit/>
          </a:bodyPr>
          <a:lstStyle/>
          <a:p>
            <a:pPr>
              <a:lnSpc>
                <a:spcPct val="150000"/>
              </a:lnSpc>
            </a:pPr>
            <a:r>
              <a:rPr lang="zh-CN" altLang="en-US" sz="1000" spc="300">
                <a:solidFill>
                  <a:schemeClr val="bg1">
                    <a:lumMod val="65000"/>
                  </a:schemeClr>
                </a:solidFill>
              </a:rPr>
              <a:t>由在此输入详细介绍，以表达项目工作的详细资料和文字信息。由在此输入详细介绍，以表达项目工作的详细资料和文字信息。</a:t>
            </a:r>
            <a:endParaRPr lang="zh-CN" altLang="en-US" sz="1000" spc="300">
              <a:solidFill>
                <a:schemeClr val="bg1">
                  <a:lumMod val="65000"/>
                </a:schemeClr>
              </a:solidFill>
            </a:endParaRPr>
          </a:p>
          <a:p>
            <a:pPr>
              <a:lnSpc>
                <a:spcPct val="150000"/>
              </a:lnSpc>
            </a:pPr>
            <a:endParaRPr lang="zh-CN" altLang="en-US" sz="1000" spc="300">
              <a:solidFill>
                <a:schemeClr val="bg1">
                  <a:lumMod val="65000"/>
                </a:schemeClr>
              </a:solidFill>
            </a:endParaRPr>
          </a:p>
        </p:txBody>
      </p:sp>
      <p:sp>
        <p:nvSpPr>
          <p:cNvPr id="48" name="文本框 47"/>
          <p:cNvSpPr txBox="1"/>
          <p:nvPr/>
        </p:nvSpPr>
        <p:spPr>
          <a:xfrm>
            <a:off x="2212667" y="3877307"/>
            <a:ext cx="3025255" cy="573170"/>
          </a:xfrm>
          <a:prstGeom prst="rect">
            <a:avLst/>
          </a:prstGeom>
          <a:noFill/>
        </p:spPr>
        <p:txBody>
          <a:bodyPr wrap="square" rtlCol="0">
            <a:spAutoFit/>
          </a:bodyPr>
          <a:lstStyle/>
          <a:p>
            <a:pPr>
              <a:lnSpc>
                <a:spcPct val="150000"/>
              </a:lnSpc>
            </a:pPr>
            <a:r>
              <a:rPr lang="zh-CN" altLang="en-US" sz="1100" spc="300">
                <a:solidFill>
                  <a:schemeClr val="bg1">
                    <a:lumMod val="65000"/>
                  </a:schemeClr>
                </a:solidFill>
              </a:rPr>
              <a:t>由在此输入详细介绍，以表达项目工作的详细资料和文字信息。</a:t>
            </a:r>
            <a:endParaRPr lang="zh-CN" altLang="en-US" sz="1100" spc="300">
              <a:solidFill>
                <a:schemeClr val="bg1">
                  <a:lumMod val="65000"/>
                </a:schemeClr>
              </a:solidFill>
            </a:endParaRPr>
          </a:p>
        </p:txBody>
      </p:sp>
      <p:sp>
        <p:nvSpPr>
          <p:cNvPr id="49" name="文本框 48"/>
          <p:cNvSpPr txBox="1"/>
          <p:nvPr/>
        </p:nvSpPr>
        <p:spPr>
          <a:xfrm>
            <a:off x="2212667" y="4974255"/>
            <a:ext cx="3025255" cy="573170"/>
          </a:xfrm>
          <a:prstGeom prst="rect">
            <a:avLst/>
          </a:prstGeom>
          <a:noFill/>
        </p:spPr>
        <p:txBody>
          <a:bodyPr wrap="square" rtlCol="0">
            <a:spAutoFit/>
          </a:bodyPr>
          <a:lstStyle/>
          <a:p>
            <a:pPr>
              <a:lnSpc>
                <a:spcPct val="150000"/>
              </a:lnSpc>
            </a:pPr>
            <a:r>
              <a:rPr lang="zh-CN" altLang="en-US" sz="1100" spc="300">
                <a:solidFill>
                  <a:schemeClr val="bg1">
                    <a:lumMod val="65000"/>
                  </a:schemeClr>
                </a:solidFill>
              </a:rPr>
              <a:t>由在此输入详细介绍，以表达项目工作的详细资料和文字信息。</a:t>
            </a:r>
            <a:endParaRPr lang="zh-CN" altLang="en-US" sz="1100" spc="300">
              <a:solidFill>
                <a:schemeClr val="bg1">
                  <a:lumMod val="65000"/>
                </a:schemeClr>
              </a:solidFill>
            </a:endParaRPr>
          </a:p>
        </p:txBody>
      </p:sp>
      <p:grpSp>
        <p:nvGrpSpPr>
          <p:cNvPr id="50" name="组合 49"/>
          <p:cNvGrpSpPr/>
          <p:nvPr/>
        </p:nvGrpSpPr>
        <p:grpSpPr>
          <a:xfrm>
            <a:off x="1520456" y="3889744"/>
            <a:ext cx="566761" cy="566761"/>
            <a:chOff x="1520456" y="3965944"/>
            <a:chExt cx="566761" cy="566761"/>
          </a:xfrm>
        </p:grpSpPr>
        <p:sp>
          <p:nvSpPr>
            <p:cNvPr id="51" name="Oval 1"/>
            <p:cNvSpPr/>
            <p:nvPr/>
          </p:nvSpPr>
          <p:spPr>
            <a:xfrm>
              <a:off x="1520456" y="3965944"/>
              <a:ext cx="566761" cy="566761"/>
            </a:xfrm>
            <a:prstGeom prst="ellipse">
              <a:avLst/>
            </a:prstGeom>
            <a:gradFill flip="none" rotWithShape="1">
              <a:gsLst>
                <a:gs pos="0">
                  <a:schemeClr val="accent2">
                    <a:lumMod val="75000"/>
                  </a:schemeClr>
                </a:gs>
                <a:gs pos="100000">
                  <a:schemeClr val="accent2">
                    <a:lumMod val="60000"/>
                    <a:lumOff val="40000"/>
                  </a:schemeClr>
                </a:gs>
              </a:gsLst>
              <a:lin ang="13500000" scaled="1"/>
              <a:tileRect/>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52" name="Freeform 61"/>
            <p:cNvSpPr>
              <a:spLocks noEditPoints="1"/>
            </p:cNvSpPr>
            <p:nvPr/>
          </p:nvSpPr>
          <p:spPr bwMode="auto">
            <a:xfrm>
              <a:off x="1667721" y="4126360"/>
              <a:ext cx="272229" cy="259855"/>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chemeClr val="bg1"/>
            </a:solidFill>
            <a:ln>
              <a:noFill/>
            </a:ln>
          </p:spPr>
          <p:txBody>
            <a:bodyPr vert="horz" wrap="square" lIns="91440" tIns="45720" rIns="91440" bIns="45720" numCol="1" anchor="t" anchorCtr="0" compatLnSpc="1"/>
            <a:lstStyle/>
            <a:p>
              <a:endParaRPr lang="id-ID">
                <a:solidFill>
                  <a:prstClr val="black"/>
                </a:solidFill>
              </a:endParaRPr>
            </a:p>
          </p:txBody>
        </p:sp>
      </p:grpSp>
      <p:grpSp>
        <p:nvGrpSpPr>
          <p:cNvPr id="53" name="组合 52"/>
          <p:cNvGrpSpPr/>
          <p:nvPr/>
        </p:nvGrpSpPr>
        <p:grpSpPr>
          <a:xfrm>
            <a:off x="1520456" y="4990957"/>
            <a:ext cx="566761" cy="566761"/>
            <a:chOff x="1520456" y="5067157"/>
            <a:chExt cx="566761" cy="566761"/>
          </a:xfrm>
        </p:grpSpPr>
        <p:sp>
          <p:nvSpPr>
            <p:cNvPr id="54" name="Oval 11"/>
            <p:cNvSpPr/>
            <p:nvPr/>
          </p:nvSpPr>
          <p:spPr>
            <a:xfrm>
              <a:off x="1520456" y="5067157"/>
              <a:ext cx="566761" cy="566761"/>
            </a:xfrm>
            <a:prstGeom prst="ellipse">
              <a:avLst/>
            </a:prstGeom>
            <a:gradFill flip="none" rotWithShape="1">
              <a:gsLst>
                <a:gs pos="0">
                  <a:schemeClr val="accent1"/>
                </a:gs>
                <a:gs pos="100000">
                  <a:schemeClr val="accent4"/>
                </a:gs>
              </a:gsLst>
              <a:lin ang="13500000" scaled="1"/>
              <a:tileRect/>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grpSp>
          <p:nvGrpSpPr>
            <p:cNvPr id="55" name="组合 54"/>
            <p:cNvGrpSpPr/>
            <p:nvPr/>
          </p:nvGrpSpPr>
          <p:grpSpPr>
            <a:xfrm>
              <a:off x="1667721" y="5216190"/>
              <a:ext cx="267809" cy="268693"/>
              <a:chOff x="8250026" y="2143316"/>
              <a:chExt cx="481012" cy="482600"/>
            </a:xfrm>
            <a:solidFill>
              <a:schemeClr val="bg1"/>
            </a:solidFill>
          </p:grpSpPr>
          <p:sp>
            <p:nvSpPr>
              <p:cNvPr id="56" name="Freeform 82"/>
              <p:cNvSpPr>
                <a:spLocks noEditPoints="1"/>
              </p:cNvSpPr>
              <p:nvPr/>
            </p:nvSpPr>
            <p:spPr bwMode="auto">
              <a:xfrm>
                <a:off x="8250026" y="2143316"/>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57" name="Freeform 83"/>
              <p:cNvSpPr>
                <a:spLocks noEditPoints="1"/>
              </p:cNvSpPr>
              <p:nvPr/>
            </p:nvSpPr>
            <p:spPr bwMode="auto">
              <a:xfrm>
                <a:off x="8296063" y="2535429"/>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graphicFrame>
        <p:nvGraphicFramePr>
          <p:cNvPr id="58" name="图表 57"/>
          <p:cNvGraphicFramePr/>
          <p:nvPr/>
        </p:nvGraphicFramePr>
        <p:xfrm>
          <a:off x="5881755" y="1894450"/>
          <a:ext cx="5945810" cy="3965713"/>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barn(outVertical)">
                                      <p:cBhvr>
                                        <p:cTn id="12" dur="1000"/>
                                        <p:tgtEl>
                                          <p:spTgt spid="46"/>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1000"/>
                                        <p:tgtEl>
                                          <p:spTgt spid="4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1500"/>
                                        <p:tgtEl>
                                          <p:spTgt spid="50"/>
                                        </p:tgtEl>
                                      </p:cBhvr>
                                    </p:animEffect>
                                  </p:childTnLst>
                                </p:cTn>
                              </p:par>
                              <p:par>
                                <p:cTn id="20" presetID="35" presetClass="path" presetSubtype="0" decel="100000" fill="hold" nodeType="withEffect">
                                  <p:stCondLst>
                                    <p:cond delay="0"/>
                                  </p:stCondLst>
                                  <p:childTnLst>
                                    <p:animMotion origin="layout" path="M 3.33333E-6 -3.33333E-6 L -0.04558 -3.33333E-6 " pathEditMode="relative" rAng="0" ptsTypes="AA">
                                      <p:cBhvr>
                                        <p:cTn id="21" dur="1500" spd="-100000" fill="hold"/>
                                        <p:tgtEl>
                                          <p:spTgt spid="50"/>
                                        </p:tgtEl>
                                        <p:attrNameLst>
                                          <p:attrName>ppt_x</p:attrName>
                                          <p:attrName>ppt_y</p:attrName>
                                        </p:attrNameLst>
                                      </p:cBhvr>
                                      <p:rCtr x="-2279" y="0"/>
                                    </p:animMotion>
                                  </p:childTnLst>
                                </p:cTn>
                              </p:par>
                              <p:par>
                                <p:cTn id="22" presetID="10" presetClass="entr" presetSubtype="0"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500"/>
                                        <p:tgtEl>
                                          <p:spTgt spid="48"/>
                                        </p:tgtEl>
                                      </p:cBhvr>
                                    </p:animEffect>
                                  </p:childTnLst>
                                </p:cTn>
                              </p:par>
                              <p:par>
                                <p:cTn id="25" presetID="35" presetClass="path" presetSubtype="0" decel="100000" fill="hold" grpId="1" nodeType="withEffect">
                                  <p:stCondLst>
                                    <p:cond delay="0"/>
                                  </p:stCondLst>
                                  <p:childTnLst>
                                    <p:animMotion origin="layout" path="M 1.25E-6 -4.44444E-6 L 0.06002 -4.44444E-6 " pathEditMode="relative" rAng="0" ptsTypes="AA">
                                      <p:cBhvr>
                                        <p:cTn id="26" dur="1500" spd="-100000" fill="hold"/>
                                        <p:tgtEl>
                                          <p:spTgt spid="48"/>
                                        </p:tgtEl>
                                        <p:attrNameLst>
                                          <p:attrName>ppt_x</p:attrName>
                                          <p:attrName>ppt_y</p:attrName>
                                        </p:attrNameLst>
                                      </p:cBhvr>
                                      <p:rCtr x="2995" y="0"/>
                                    </p:animMotion>
                                  </p:childTnLst>
                                </p:cTn>
                              </p:par>
                              <p:par>
                                <p:cTn id="27" presetID="10" presetClass="entr" presetSubtype="0" fill="hold" nodeType="withEffect">
                                  <p:stCondLst>
                                    <p:cond delay="75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1500"/>
                                        <p:tgtEl>
                                          <p:spTgt spid="53"/>
                                        </p:tgtEl>
                                      </p:cBhvr>
                                    </p:animEffect>
                                  </p:childTnLst>
                                </p:cTn>
                              </p:par>
                              <p:par>
                                <p:cTn id="30" presetID="35" presetClass="path" presetSubtype="0" decel="100000" fill="hold" nodeType="withEffect">
                                  <p:stCondLst>
                                    <p:cond delay="750"/>
                                  </p:stCondLst>
                                  <p:childTnLst>
                                    <p:animMotion origin="layout" path="M 3.33333E-6 -1.48148E-6 L -0.04558 -1.48148E-6 " pathEditMode="relative" rAng="0" ptsTypes="AA">
                                      <p:cBhvr>
                                        <p:cTn id="31" dur="1500" spd="-100000" fill="hold"/>
                                        <p:tgtEl>
                                          <p:spTgt spid="53"/>
                                        </p:tgtEl>
                                        <p:attrNameLst>
                                          <p:attrName>ppt_x</p:attrName>
                                          <p:attrName>ppt_y</p:attrName>
                                        </p:attrNameLst>
                                      </p:cBhvr>
                                      <p:rCtr x="-2279" y="0"/>
                                    </p:animMotion>
                                  </p:childTnLst>
                                </p:cTn>
                              </p:par>
                              <p:par>
                                <p:cTn id="32" presetID="10" presetClass="entr" presetSubtype="0" fill="hold" grpId="0" nodeType="withEffect">
                                  <p:stCondLst>
                                    <p:cond delay="75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1500"/>
                                        <p:tgtEl>
                                          <p:spTgt spid="49"/>
                                        </p:tgtEl>
                                      </p:cBhvr>
                                    </p:animEffect>
                                  </p:childTnLst>
                                </p:cTn>
                              </p:par>
                              <p:par>
                                <p:cTn id="35" presetID="35" presetClass="path" presetSubtype="0" decel="100000" fill="hold" grpId="1" nodeType="withEffect">
                                  <p:stCondLst>
                                    <p:cond delay="750"/>
                                  </p:stCondLst>
                                  <p:childTnLst>
                                    <p:animMotion origin="layout" path="M 1.25E-6 1.85185E-6 L 0.06002 1.85185E-6 " pathEditMode="relative" rAng="0" ptsTypes="AA">
                                      <p:cBhvr>
                                        <p:cTn id="36" dur="1500" spd="-100000" fill="hold"/>
                                        <p:tgtEl>
                                          <p:spTgt spid="49"/>
                                        </p:tgtEl>
                                        <p:attrNameLst>
                                          <p:attrName>ppt_x</p:attrName>
                                          <p:attrName>ppt_y</p:attrName>
                                        </p:attrNameLst>
                                      </p:cBhvr>
                                      <p:rCtr x="2995" y="0"/>
                                    </p:animMotion>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wipe(left)">
                                      <p:cBhvr>
                                        <p:cTn id="40" dur="12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6" grpId="0" animBg="1"/>
      <p:bldP spid="47" grpId="0"/>
      <p:bldP spid="48" grpId="0"/>
      <p:bldP spid="48" grpId="1"/>
      <p:bldP spid="49" grpId="0"/>
      <p:bldP spid="49" grpId="1"/>
      <p:bldGraphic spid="58" grpId="0" uiExpand="1">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19664" y="366315"/>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实施步骤</a:t>
            </a:r>
            <a:endParaRPr lang="zh-CN" altLang="en-US" sz="3200" b="1" spc="600" dirty="0">
              <a:solidFill>
                <a:srgbClr val="0070C0"/>
              </a:solidFill>
              <a:latin typeface="+mn-ea"/>
            </a:endParaRPr>
          </a:p>
        </p:txBody>
      </p:sp>
      <p:grpSp>
        <p:nvGrpSpPr>
          <p:cNvPr id="90" name="组合 89"/>
          <p:cNvGrpSpPr/>
          <p:nvPr/>
        </p:nvGrpSpPr>
        <p:grpSpPr>
          <a:xfrm>
            <a:off x="4791048" y="3597991"/>
            <a:ext cx="2583746" cy="2404347"/>
            <a:chOff x="4791048" y="3617041"/>
            <a:chExt cx="2583746" cy="2404347"/>
          </a:xfrm>
        </p:grpSpPr>
        <p:sp>
          <p:nvSpPr>
            <p:cNvPr id="91" name="椭圆 90"/>
            <p:cNvSpPr/>
            <p:nvPr/>
          </p:nvSpPr>
          <p:spPr>
            <a:xfrm>
              <a:off x="4791048" y="4652107"/>
              <a:ext cx="2513651" cy="1369281"/>
            </a:xfrm>
            <a:prstGeom prst="ellipse">
              <a:avLst/>
            </a:prstGeom>
            <a:gradFill flip="none" rotWithShape="1">
              <a:gsLst>
                <a:gs pos="1000">
                  <a:schemeClr val="tx1">
                    <a:alpha val="50000"/>
                  </a:schemeClr>
                </a:gs>
                <a:gs pos="60000">
                  <a:schemeClr val="tx1">
                    <a:alpha val="2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Shape 750"/>
            <p:cNvSpPr/>
            <p:nvPr/>
          </p:nvSpPr>
          <p:spPr>
            <a:xfrm>
              <a:off x="5178392" y="3802214"/>
              <a:ext cx="1833382" cy="1099559"/>
            </a:xfrm>
            <a:custGeom>
              <a:avLst/>
              <a:gdLst/>
              <a:ahLst/>
              <a:cxnLst>
                <a:cxn ang="0">
                  <a:pos x="wd2" y="hd2"/>
                </a:cxn>
                <a:cxn ang="5400000">
                  <a:pos x="wd2" y="hd2"/>
                </a:cxn>
                <a:cxn ang="10800000">
                  <a:pos x="wd2" y="hd2"/>
                </a:cxn>
                <a:cxn ang="16200000">
                  <a:pos x="wd2" y="hd2"/>
                </a:cxn>
              </a:cxnLst>
              <a:rect l="0" t="0" r="r" b="b"/>
              <a:pathLst>
                <a:path w="21600" h="21600" extrusionOk="0">
                  <a:moveTo>
                    <a:pt x="0" y="10492"/>
                  </a:moveTo>
                  <a:cubicBezTo>
                    <a:pt x="1575" y="8911"/>
                    <a:pt x="2902" y="6913"/>
                    <a:pt x="4477" y="5332"/>
                  </a:cubicBezTo>
                  <a:lnTo>
                    <a:pt x="10838" y="0"/>
                  </a:lnTo>
                  <a:lnTo>
                    <a:pt x="21600" y="10391"/>
                  </a:lnTo>
                  <a:lnTo>
                    <a:pt x="10791" y="21600"/>
                  </a:lnTo>
                  <a:lnTo>
                    <a:pt x="0" y="10492"/>
                  </a:lnTo>
                  <a:close/>
                </a:path>
              </a:pathLst>
            </a:custGeom>
            <a:solidFill>
              <a:srgbClr val="9F9174"/>
            </a:solidFill>
            <a:ln w="12700" cap="flat">
              <a:noFill/>
              <a:miter lim="400000"/>
            </a:ln>
            <a:effectLst/>
          </p:spPr>
          <p:txBody>
            <a:bodyPr wrap="square" lIns="60960" tIns="60960" rIns="60960" bIns="60960" numCol="1" anchor="ctr">
              <a:noAutofit/>
            </a:bodyPr>
            <a:lstStyle/>
            <a:p>
              <a:pPr defTabSz="228600">
                <a:defRPr sz="6400">
                  <a:solidFill>
                    <a:srgbClr val="070707"/>
                  </a:solidFill>
                  <a:latin typeface="Calibri" panose="020F0502020204030204"/>
                  <a:ea typeface="Calibri" panose="020F0502020204030204"/>
                  <a:cs typeface="Calibri" panose="020F0502020204030204"/>
                  <a:sym typeface="Calibri" panose="020F0502020204030204"/>
                </a:defRPr>
              </a:pPr>
              <a:endParaRPr sz="3200">
                <a:cs typeface="+mn-ea"/>
                <a:sym typeface="+mn-lt"/>
              </a:endParaRPr>
            </a:p>
          </p:txBody>
        </p:sp>
        <p:sp>
          <p:nvSpPr>
            <p:cNvPr id="93" name="Shape 751"/>
            <p:cNvSpPr/>
            <p:nvPr/>
          </p:nvSpPr>
          <p:spPr>
            <a:xfrm>
              <a:off x="4817206" y="3617041"/>
              <a:ext cx="1286711" cy="715106"/>
            </a:xfrm>
            <a:custGeom>
              <a:avLst/>
              <a:gdLst/>
              <a:ahLst/>
              <a:cxnLst>
                <a:cxn ang="0">
                  <a:pos x="wd2" y="hd2"/>
                </a:cxn>
                <a:cxn ang="5400000">
                  <a:pos x="wd2" y="hd2"/>
                </a:cxn>
                <a:cxn ang="10800000">
                  <a:pos x="wd2" y="hd2"/>
                </a:cxn>
                <a:cxn ang="16200000">
                  <a:pos x="wd2" y="hd2"/>
                </a:cxn>
              </a:cxnLst>
              <a:rect l="0" t="0" r="r" b="b"/>
              <a:pathLst>
                <a:path w="21600" h="21600" extrusionOk="0">
                  <a:moveTo>
                    <a:pt x="6222" y="21600"/>
                  </a:moveTo>
                  <a:lnTo>
                    <a:pt x="0" y="15710"/>
                  </a:lnTo>
                  <a:lnTo>
                    <a:pt x="15756" y="0"/>
                  </a:lnTo>
                  <a:lnTo>
                    <a:pt x="21600" y="5628"/>
                  </a:lnTo>
                  <a:lnTo>
                    <a:pt x="6222" y="21600"/>
                  </a:lnTo>
                  <a:close/>
                </a:path>
              </a:pathLst>
            </a:custGeom>
            <a:solidFill>
              <a:srgbClr val="CAB992"/>
            </a:solidFill>
            <a:ln w="12700" cap="flat">
              <a:noFill/>
              <a:miter lim="400000"/>
            </a:ln>
            <a:effectLst/>
          </p:spPr>
          <p:txBody>
            <a:bodyPr wrap="square" lIns="60960" tIns="60960" rIns="60960" bIns="60960" numCol="1" anchor="ctr">
              <a:noAutofit/>
            </a:bodyPr>
            <a:lstStyle/>
            <a:p>
              <a:pPr defTabSz="228600">
                <a:defRPr sz="6400">
                  <a:solidFill>
                    <a:srgbClr val="070707"/>
                  </a:solidFill>
                  <a:latin typeface="Calibri" panose="020F0502020204030204"/>
                  <a:ea typeface="Calibri" panose="020F0502020204030204"/>
                  <a:cs typeface="Calibri" panose="020F0502020204030204"/>
                  <a:sym typeface="Calibri" panose="020F0502020204030204"/>
                </a:defRPr>
              </a:pPr>
              <a:endParaRPr sz="3200">
                <a:cs typeface="+mn-ea"/>
                <a:sym typeface="+mn-lt"/>
              </a:endParaRPr>
            </a:p>
          </p:txBody>
        </p:sp>
        <p:sp>
          <p:nvSpPr>
            <p:cNvPr id="94" name="Shape 752"/>
            <p:cNvSpPr/>
            <p:nvPr/>
          </p:nvSpPr>
          <p:spPr>
            <a:xfrm>
              <a:off x="6088001" y="3617041"/>
              <a:ext cx="1286793" cy="715105"/>
            </a:xfrm>
            <a:custGeom>
              <a:avLst/>
              <a:gdLst/>
              <a:ahLst/>
              <a:cxnLst>
                <a:cxn ang="0">
                  <a:pos x="wd2" y="hd2"/>
                </a:cxn>
                <a:cxn ang="5400000">
                  <a:pos x="wd2" y="hd2"/>
                </a:cxn>
                <a:cxn ang="10800000">
                  <a:pos x="wd2" y="hd2"/>
                </a:cxn>
                <a:cxn ang="16200000">
                  <a:pos x="wd2" y="hd2"/>
                </a:cxn>
              </a:cxnLst>
              <a:rect l="0" t="0" r="r" b="b"/>
              <a:pathLst>
                <a:path w="21600" h="21600" extrusionOk="0">
                  <a:moveTo>
                    <a:pt x="15378" y="21600"/>
                  </a:moveTo>
                  <a:lnTo>
                    <a:pt x="21600" y="15710"/>
                  </a:lnTo>
                  <a:lnTo>
                    <a:pt x="5844" y="0"/>
                  </a:lnTo>
                  <a:lnTo>
                    <a:pt x="0" y="5628"/>
                  </a:lnTo>
                  <a:lnTo>
                    <a:pt x="15378" y="21600"/>
                  </a:lnTo>
                  <a:close/>
                </a:path>
              </a:pathLst>
            </a:custGeom>
            <a:solidFill>
              <a:srgbClr val="CAB992"/>
            </a:solidFill>
            <a:ln w="12700" cap="flat">
              <a:noFill/>
              <a:miter lim="400000"/>
            </a:ln>
            <a:effectLst/>
          </p:spPr>
          <p:txBody>
            <a:bodyPr wrap="square" lIns="60960" tIns="60960" rIns="60960" bIns="60960" numCol="1" anchor="ctr">
              <a:noAutofit/>
            </a:bodyPr>
            <a:lstStyle/>
            <a:p>
              <a:pPr defTabSz="228600">
                <a:defRPr sz="6400">
                  <a:solidFill>
                    <a:srgbClr val="070707"/>
                  </a:solidFill>
                  <a:latin typeface="Calibri" panose="020F0502020204030204"/>
                  <a:ea typeface="Calibri" panose="020F0502020204030204"/>
                  <a:cs typeface="Calibri" panose="020F0502020204030204"/>
                  <a:sym typeface="Calibri" panose="020F0502020204030204"/>
                </a:defRPr>
              </a:pPr>
              <a:endParaRPr sz="3200">
                <a:cs typeface="+mn-ea"/>
                <a:sym typeface="+mn-lt"/>
              </a:endParaRPr>
            </a:p>
          </p:txBody>
        </p:sp>
        <p:sp>
          <p:nvSpPr>
            <p:cNvPr id="95" name="Shape 753"/>
            <p:cNvSpPr/>
            <p:nvPr/>
          </p:nvSpPr>
          <p:spPr>
            <a:xfrm flipV="1">
              <a:off x="6095076" y="3801294"/>
              <a:ext cx="1" cy="2130784"/>
            </a:xfrm>
            <a:prstGeom prst="line">
              <a:avLst/>
            </a:prstGeom>
            <a:noFill/>
            <a:ln w="12700" cap="flat">
              <a:solidFill>
                <a:srgbClr val="8F8268"/>
              </a:solidFill>
              <a:prstDash val="solid"/>
              <a:miter lim="400000"/>
            </a:ln>
            <a:effectLst/>
          </p:spPr>
          <p:txBody>
            <a:bodyPr wrap="square" lIns="60960" tIns="60960" rIns="60960" bIns="60960" numCol="1" anchor="t">
              <a:noAutofit/>
            </a:bodyPr>
            <a:lstStyle/>
            <a:p>
              <a:pPr defTabSz="228600">
                <a:defRPr sz="3200">
                  <a:solidFill>
                    <a:srgbClr val="000000"/>
                  </a:solidFill>
                  <a:latin typeface="Helvetica"/>
                  <a:ea typeface="Helvetica"/>
                  <a:cs typeface="Helvetica"/>
                  <a:sym typeface="Helvetica"/>
                </a:defRPr>
              </a:pPr>
              <a:endParaRPr sz="1600">
                <a:cs typeface="+mn-ea"/>
                <a:sym typeface="+mn-lt"/>
              </a:endParaRPr>
            </a:p>
          </p:txBody>
        </p:sp>
        <p:sp>
          <p:nvSpPr>
            <p:cNvPr id="96" name="Shape 754"/>
            <p:cNvSpPr/>
            <p:nvPr/>
          </p:nvSpPr>
          <p:spPr>
            <a:xfrm>
              <a:off x="6094423" y="4331066"/>
              <a:ext cx="921862" cy="16010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6808"/>
                  </a:lnTo>
                  <a:lnTo>
                    <a:pt x="21600" y="0"/>
                  </a:lnTo>
                  <a:lnTo>
                    <a:pt x="21600" y="14300"/>
                  </a:lnTo>
                  <a:lnTo>
                    <a:pt x="0" y="21600"/>
                  </a:lnTo>
                  <a:close/>
                </a:path>
              </a:pathLst>
            </a:custGeom>
            <a:solidFill>
              <a:srgbClr val="A79879"/>
            </a:solidFill>
            <a:ln w="12700" cap="flat">
              <a:noFill/>
              <a:miter lim="400000"/>
            </a:ln>
            <a:effectLst/>
          </p:spPr>
          <p:txBody>
            <a:bodyPr wrap="square" lIns="60960" tIns="60960" rIns="60960" bIns="60960" numCol="1" anchor="ctr">
              <a:noAutofit/>
            </a:bodyPr>
            <a:lstStyle/>
            <a:p>
              <a:pPr defTabSz="228600">
                <a:defRPr sz="6400">
                  <a:solidFill>
                    <a:srgbClr val="070707"/>
                  </a:solidFill>
                  <a:latin typeface="Calibri" panose="020F0502020204030204"/>
                  <a:ea typeface="Calibri" panose="020F0502020204030204"/>
                  <a:cs typeface="Calibri" panose="020F0502020204030204"/>
                  <a:sym typeface="Calibri" panose="020F0502020204030204"/>
                </a:defRPr>
              </a:pPr>
              <a:endParaRPr sz="3200">
                <a:cs typeface="+mn-ea"/>
                <a:sym typeface="+mn-lt"/>
              </a:endParaRPr>
            </a:p>
          </p:txBody>
        </p:sp>
        <p:sp>
          <p:nvSpPr>
            <p:cNvPr id="97" name="Shape 755"/>
            <p:cNvSpPr/>
            <p:nvPr/>
          </p:nvSpPr>
          <p:spPr>
            <a:xfrm>
              <a:off x="5172561" y="4331066"/>
              <a:ext cx="921864" cy="16010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6808"/>
                  </a:lnTo>
                  <a:lnTo>
                    <a:pt x="0" y="0"/>
                  </a:lnTo>
                  <a:lnTo>
                    <a:pt x="0" y="14300"/>
                  </a:lnTo>
                  <a:lnTo>
                    <a:pt x="21600" y="21600"/>
                  </a:lnTo>
                  <a:close/>
                </a:path>
              </a:pathLst>
            </a:custGeom>
            <a:solidFill>
              <a:srgbClr val="BAAA87"/>
            </a:solidFill>
            <a:ln w="12700" cap="flat">
              <a:noFill/>
              <a:miter lim="400000"/>
            </a:ln>
            <a:effectLst/>
          </p:spPr>
          <p:txBody>
            <a:bodyPr wrap="square" lIns="60960" tIns="60960" rIns="60960" bIns="60960" numCol="1" anchor="ctr">
              <a:noAutofit/>
            </a:bodyPr>
            <a:lstStyle/>
            <a:p>
              <a:pPr defTabSz="228600">
                <a:defRPr sz="6400">
                  <a:solidFill>
                    <a:srgbClr val="070707"/>
                  </a:solidFill>
                  <a:latin typeface="Calibri" panose="020F0502020204030204"/>
                  <a:ea typeface="Calibri" panose="020F0502020204030204"/>
                  <a:cs typeface="Calibri" panose="020F0502020204030204"/>
                  <a:sym typeface="Calibri" panose="020F0502020204030204"/>
                </a:defRPr>
              </a:pPr>
              <a:endParaRPr sz="3200">
                <a:cs typeface="+mn-ea"/>
                <a:sym typeface="+mn-lt"/>
              </a:endParaRPr>
            </a:p>
          </p:txBody>
        </p:sp>
        <p:sp>
          <p:nvSpPr>
            <p:cNvPr id="98" name="Shape 756"/>
            <p:cNvSpPr/>
            <p:nvPr/>
          </p:nvSpPr>
          <p:spPr>
            <a:xfrm>
              <a:off x="4825553" y="4325927"/>
              <a:ext cx="1262625" cy="773041"/>
            </a:xfrm>
            <a:custGeom>
              <a:avLst/>
              <a:gdLst/>
              <a:ahLst/>
              <a:cxnLst>
                <a:cxn ang="0">
                  <a:pos x="wd2" y="hd2"/>
                </a:cxn>
                <a:cxn ang="5400000">
                  <a:pos x="wd2" y="hd2"/>
                </a:cxn>
                <a:cxn ang="10800000">
                  <a:pos x="wd2" y="hd2"/>
                </a:cxn>
                <a:cxn ang="16200000">
                  <a:pos x="wd2" y="hd2"/>
                </a:cxn>
              </a:cxnLst>
              <a:rect l="0" t="0" r="r" b="b"/>
              <a:pathLst>
                <a:path w="21600" h="21600" extrusionOk="0">
                  <a:moveTo>
                    <a:pt x="5969" y="0"/>
                  </a:moveTo>
                  <a:lnTo>
                    <a:pt x="0" y="7587"/>
                  </a:lnTo>
                  <a:lnTo>
                    <a:pt x="15834" y="21600"/>
                  </a:lnTo>
                  <a:lnTo>
                    <a:pt x="21600" y="14259"/>
                  </a:lnTo>
                  <a:lnTo>
                    <a:pt x="5969" y="0"/>
                  </a:lnTo>
                  <a:close/>
                </a:path>
              </a:pathLst>
            </a:custGeom>
            <a:solidFill>
              <a:srgbClr val="CAB992"/>
            </a:solidFill>
            <a:ln w="12700" cap="flat">
              <a:noFill/>
              <a:miter lim="400000"/>
            </a:ln>
            <a:effectLst/>
          </p:spPr>
          <p:txBody>
            <a:bodyPr wrap="square" lIns="60960" tIns="60960" rIns="60960" bIns="60960" numCol="1" anchor="ctr">
              <a:noAutofit/>
            </a:bodyPr>
            <a:lstStyle/>
            <a:p>
              <a:pPr defTabSz="228600">
                <a:defRPr sz="6400">
                  <a:solidFill>
                    <a:srgbClr val="070707"/>
                  </a:solidFill>
                  <a:latin typeface="Calibri" panose="020F0502020204030204"/>
                  <a:ea typeface="Calibri" panose="020F0502020204030204"/>
                  <a:cs typeface="Calibri" panose="020F0502020204030204"/>
                  <a:sym typeface="Calibri" panose="020F0502020204030204"/>
                </a:defRPr>
              </a:pPr>
              <a:endParaRPr sz="3200">
                <a:cs typeface="+mn-ea"/>
                <a:sym typeface="+mn-lt"/>
              </a:endParaRPr>
            </a:p>
          </p:txBody>
        </p:sp>
        <p:sp>
          <p:nvSpPr>
            <p:cNvPr id="99" name="Shape 757"/>
            <p:cNvSpPr/>
            <p:nvPr/>
          </p:nvSpPr>
          <p:spPr>
            <a:xfrm>
              <a:off x="6103357" y="4325927"/>
              <a:ext cx="1262543" cy="773041"/>
            </a:xfrm>
            <a:custGeom>
              <a:avLst/>
              <a:gdLst/>
              <a:ahLst/>
              <a:cxnLst>
                <a:cxn ang="0">
                  <a:pos x="wd2" y="hd2"/>
                </a:cxn>
                <a:cxn ang="5400000">
                  <a:pos x="wd2" y="hd2"/>
                </a:cxn>
                <a:cxn ang="10800000">
                  <a:pos x="wd2" y="hd2"/>
                </a:cxn>
                <a:cxn ang="16200000">
                  <a:pos x="wd2" y="hd2"/>
                </a:cxn>
              </a:cxnLst>
              <a:rect l="0" t="0" r="r" b="b"/>
              <a:pathLst>
                <a:path w="21600" h="21600" extrusionOk="0">
                  <a:moveTo>
                    <a:pt x="15631" y="0"/>
                  </a:moveTo>
                  <a:lnTo>
                    <a:pt x="21600" y="7587"/>
                  </a:lnTo>
                  <a:lnTo>
                    <a:pt x="5766" y="21600"/>
                  </a:lnTo>
                  <a:lnTo>
                    <a:pt x="0" y="14259"/>
                  </a:lnTo>
                  <a:lnTo>
                    <a:pt x="15631" y="0"/>
                  </a:lnTo>
                  <a:close/>
                </a:path>
              </a:pathLst>
            </a:custGeom>
            <a:solidFill>
              <a:srgbClr val="CAB992"/>
            </a:solidFill>
            <a:ln w="12700" cap="flat">
              <a:noFill/>
              <a:miter lim="400000"/>
            </a:ln>
            <a:effectLst/>
          </p:spPr>
          <p:txBody>
            <a:bodyPr wrap="square" lIns="60960" tIns="60960" rIns="60960" bIns="60960" numCol="1" anchor="ctr">
              <a:noAutofit/>
            </a:bodyPr>
            <a:lstStyle/>
            <a:p>
              <a:pPr defTabSz="228600">
                <a:defRPr sz="6400">
                  <a:solidFill>
                    <a:srgbClr val="070707"/>
                  </a:solidFill>
                  <a:latin typeface="Calibri" panose="020F0502020204030204"/>
                  <a:ea typeface="Calibri" panose="020F0502020204030204"/>
                  <a:cs typeface="Calibri" panose="020F0502020204030204"/>
                  <a:sym typeface="Calibri" panose="020F0502020204030204"/>
                </a:defRPr>
              </a:pPr>
              <a:endParaRPr sz="3200">
                <a:cs typeface="+mn-ea"/>
                <a:sym typeface="+mn-lt"/>
              </a:endParaRPr>
            </a:p>
          </p:txBody>
        </p:sp>
      </p:grpSp>
      <p:sp>
        <p:nvSpPr>
          <p:cNvPr id="100" name="Shape 763"/>
          <p:cNvSpPr/>
          <p:nvPr/>
        </p:nvSpPr>
        <p:spPr>
          <a:xfrm>
            <a:off x="8284188" y="2846266"/>
            <a:ext cx="3070534" cy="784254"/>
          </a:xfrm>
          <a:prstGeom prst="rect">
            <a:avLst/>
          </a:prstGeom>
          <a:noFill/>
          <a:ln w="12700" cap="flat">
            <a:noFill/>
            <a:miter lim="400000"/>
          </a:ln>
          <a:effectLst/>
        </p:spPr>
        <p:txBody>
          <a:bodyPr wrap="square" lIns="25400" tIns="25400" rIns="25400" bIns="25400" numCol="1" anchor="ctr">
            <a:spAutoFit/>
          </a:bodyPr>
          <a:lstStyle>
            <a:lvl1pPr algn="l">
              <a:lnSpc>
                <a:spcPct val="90000"/>
              </a:lnSpc>
              <a:defRPr sz="2400">
                <a:solidFill>
                  <a:srgbClr val="8DA6C0"/>
                </a:solidFill>
                <a:latin typeface="+mj-lt"/>
                <a:ea typeface="+mj-ea"/>
                <a:cs typeface="+mj-cs"/>
                <a:sym typeface="Open Sans" panose="020B0606030504020204"/>
              </a:defRPr>
            </a:lvl1pPr>
          </a:lstStyle>
          <a:p>
            <a:pPr algn="just">
              <a:lnSpc>
                <a:spcPct val="150000"/>
              </a:lnSpc>
            </a:pPr>
            <a:r>
              <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cs typeface="+mn-cs"/>
                <a:sym typeface="+mn-lt"/>
              </a:rPr>
              <a:t>请在这里添加相关的文字描述可以从您的文案中复制需要的内容到这里选择仅保留文字即可，</a:t>
            </a:r>
            <a:endPar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cs typeface="+mn-cs"/>
              <a:sym typeface="+mn-lt"/>
            </a:endParaRPr>
          </a:p>
        </p:txBody>
      </p:sp>
      <p:sp>
        <p:nvSpPr>
          <p:cNvPr id="101" name="Shape 764"/>
          <p:cNvSpPr/>
          <p:nvPr/>
        </p:nvSpPr>
        <p:spPr>
          <a:xfrm>
            <a:off x="8297945" y="2436496"/>
            <a:ext cx="927009" cy="285751"/>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75000"/>
                </a:schemeClr>
              </a:gs>
            </a:gsLst>
            <a:lin ang="5400000" scaled="1"/>
          </a:gradFill>
          <a:ln>
            <a:noFill/>
          </a:ln>
          <a:effectLst>
            <a:outerShdw blurRad="254000" dist="63500" dir="5400000" algn="t" rotWithShape="0">
              <a:schemeClr val="tx1">
                <a:lumMod val="85000"/>
                <a:lumOff val="1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Impact" panose="020B0806030902050204" pitchFamily="34" charset="0"/>
                <a:cs typeface="+mn-ea"/>
                <a:sym typeface="+mn-lt"/>
              </a:rPr>
              <a:t>Step #3</a:t>
            </a:r>
            <a:endParaRPr sz="1100" dirty="0">
              <a:solidFill>
                <a:schemeClr val="lt1"/>
              </a:solidFill>
              <a:latin typeface="Impact" panose="020B0806030902050204" pitchFamily="34" charset="0"/>
              <a:cs typeface="+mn-ea"/>
              <a:sym typeface="+mn-lt"/>
            </a:endParaRPr>
          </a:p>
        </p:txBody>
      </p:sp>
      <p:sp>
        <p:nvSpPr>
          <p:cNvPr id="102" name="Shape 766"/>
          <p:cNvSpPr/>
          <p:nvPr/>
        </p:nvSpPr>
        <p:spPr>
          <a:xfrm>
            <a:off x="8284188" y="4479907"/>
            <a:ext cx="3070534" cy="784254"/>
          </a:xfrm>
          <a:prstGeom prst="rect">
            <a:avLst/>
          </a:prstGeom>
          <a:noFill/>
          <a:ln w="12700" cap="flat">
            <a:noFill/>
            <a:miter lim="400000"/>
          </a:ln>
          <a:effectLst/>
        </p:spPr>
        <p:txBody>
          <a:bodyPr wrap="square" lIns="25400" tIns="25400" rIns="25400" bIns="25400" numCol="1" anchor="ctr">
            <a:spAutoFit/>
          </a:bodyPr>
          <a:lstStyle/>
          <a:p>
            <a:pPr algn="just">
              <a:lnSpc>
                <a:spcPct val="150000"/>
              </a:lnSpc>
            </a:pPr>
            <a:r>
              <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sym typeface="+mn-lt"/>
              </a:rPr>
              <a:t>请在这里添加相关的文字描述可以从您的文案中复制需要的内容到这里选择仅保留文字即可，</a:t>
            </a:r>
            <a:endPar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sym typeface="+mn-lt"/>
            </a:endParaRPr>
          </a:p>
        </p:txBody>
      </p:sp>
      <p:sp>
        <p:nvSpPr>
          <p:cNvPr id="103" name="Shape 767"/>
          <p:cNvSpPr/>
          <p:nvPr/>
        </p:nvSpPr>
        <p:spPr>
          <a:xfrm>
            <a:off x="8297945" y="4070137"/>
            <a:ext cx="927009" cy="285751"/>
          </a:xfrm>
          <a:prstGeom prst="roundRect">
            <a:avLst>
              <a:gd name="adj" fmla="val 50000"/>
            </a:avLst>
          </a:prstGeom>
          <a:gradFill>
            <a:gsLst>
              <a:gs pos="1000">
                <a:schemeClr val="accent3">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schemeClr val="tx1">
                <a:lumMod val="85000"/>
                <a:lumOff val="1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Impact" panose="020B0806030902050204" pitchFamily="34" charset="0"/>
                <a:cs typeface="+mn-ea"/>
                <a:sym typeface="+mn-lt"/>
              </a:rPr>
              <a:t>Step #4</a:t>
            </a:r>
            <a:endParaRPr sz="1100" dirty="0">
              <a:solidFill>
                <a:schemeClr val="lt1"/>
              </a:solidFill>
              <a:latin typeface="Impact" panose="020B0806030902050204" pitchFamily="34" charset="0"/>
              <a:cs typeface="+mn-ea"/>
              <a:sym typeface="+mn-lt"/>
            </a:endParaRPr>
          </a:p>
        </p:txBody>
      </p:sp>
      <p:sp>
        <p:nvSpPr>
          <p:cNvPr id="104" name="Shape 769"/>
          <p:cNvSpPr/>
          <p:nvPr/>
        </p:nvSpPr>
        <p:spPr>
          <a:xfrm>
            <a:off x="815593" y="2971931"/>
            <a:ext cx="3070536" cy="784254"/>
          </a:xfrm>
          <a:prstGeom prst="rect">
            <a:avLst/>
          </a:prstGeom>
          <a:noFill/>
          <a:ln w="12700" cap="flat">
            <a:noFill/>
            <a:miter lim="400000"/>
          </a:ln>
          <a:effectLst/>
        </p:spPr>
        <p:txBody>
          <a:bodyPr wrap="square" lIns="25400" tIns="25400" rIns="25400" bIns="25400" numCol="1" anchor="ctr">
            <a:spAutoFit/>
          </a:bodyPr>
          <a:lstStyle>
            <a:lvl1pPr algn="r">
              <a:lnSpc>
                <a:spcPct val="90000"/>
              </a:lnSpc>
              <a:defRPr sz="2400">
                <a:solidFill>
                  <a:srgbClr val="8DA6C0"/>
                </a:solidFill>
                <a:latin typeface="+mj-lt"/>
                <a:ea typeface="+mj-ea"/>
                <a:cs typeface="+mj-cs"/>
                <a:sym typeface="Open Sans" panose="020B0606030504020204"/>
              </a:defRPr>
            </a:lvl1pPr>
          </a:lstStyle>
          <a:p>
            <a:pPr>
              <a:lnSpc>
                <a:spcPct val="150000"/>
              </a:lnSpc>
            </a:pPr>
            <a:r>
              <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cs typeface="+mn-cs"/>
                <a:sym typeface="+mn-lt"/>
              </a:rPr>
              <a:t>请在这里添加相关的文字描述可以从您的文案中复制需要的内容到这里选择仅保留文字即可，</a:t>
            </a:r>
            <a:endPar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cs typeface="+mn-cs"/>
              <a:sym typeface="+mn-lt"/>
            </a:endParaRPr>
          </a:p>
        </p:txBody>
      </p:sp>
      <p:sp>
        <p:nvSpPr>
          <p:cNvPr id="105" name="Shape 770"/>
          <p:cNvSpPr/>
          <p:nvPr/>
        </p:nvSpPr>
        <p:spPr>
          <a:xfrm>
            <a:off x="2959119" y="2435947"/>
            <a:ext cx="927010" cy="285751"/>
          </a:xfrm>
          <a:prstGeom prst="roundRect">
            <a:avLst>
              <a:gd name="adj" fmla="val 50000"/>
            </a:avLst>
          </a:prstGeom>
          <a:gradFill>
            <a:gsLst>
              <a:gs pos="1000">
                <a:schemeClr val="accent3">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schemeClr val="tx1">
                <a:lumMod val="85000"/>
                <a:lumOff val="1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Impact" panose="020B0806030902050204" pitchFamily="34" charset="0"/>
                <a:cs typeface="+mn-ea"/>
                <a:sym typeface="+mn-lt"/>
              </a:rPr>
              <a:t>Step #1</a:t>
            </a:r>
            <a:endParaRPr sz="1100" dirty="0">
              <a:solidFill>
                <a:schemeClr val="lt1"/>
              </a:solidFill>
              <a:latin typeface="Impact" panose="020B0806030902050204" pitchFamily="34" charset="0"/>
              <a:cs typeface="+mn-ea"/>
              <a:sym typeface="+mn-lt"/>
            </a:endParaRPr>
          </a:p>
        </p:txBody>
      </p:sp>
      <p:sp>
        <p:nvSpPr>
          <p:cNvPr id="106" name="Shape 772"/>
          <p:cNvSpPr/>
          <p:nvPr/>
        </p:nvSpPr>
        <p:spPr>
          <a:xfrm>
            <a:off x="815593" y="4479359"/>
            <a:ext cx="3070536" cy="784254"/>
          </a:xfrm>
          <a:prstGeom prst="rect">
            <a:avLst/>
          </a:prstGeom>
          <a:noFill/>
          <a:ln w="12700" cap="flat">
            <a:noFill/>
            <a:miter lim="400000"/>
          </a:ln>
          <a:effectLst/>
        </p:spPr>
        <p:txBody>
          <a:bodyPr wrap="square" lIns="25400" tIns="25400" rIns="25400" bIns="25400" numCol="1" anchor="ctr">
            <a:spAutoFit/>
          </a:bodyPr>
          <a:lstStyle/>
          <a:p>
            <a:pPr algn="just">
              <a:lnSpc>
                <a:spcPct val="150000"/>
              </a:lnSpc>
            </a:pPr>
            <a:r>
              <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sym typeface="+mn-lt"/>
              </a:rPr>
              <a:t>请在这里添加相关的文字描述可以从您的文案中复制需要的内容到这里选择仅保留文字即可，</a:t>
            </a:r>
            <a:endPar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sym typeface="+mn-lt"/>
            </a:endParaRPr>
          </a:p>
        </p:txBody>
      </p:sp>
      <p:sp>
        <p:nvSpPr>
          <p:cNvPr id="107" name="Shape 773"/>
          <p:cNvSpPr/>
          <p:nvPr/>
        </p:nvSpPr>
        <p:spPr>
          <a:xfrm>
            <a:off x="2959119" y="4069589"/>
            <a:ext cx="927010" cy="285751"/>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75000"/>
                </a:schemeClr>
              </a:gs>
            </a:gsLst>
            <a:lin ang="5400000" scaled="1"/>
          </a:gradFill>
          <a:ln>
            <a:noFill/>
          </a:ln>
          <a:effectLst>
            <a:outerShdw blurRad="254000" dist="63500" dir="5400000" algn="t" rotWithShape="0">
              <a:schemeClr val="tx1">
                <a:lumMod val="85000"/>
                <a:lumOff val="1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a:solidFill>
                  <a:schemeClr val="lt1"/>
                </a:solidFill>
                <a:latin typeface="Impact" panose="020B0806030902050204" pitchFamily="34" charset="0"/>
                <a:cs typeface="+mn-ea"/>
                <a:sym typeface="+mn-lt"/>
              </a:rPr>
              <a:t>Step #2</a:t>
            </a:r>
            <a:endParaRPr sz="1100">
              <a:solidFill>
                <a:schemeClr val="lt1"/>
              </a:solidFill>
              <a:latin typeface="Impact" panose="020B0806030902050204" pitchFamily="34" charset="0"/>
              <a:cs typeface="+mn-ea"/>
              <a:sym typeface="+mn-lt"/>
            </a:endParaRPr>
          </a:p>
        </p:txBody>
      </p:sp>
      <p:grpSp>
        <p:nvGrpSpPr>
          <p:cNvPr id="108" name="组合 107"/>
          <p:cNvGrpSpPr/>
          <p:nvPr/>
        </p:nvGrpSpPr>
        <p:grpSpPr>
          <a:xfrm>
            <a:off x="4165685" y="1676253"/>
            <a:ext cx="3769446" cy="2884136"/>
            <a:chOff x="4165685" y="1774326"/>
            <a:chExt cx="3769446" cy="2884136"/>
          </a:xfrm>
        </p:grpSpPr>
        <p:sp>
          <p:nvSpPr>
            <p:cNvPr id="109" name="Shape 745"/>
            <p:cNvSpPr/>
            <p:nvPr/>
          </p:nvSpPr>
          <p:spPr>
            <a:xfrm rot="19534834">
              <a:off x="6046334" y="2348005"/>
              <a:ext cx="804502" cy="804502"/>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10" name="Freeform 27"/>
            <p:cNvSpPr>
              <a:spLocks noEditPoints="1"/>
            </p:cNvSpPr>
            <p:nvPr/>
          </p:nvSpPr>
          <p:spPr bwMode="auto">
            <a:xfrm>
              <a:off x="6229569" y="2495018"/>
              <a:ext cx="498924" cy="492650"/>
            </a:xfrm>
            <a:custGeom>
              <a:avLst/>
              <a:gdLst>
                <a:gd name="T0" fmla="*/ 521 w 525"/>
                <a:gd name="T1" fmla="*/ 495 h 518"/>
                <a:gd name="T2" fmla="*/ 489 w 525"/>
                <a:gd name="T3" fmla="*/ 518 h 518"/>
                <a:gd name="T4" fmla="*/ 36 w 525"/>
                <a:gd name="T5" fmla="*/ 518 h 518"/>
                <a:gd name="T6" fmla="*/ 16 w 525"/>
                <a:gd name="T7" fmla="*/ 512 h 518"/>
                <a:gd name="T8" fmla="*/ 4 w 525"/>
                <a:gd name="T9" fmla="*/ 495 h 518"/>
                <a:gd name="T10" fmla="*/ 18 w 525"/>
                <a:gd name="T11" fmla="*/ 458 h 518"/>
                <a:gd name="T12" fmla="*/ 168 w 525"/>
                <a:gd name="T13" fmla="*/ 399 h 518"/>
                <a:gd name="T14" fmla="*/ 107 w 525"/>
                <a:gd name="T15" fmla="*/ 266 h 518"/>
                <a:gd name="T16" fmla="*/ 101 w 525"/>
                <a:gd name="T17" fmla="*/ 203 h 518"/>
                <a:gd name="T18" fmla="*/ 113 w 525"/>
                <a:gd name="T19" fmla="*/ 126 h 518"/>
                <a:gd name="T20" fmla="*/ 147 w 525"/>
                <a:gd name="T21" fmla="*/ 54 h 518"/>
                <a:gd name="T22" fmla="*/ 263 w 525"/>
                <a:gd name="T23" fmla="*/ 0 h 518"/>
                <a:gd name="T24" fmla="*/ 378 w 525"/>
                <a:gd name="T25" fmla="*/ 54 h 518"/>
                <a:gd name="T26" fmla="*/ 412 w 525"/>
                <a:gd name="T27" fmla="*/ 126 h 518"/>
                <a:gd name="T28" fmla="*/ 424 w 525"/>
                <a:gd name="T29" fmla="*/ 203 h 518"/>
                <a:gd name="T30" fmla="*/ 418 w 525"/>
                <a:gd name="T31" fmla="*/ 266 h 518"/>
                <a:gd name="T32" fmla="*/ 357 w 525"/>
                <a:gd name="T33" fmla="*/ 399 h 518"/>
                <a:gd name="T34" fmla="*/ 508 w 525"/>
                <a:gd name="T35" fmla="*/ 458 h 518"/>
                <a:gd name="T36" fmla="*/ 521 w 525"/>
                <a:gd name="T37" fmla="*/ 495 h 518"/>
                <a:gd name="T38" fmla="*/ 489 w 525"/>
                <a:gd name="T39" fmla="*/ 486 h 518"/>
                <a:gd name="T40" fmla="*/ 351 w 525"/>
                <a:gd name="T41" fmla="*/ 430 h 518"/>
                <a:gd name="T42" fmla="*/ 310 w 525"/>
                <a:gd name="T43" fmla="*/ 422 h 518"/>
                <a:gd name="T44" fmla="*/ 263 w 525"/>
                <a:gd name="T45" fmla="*/ 437 h 518"/>
                <a:gd name="T46" fmla="*/ 215 w 525"/>
                <a:gd name="T47" fmla="*/ 422 h 518"/>
                <a:gd name="T48" fmla="*/ 174 w 525"/>
                <a:gd name="T49" fmla="*/ 430 h 518"/>
                <a:gd name="T50" fmla="*/ 36 w 525"/>
                <a:gd name="T51" fmla="*/ 486 h 518"/>
                <a:gd name="T52" fmla="*/ 489 w 525"/>
                <a:gd name="T53" fmla="*/ 486 h 518"/>
                <a:gd name="T54" fmla="*/ 381 w 525"/>
                <a:gd name="T55" fmla="*/ 282 h 518"/>
                <a:gd name="T56" fmla="*/ 389 w 525"/>
                <a:gd name="T57" fmla="*/ 174 h 518"/>
                <a:gd name="T58" fmla="*/ 350 w 525"/>
                <a:gd name="T59" fmla="*/ 74 h 518"/>
                <a:gd name="T60" fmla="*/ 263 w 525"/>
                <a:gd name="T61" fmla="*/ 32 h 518"/>
                <a:gd name="T62" fmla="*/ 176 w 525"/>
                <a:gd name="T63" fmla="*/ 74 h 518"/>
                <a:gd name="T64" fmla="*/ 136 w 525"/>
                <a:gd name="T65" fmla="*/ 174 h 518"/>
                <a:gd name="T66" fmla="*/ 144 w 525"/>
                <a:gd name="T67" fmla="*/ 282 h 518"/>
                <a:gd name="T68" fmla="*/ 194 w 525"/>
                <a:gd name="T69" fmla="*/ 378 h 518"/>
                <a:gd name="T70" fmla="*/ 199 w 525"/>
                <a:gd name="T71" fmla="*/ 386 h 518"/>
                <a:gd name="T72" fmla="*/ 263 w 525"/>
                <a:gd name="T73" fmla="*/ 419 h 518"/>
                <a:gd name="T74" fmla="*/ 326 w 525"/>
                <a:gd name="T75" fmla="*/ 386 h 518"/>
                <a:gd name="T76" fmla="*/ 331 w 525"/>
                <a:gd name="T77" fmla="*/ 378 h 518"/>
                <a:gd name="T78" fmla="*/ 381 w 525"/>
                <a:gd name="T79" fmla="*/ 282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5" h="518">
                  <a:moveTo>
                    <a:pt x="521" y="495"/>
                  </a:moveTo>
                  <a:cubicBezTo>
                    <a:pt x="516" y="511"/>
                    <a:pt x="506" y="518"/>
                    <a:pt x="489" y="518"/>
                  </a:cubicBezTo>
                  <a:cubicBezTo>
                    <a:pt x="36" y="518"/>
                    <a:pt x="36" y="518"/>
                    <a:pt x="36" y="518"/>
                  </a:cubicBezTo>
                  <a:cubicBezTo>
                    <a:pt x="28" y="518"/>
                    <a:pt x="22" y="516"/>
                    <a:pt x="16" y="512"/>
                  </a:cubicBezTo>
                  <a:cubicBezTo>
                    <a:pt x="10" y="507"/>
                    <a:pt x="6" y="502"/>
                    <a:pt x="4" y="495"/>
                  </a:cubicBezTo>
                  <a:cubicBezTo>
                    <a:pt x="0" y="480"/>
                    <a:pt x="4" y="468"/>
                    <a:pt x="18" y="458"/>
                  </a:cubicBezTo>
                  <a:cubicBezTo>
                    <a:pt x="59" y="431"/>
                    <a:pt x="109" y="412"/>
                    <a:pt x="168" y="399"/>
                  </a:cubicBezTo>
                  <a:cubicBezTo>
                    <a:pt x="139" y="362"/>
                    <a:pt x="119" y="318"/>
                    <a:pt x="107" y="266"/>
                  </a:cubicBezTo>
                  <a:cubicBezTo>
                    <a:pt x="103" y="247"/>
                    <a:pt x="101" y="226"/>
                    <a:pt x="101" y="203"/>
                  </a:cubicBezTo>
                  <a:cubicBezTo>
                    <a:pt x="101" y="180"/>
                    <a:pt x="105" y="154"/>
                    <a:pt x="113" y="126"/>
                  </a:cubicBezTo>
                  <a:cubicBezTo>
                    <a:pt x="121" y="98"/>
                    <a:pt x="132" y="74"/>
                    <a:pt x="147" y="54"/>
                  </a:cubicBezTo>
                  <a:cubicBezTo>
                    <a:pt x="176" y="18"/>
                    <a:pt x="215" y="0"/>
                    <a:pt x="263" y="0"/>
                  </a:cubicBezTo>
                  <a:cubicBezTo>
                    <a:pt x="310" y="0"/>
                    <a:pt x="349" y="18"/>
                    <a:pt x="378" y="54"/>
                  </a:cubicBezTo>
                  <a:cubicBezTo>
                    <a:pt x="393" y="74"/>
                    <a:pt x="404" y="98"/>
                    <a:pt x="412" y="126"/>
                  </a:cubicBezTo>
                  <a:cubicBezTo>
                    <a:pt x="421" y="154"/>
                    <a:pt x="424" y="180"/>
                    <a:pt x="424" y="203"/>
                  </a:cubicBezTo>
                  <a:cubicBezTo>
                    <a:pt x="424" y="226"/>
                    <a:pt x="422" y="247"/>
                    <a:pt x="418" y="266"/>
                  </a:cubicBezTo>
                  <a:cubicBezTo>
                    <a:pt x="406" y="318"/>
                    <a:pt x="386" y="362"/>
                    <a:pt x="357" y="399"/>
                  </a:cubicBezTo>
                  <a:cubicBezTo>
                    <a:pt x="416" y="412"/>
                    <a:pt x="466" y="431"/>
                    <a:pt x="508" y="458"/>
                  </a:cubicBezTo>
                  <a:cubicBezTo>
                    <a:pt x="521" y="468"/>
                    <a:pt x="525" y="480"/>
                    <a:pt x="521" y="495"/>
                  </a:cubicBezTo>
                  <a:close/>
                  <a:moveTo>
                    <a:pt x="489" y="486"/>
                  </a:moveTo>
                  <a:cubicBezTo>
                    <a:pt x="452" y="461"/>
                    <a:pt x="405" y="442"/>
                    <a:pt x="351" y="430"/>
                  </a:cubicBezTo>
                  <a:cubicBezTo>
                    <a:pt x="310" y="422"/>
                    <a:pt x="310" y="422"/>
                    <a:pt x="310" y="422"/>
                  </a:cubicBezTo>
                  <a:cubicBezTo>
                    <a:pt x="295" y="432"/>
                    <a:pt x="279" y="437"/>
                    <a:pt x="263" y="437"/>
                  </a:cubicBezTo>
                  <a:cubicBezTo>
                    <a:pt x="246" y="437"/>
                    <a:pt x="231" y="432"/>
                    <a:pt x="215" y="422"/>
                  </a:cubicBezTo>
                  <a:cubicBezTo>
                    <a:pt x="174" y="430"/>
                    <a:pt x="174" y="430"/>
                    <a:pt x="174" y="430"/>
                  </a:cubicBezTo>
                  <a:cubicBezTo>
                    <a:pt x="119" y="442"/>
                    <a:pt x="73" y="461"/>
                    <a:pt x="36" y="486"/>
                  </a:cubicBezTo>
                  <a:lnTo>
                    <a:pt x="489" y="486"/>
                  </a:lnTo>
                  <a:close/>
                  <a:moveTo>
                    <a:pt x="381" y="282"/>
                  </a:moveTo>
                  <a:cubicBezTo>
                    <a:pt x="391" y="246"/>
                    <a:pt x="394" y="210"/>
                    <a:pt x="389" y="174"/>
                  </a:cubicBezTo>
                  <a:cubicBezTo>
                    <a:pt x="384" y="135"/>
                    <a:pt x="371" y="101"/>
                    <a:pt x="350" y="74"/>
                  </a:cubicBezTo>
                  <a:cubicBezTo>
                    <a:pt x="328" y="46"/>
                    <a:pt x="299" y="32"/>
                    <a:pt x="263" y="32"/>
                  </a:cubicBezTo>
                  <a:cubicBezTo>
                    <a:pt x="226" y="32"/>
                    <a:pt x="197" y="46"/>
                    <a:pt x="176" y="74"/>
                  </a:cubicBezTo>
                  <a:cubicBezTo>
                    <a:pt x="154" y="101"/>
                    <a:pt x="141" y="135"/>
                    <a:pt x="136" y="174"/>
                  </a:cubicBezTo>
                  <a:cubicBezTo>
                    <a:pt x="131" y="210"/>
                    <a:pt x="134" y="246"/>
                    <a:pt x="144" y="282"/>
                  </a:cubicBezTo>
                  <a:cubicBezTo>
                    <a:pt x="154" y="318"/>
                    <a:pt x="171" y="350"/>
                    <a:pt x="194" y="378"/>
                  </a:cubicBezTo>
                  <a:cubicBezTo>
                    <a:pt x="199" y="386"/>
                    <a:pt x="199" y="386"/>
                    <a:pt x="199" y="386"/>
                  </a:cubicBezTo>
                  <a:cubicBezTo>
                    <a:pt x="218" y="408"/>
                    <a:pt x="240" y="419"/>
                    <a:pt x="263" y="419"/>
                  </a:cubicBezTo>
                  <a:cubicBezTo>
                    <a:pt x="286" y="419"/>
                    <a:pt x="307" y="408"/>
                    <a:pt x="326" y="386"/>
                  </a:cubicBezTo>
                  <a:cubicBezTo>
                    <a:pt x="331" y="378"/>
                    <a:pt x="331" y="378"/>
                    <a:pt x="331" y="378"/>
                  </a:cubicBezTo>
                  <a:cubicBezTo>
                    <a:pt x="354" y="350"/>
                    <a:pt x="371" y="318"/>
                    <a:pt x="381" y="282"/>
                  </a:cubicBezTo>
                  <a:close/>
                </a:path>
              </a:pathLst>
            </a:custGeom>
            <a:solidFill>
              <a:srgbClr val="3C3D47"/>
            </a:solidFill>
            <a:ln>
              <a:noFill/>
            </a:ln>
          </p:spPr>
          <p:txBody>
            <a:bodyPr vert="horz" wrap="square" lIns="45720" tIns="22860" rIns="45720" bIns="22860" numCol="1" anchor="t" anchorCtr="0" compatLnSpc="1"/>
            <a:lstStyle/>
            <a:p>
              <a:endParaRPr lang="ru-RU" sz="900">
                <a:cs typeface="+mn-ea"/>
                <a:sym typeface="+mn-lt"/>
              </a:endParaRPr>
            </a:p>
          </p:txBody>
        </p:sp>
        <p:sp>
          <p:nvSpPr>
            <p:cNvPr id="111" name="Shape 742"/>
            <p:cNvSpPr/>
            <p:nvPr/>
          </p:nvSpPr>
          <p:spPr>
            <a:xfrm>
              <a:off x="4537116" y="2837610"/>
              <a:ext cx="793979" cy="793979"/>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12" name="Freeform 15"/>
            <p:cNvSpPr>
              <a:spLocks noEditPoints="1"/>
            </p:cNvSpPr>
            <p:nvPr/>
          </p:nvSpPr>
          <p:spPr bwMode="auto">
            <a:xfrm rot="19105848">
              <a:off x="4711958" y="2997130"/>
              <a:ext cx="437559" cy="368840"/>
            </a:xfrm>
            <a:custGeom>
              <a:avLst/>
              <a:gdLst>
                <a:gd name="T0" fmla="*/ 519 w 519"/>
                <a:gd name="T1" fmla="*/ 145 h 437"/>
                <a:gd name="T2" fmla="*/ 505 w 519"/>
                <a:gd name="T3" fmla="*/ 423 h 437"/>
                <a:gd name="T4" fmla="*/ 49 w 519"/>
                <a:gd name="T5" fmla="*/ 437 h 437"/>
                <a:gd name="T6" fmla="*/ 0 w 519"/>
                <a:gd name="T7" fmla="*/ 388 h 437"/>
                <a:gd name="T8" fmla="*/ 12 w 519"/>
                <a:gd name="T9" fmla="*/ 114 h 437"/>
                <a:gd name="T10" fmla="*/ 111 w 519"/>
                <a:gd name="T11" fmla="*/ 86 h 437"/>
                <a:gd name="T12" fmla="*/ 151 w 519"/>
                <a:gd name="T13" fmla="*/ 8 h 437"/>
                <a:gd name="T14" fmla="*/ 341 w 519"/>
                <a:gd name="T15" fmla="*/ 0 h 437"/>
                <a:gd name="T16" fmla="*/ 386 w 519"/>
                <a:gd name="T17" fmla="*/ 30 h 437"/>
                <a:gd name="T18" fmla="*/ 478 w 519"/>
                <a:gd name="T19" fmla="*/ 98 h 437"/>
                <a:gd name="T20" fmla="*/ 486 w 519"/>
                <a:gd name="T21" fmla="*/ 145 h 437"/>
                <a:gd name="T22" fmla="*/ 385 w 519"/>
                <a:gd name="T23" fmla="*/ 115 h 437"/>
                <a:gd name="T24" fmla="*/ 341 w 519"/>
                <a:gd name="T25" fmla="*/ 32 h 437"/>
                <a:gd name="T26" fmla="*/ 163 w 519"/>
                <a:gd name="T27" fmla="*/ 42 h 437"/>
                <a:gd name="T28" fmla="*/ 46 w 519"/>
                <a:gd name="T29" fmla="*/ 129 h 437"/>
                <a:gd name="T30" fmla="*/ 33 w 519"/>
                <a:gd name="T31" fmla="*/ 388 h 437"/>
                <a:gd name="T32" fmla="*/ 49 w 519"/>
                <a:gd name="T33" fmla="*/ 405 h 437"/>
                <a:gd name="T34" fmla="*/ 482 w 519"/>
                <a:gd name="T35" fmla="*/ 400 h 437"/>
                <a:gd name="T36" fmla="*/ 486 w 519"/>
                <a:gd name="T37" fmla="*/ 145 h 437"/>
                <a:gd name="T38" fmla="*/ 351 w 519"/>
                <a:gd name="T39" fmla="*/ 334 h 437"/>
                <a:gd name="T40" fmla="*/ 168 w 519"/>
                <a:gd name="T41" fmla="*/ 334 h 437"/>
                <a:gd name="T42" fmla="*/ 168 w 519"/>
                <a:gd name="T43" fmla="*/ 151 h 437"/>
                <a:gd name="T44" fmla="*/ 351 w 519"/>
                <a:gd name="T45" fmla="*/ 151 h 437"/>
                <a:gd name="T46" fmla="*/ 323 w 519"/>
                <a:gd name="T47" fmla="*/ 169 h 437"/>
                <a:gd name="T48" fmla="*/ 186 w 519"/>
                <a:gd name="T49" fmla="*/ 179 h 437"/>
                <a:gd name="T50" fmla="*/ 196 w 519"/>
                <a:gd name="T51" fmla="*/ 316 h 437"/>
                <a:gd name="T52" fmla="*/ 334 w 519"/>
                <a:gd name="T53" fmla="*/ 306 h 437"/>
                <a:gd name="T54" fmla="*/ 323 w 519"/>
                <a:gd name="T55" fmla="*/ 169 h 437"/>
                <a:gd name="T56" fmla="*/ 195 w 519"/>
                <a:gd name="T57" fmla="*/ 243 h 437"/>
                <a:gd name="T58" fmla="*/ 211 w 519"/>
                <a:gd name="T59" fmla="*/ 243 h 437"/>
                <a:gd name="T60" fmla="*/ 260 w 519"/>
                <a:gd name="T61" fmla="*/ 194 h 437"/>
                <a:gd name="T62" fmla="*/ 260 w 519"/>
                <a:gd name="T63" fmla="*/ 178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9" h="437">
                  <a:moveTo>
                    <a:pt x="507" y="114"/>
                  </a:moveTo>
                  <a:cubicBezTo>
                    <a:pt x="515" y="123"/>
                    <a:pt x="519" y="133"/>
                    <a:pt x="519" y="145"/>
                  </a:cubicBezTo>
                  <a:cubicBezTo>
                    <a:pt x="519" y="388"/>
                    <a:pt x="519" y="388"/>
                    <a:pt x="519" y="388"/>
                  </a:cubicBezTo>
                  <a:cubicBezTo>
                    <a:pt x="519" y="402"/>
                    <a:pt x="514" y="413"/>
                    <a:pt x="505" y="423"/>
                  </a:cubicBezTo>
                  <a:cubicBezTo>
                    <a:pt x="495" y="432"/>
                    <a:pt x="484" y="437"/>
                    <a:pt x="470" y="437"/>
                  </a:cubicBezTo>
                  <a:cubicBezTo>
                    <a:pt x="49" y="437"/>
                    <a:pt x="49" y="437"/>
                    <a:pt x="49" y="437"/>
                  </a:cubicBezTo>
                  <a:cubicBezTo>
                    <a:pt x="36" y="437"/>
                    <a:pt x="24" y="432"/>
                    <a:pt x="15" y="423"/>
                  </a:cubicBezTo>
                  <a:cubicBezTo>
                    <a:pt x="5" y="413"/>
                    <a:pt x="0" y="402"/>
                    <a:pt x="0" y="388"/>
                  </a:cubicBezTo>
                  <a:cubicBezTo>
                    <a:pt x="0" y="145"/>
                    <a:pt x="0" y="145"/>
                    <a:pt x="0" y="145"/>
                  </a:cubicBezTo>
                  <a:cubicBezTo>
                    <a:pt x="0" y="133"/>
                    <a:pt x="4" y="123"/>
                    <a:pt x="12" y="114"/>
                  </a:cubicBezTo>
                  <a:cubicBezTo>
                    <a:pt x="20" y="105"/>
                    <a:pt x="29" y="100"/>
                    <a:pt x="41" y="98"/>
                  </a:cubicBezTo>
                  <a:cubicBezTo>
                    <a:pt x="111" y="86"/>
                    <a:pt x="111" y="86"/>
                    <a:pt x="111" y="86"/>
                  </a:cubicBezTo>
                  <a:cubicBezTo>
                    <a:pt x="133" y="30"/>
                    <a:pt x="133" y="30"/>
                    <a:pt x="133" y="30"/>
                  </a:cubicBezTo>
                  <a:cubicBezTo>
                    <a:pt x="137" y="21"/>
                    <a:pt x="143" y="13"/>
                    <a:pt x="151" y="8"/>
                  </a:cubicBezTo>
                  <a:cubicBezTo>
                    <a:pt x="159" y="2"/>
                    <a:pt x="169" y="0"/>
                    <a:pt x="179" y="0"/>
                  </a:cubicBezTo>
                  <a:cubicBezTo>
                    <a:pt x="341" y="0"/>
                    <a:pt x="341" y="0"/>
                    <a:pt x="341" y="0"/>
                  </a:cubicBezTo>
                  <a:cubicBezTo>
                    <a:pt x="351" y="0"/>
                    <a:pt x="360" y="2"/>
                    <a:pt x="368" y="8"/>
                  </a:cubicBezTo>
                  <a:cubicBezTo>
                    <a:pt x="376" y="13"/>
                    <a:pt x="382" y="21"/>
                    <a:pt x="386" y="30"/>
                  </a:cubicBezTo>
                  <a:cubicBezTo>
                    <a:pt x="408" y="86"/>
                    <a:pt x="408" y="86"/>
                    <a:pt x="408" y="86"/>
                  </a:cubicBezTo>
                  <a:cubicBezTo>
                    <a:pt x="478" y="98"/>
                    <a:pt x="478" y="98"/>
                    <a:pt x="478" y="98"/>
                  </a:cubicBezTo>
                  <a:cubicBezTo>
                    <a:pt x="490" y="100"/>
                    <a:pt x="499" y="105"/>
                    <a:pt x="507" y="114"/>
                  </a:cubicBezTo>
                  <a:close/>
                  <a:moveTo>
                    <a:pt x="486" y="145"/>
                  </a:moveTo>
                  <a:cubicBezTo>
                    <a:pt x="486" y="136"/>
                    <a:pt x="482" y="131"/>
                    <a:pt x="473" y="129"/>
                  </a:cubicBezTo>
                  <a:cubicBezTo>
                    <a:pt x="385" y="115"/>
                    <a:pt x="385" y="115"/>
                    <a:pt x="385" y="115"/>
                  </a:cubicBezTo>
                  <a:cubicBezTo>
                    <a:pt x="356" y="42"/>
                    <a:pt x="356" y="42"/>
                    <a:pt x="356" y="42"/>
                  </a:cubicBezTo>
                  <a:cubicBezTo>
                    <a:pt x="353" y="35"/>
                    <a:pt x="348" y="32"/>
                    <a:pt x="341" y="32"/>
                  </a:cubicBezTo>
                  <a:cubicBezTo>
                    <a:pt x="179" y="32"/>
                    <a:pt x="179" y="32"/>
                    <a:pt x="179" y="32"/>
                  </a:cubicBezTo>
                  <a:cubicBezTo>
                    <a:pt x="171" y="32"/>
                    <a:pt x="166" y="35"/>
                    <a:pt x="163" y="42"/>
                  </a:cubicBezTo>
                  <a:cubicBezTo>
                    <a:pt x="134" y="115"/>
                    <a:pt x="134" y="115"/>
                    <a:pt x="134" y="115"/>
                  </a:cubicBezTo>
                  <a:cubicBezTo>
                    <a:pt x="46" y="129"/>
                    <a:pt x="46" y="129"/>
                    <a:pt x="46" y="129"/>
                  </a:cubicBezTo>
                  <a:cubicBezTo>
                    <a:pt x="37" y="131"/>
                    <a:pt x="33" y="136"/>
                    <a:pt x="33" y="145"/>
                  </a:cubicBezTo>
                  <a:cubicBezTo>
                    <a:pt x="33" y="388"/>
                    <a:pt x="33" y="388"/>
                    <a:pt x="33" y="388"/>
                  </a:cubicBezTo>
                  <a:cubicBezTo>
                    <a:pt x="33" y="393"/>
                    <a:pt x="34" y="397"/>
                    <a:pt x="37" y="400"/>
                  </a:cubicBezTo>
                  <a:cubicBezTo>
                    <a:pt x="40" y="403"/>
                    <a:pt x="44" y="405"/>
                    <a:pt x="49" y="405"/>
                  </a:cubicBezTo>
                  <a:cubicBezTo>
                    <a:pt x="470" y="405"/>
                    <a:pt x="470" y="405"/>
                    <a:pt x="470" y="405"/>
                  </a:cubicBezTo>
                  <a:cubicBezTo>
                    <a:pt x="475" y="405"/>
                    <a:pt x="479" y="403"/>
                    <a:pt x="482" y="400"/>
                  </a:cubicBezTo>
                  <a:cubicBezTo>
                    <a:pt x="485" y="397"/>
                    <a:pt x="486" y="393"/>
                    <a:pt x="486" y="388"/>
                  </a:cubicBezTo>
                  <a:lnTo>
                    <a:pt x="486" y="145"/>
                  </a:lnTo>
                  <a:close/>
                  <a:moveTo>
                    <a:pt x="389" y="243"/>
                  </a:moveTo>
                  <a:cubicBezTo>
                    <a:pt x="389" y="278"/>
                    <a:pt x="377" y="309"/>
                    <a:pt x="351" y="334"/>
                  </a:cubicBezTo>
                  <a:cubicBezTo>
                    <a:pt x="326" y="359"/>
                    <a:pt x="295" y="372"/>
                    <a:pt x="260" y="372"/>
                  </a:cubicBezTo>
                  <a:cubicBezTo>
                    <a:pt x="224" y="372"/>
                    <a:pt x="193" y="359"/>
                    <a:pt x="168" y="334"/>
                  </a:cubicBezTo>
                  <a:cubicBezTo>
                    <a:pt x="143" y="309"/>
                    <a:pt x="130" y="278"/>
                    <a:pt x="130" y="243"/>
                  </a:cubicBezTo>
                  <a:cubicBezTo>
                    <a:pt x="130" y="207"/>
                    <a:pt x="143" y="176"/>
                    <a:pt x="168" y="151"/>
                  </a:cubicBezTo>
                  <a:cubicBezTo>
                    <a:pt x="193" y="126"/>
                    <a:pt x="224" y="113"/>
                    <a:pt x="260" y="113"/>
                  </a:cubicBezTo>
                  <a:cubicBezTo>
                    <a:pt x="295" y="113"/>
                    <a:pt x="326" y="126"/>
                    <a:pt x="351" y="151"/>
                  </a:cubicBezTo>
                  <a:cubicBezTo>
                    <a:pt x="377" y="176"/>
                    <a:pt x="389" y="207"/>
                    <a:pt x="389" y="243"/>
                  </a:cubicBezTo>
                  <a:close/>
                  <a:moveTo>
                    <a:pt x="323" y="169"/>
                  </a:moveTo>
                  <a:cubicBezTo>
                    <a:pt x="302" y="151"/>
                    <a:pt x="279" y="143"/>
                    <a:pt x="252" y="145"/>
                  </a:cubicBezTo>
                  <a:cubicBezTo>
                    <a:pt x="225" y="147"/>
                    <a:pt x="203" y="159"/>
                    <a:pt x="186" y="179"/>
                  </a:cubicBezTo>
                  <a:cubicBezTo>
                    <a:pt x="168" y="200"/>
                    <a:pt x="160" y="224"/>
                    <a:pt x="162" y="250"/>
                  </a:cubicBezTo>
                  <a:cubicBezTo>
                    <a:pt x="164" y="277"/>
                    <a:pt x="176" y="299"/>
                    <a:pt x="196" y="316"/>
                  </a:cubicBezTo>
                  <a:cubicBezTo>
                    <a:pt x="217" y="334"/>
                    <a:pt x="241" y="342"/>
                    <a:pt x="267" y="340"/>
                  </a:cubicBezTo>
                  <a:cubicBezTo>
                    <a:pt x="294" y="338"/>
                    <a:pt x="316" y="326"/>
                    <a:pt x="334" y="306"/>
                  </a:cubicBezTo>
                  <a:cubicBezTo>
                    <a:pt x="351" y="285"/>
                    <a:pt x="359" y="262"/>
                    <a:pt x="357" y="235"/>
                  </a:cubicBezTo>
                  <a:cubicBezTo>
                    <a:pt x="355" y="208"/>
                    <a:pt x="343" y="186"/>
                    <a:pt x="323" y="169"/>
                  </a:cubicBezTo>
                  <a:close/>
                  <a:moveTo>
                    <a:pt x="214" y="197"/>
                  </a:moveTo>
                  <a:cubicBezTo>
                    <a:pt x="201" y="210"/>
                    <a:pt x="195" y="225"/>
                    <a:pt x="195" y="243"/>
                  </a:cubicBezTo>
                  <a:cubicBezTo>
                    <a:pt x="195" y="248"/>
                    <a:pt x="198" y="251"/>
                    <a:pt x="203" y="251"/>
                  </a:cubicBezTo>
                  <a:cubicBezTo>
                    <a:pt x="208" y="251"/>
                    <a:pt x="211" y="248"/>
                    <a:pt x="211" y="243"/>
                  </a:cubicBezTo>
                  <a:cubicBezTo>
                    <a:pt x="211" y="229"/>
                    <a:pt x="216" y="218"/>
                    <a:pt x="225" y="208"/>
                  </a:cubicBezTo>
                  <a:cubicBezTo>
                    <a:pt x="235" y="199"/>
                    <a:pt x="246" y="194"/>
                    <a:pt x="260" y="194"/>
                  </a:cubicBezTo>
                  <a:cubicBezTo>
                    <a:pt x="265" y="194"/>
                    <a:pt x="268" y="191"/>
                    <a:pt x="268" y="186"/>
                  </a:cubicBezTo>
                  <a:cubicBezTo>
                    <a:pt x="268" y="180"/>
                    <a:pt x="265" y="178"/>
                    <a:pt x="260" y="178"/>
                  </a:cubicBezTo>
                  <a:cubicBezTo>
                    <a:pt x="241" y="178"/>
                    <a:pt x="226" y="184"/>
                    <a:pt x="214" y="197"/>
                  </a:cubicBezTo>
                  <a:close/>
                </a:path>
              </a:pathLst>
            </a:custGeom>
            <a:solidFill>
              <a:srgbClr val="3C3D47"/>
            </a:solidFill>
            <a:ln>
              <a:noFill/>
            </a:ln>
          </p:spPr>
          <p:txBody>
            <a:bodyPr vert="horz" wrap="square" lIns="45720" tIns="22860" rIns="45720" bIns="22860" numCol="1" anchor="t" anchorCtr="0" compatLnSpc="1"/>
            <a:lstStyle/>
            <a:p>
              <a:endParaRPr lang="ru-RU" sz="900">
                <a:cs typeface="+mn-ea"/>
                <a:sym typeface="+mn-lt"/>
              </a:endParaRPr>
            </a:p>
          </p:txBody>
        </p:sp>
        <p:sp>
          <p:nvSpPr>
            <p:cNvPr id="113" name="Shape 746"/>
            <p:cNvSpPr/>
            <p:nvPr/>
          </p:nvSpPr>
          <p:spPr>
            <a:xfrm rot="1360413">
              <a:off x="6550618" y="2228269"/>
              <a:ext cx="793979" cy="793979"/>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14" name="Freeform 26"/>
            <p:cNvSpPr>
              <a:spLocks noEditPoints="1"/>
            </p:cNvSpPr>
            <p:nvPr/>
          </p:nvSpPr>
          <p:spPr bwMode="auto">
            <a:xfrm rot="20555634">
              <a:off x="6761970" y="2385616"/>
              <a:ext cx="394264" cy="450227"/>
            </a:xfrm>
            <a:custGeom>
              <a:avLst/>
              <a:gdLst>
                <a:gd name="T0" fmla="*/ 454 w 454"/>
                <a:gd name="T1" fmla="*/ 146 h 518"/>
                <a:gd name="T2" fmla="*/ 421 w 454"/>
                <a:gd name="T3" fmla="*/ 178 h 518"/>
                <a:gd name="T4" fmla="*/ 403 w 454"/>
                <a:gd name="T5" fmla="*/ 499 h 518"/>
                <a:gd name="T6" fmla="*/ 97 w 454"/>
                <a:gd name="T7" fmla="*/ 518 h 518"/>
                <a:gd name="T8" fmla="*/ 33 w 454"/>
                <a:gd name="T9" fmla="*/ 453 h 518"/>
                <a:gd name="T10" fmla="*/ 10 w 454"/>
                <a:gd name="T11" fmla="*/ 168 h 518"/>
                <a:gd name="T12" fmla="*/ 0 w 454"/>
                <a:gd name="T13" fmla="*/ 129 h 518"/>
                <a:gd name="T14" fmla="*/ 15 w 454"/>
                <a:gd name="T15" fmla="*/ 78 h 518"/>
                <a:gd name="T16" fmla="*/ 97 w 454"/>
                <a:gd name="T17" fmla="*/ 65 h 518"/>
                <a:gd name="T18" fmla="*/ 112 w 454"/>
                <a:gd name="T19" fmla="*/ 14 h 518"/>
                <a:gd name="T20" fmla="*/ 308 w 454"/>
                <a:gd name="T21" fmla="*/ 0 h 518"/>
                <a:gd name="T22" fmla="*/ 357 w 454"/>
                <a:gd name="T23" fmla="*/ 48 h 518"/>
                <a:gd name="T24" fmla="*/ 405 w 454"/>
                <a:gd name="T25" fmla="*/ 65 h 518"/>
                <a:gd name="T26" fmla="*/ 454 w 454"/>
                <a:gd name="T27" fmla="*/ 110 h 518"/>
                <a:gd name="T28" fmla="*/ 421 w 454"/>
                <a:gd name="T29" fmla="*/ 113 h 518"/>
                <a:gd name="T30" fmla="*/ 405 w 454"/>
                <a:gd name="T31" fmla="*/ 97 h 518"/>
                <a:gd name="T32" fmla="*/ 37 w 454"/>
                <a:gd name="T33" fmla="*/ 102 h 518"/>
                <a:gd name="T34" fmla="*/ 33 w 454"/>
                <a:gd name="T35" fmla="*/ 129 h 518"/>
                <a:gd name="T36" fmla="*/ 421 w 454"/>
                <a:gd name="T37" fmla="*/ 146 h 518"/>
                <a:gd name="T38" fmla="*/ 421 w 454"/>
                <a:gd name="T39" fmla="*/ 113 h 518"/>
                <a:gd name="T40" fmla="*/ 65 w 454"/>
                <a:gd name="T41" fmla="*/ 178 h 518"/>
                <a:gd name="T42" fmla="*/ 75 w 454"/>
                <a:gd name="T43" fmla="*/ 476 h 518"/>
                <a:gd name="T44" fmla="*/ 357 w 454"/>
                <a:gd name="T45" fmla="*/ 486 h 518"/>
                <a:gd name="T46" fmla="*/ 389 w 454"/>
                <a:gd name="T47" fmla="*/ 453 h 518"/>
                <a:gd name="T48" fmla="*/ 102 w 454"/>
                <a:gd name="T49" fmla="*/ 449 h 518"/>
                <a:gd name="T50" fmla="*/ 97 w 454"/>
                <a:gd name="T51" fmla="*/ 227 h 518"/>
                <a:gd name="T52" fmla="*/ 114 w 454"/>
                <a:gd name="T53" fmla="*/ 210 h 518"/>
                <a:gd name="T54" fmla="*/ 158 w 454"/>
                <a:gd name="T55" fmla="*/ 215 h 518"/>
                <a:gd name="T56" fmla="*/ 162 w 454"/>
                <a:gd name="T57" fmla="*/ 437 h 518"/>
                <a:gd name="T58" fmla="*/ 146 w 454"/>
                <a:gd name="T59" fmla="*/ 453 h 518"/>
                <a:gd name="T60" fmla="*/ 102 w 454"/>
                <a:gd name="T61" fmla="*/ 449 h 518"/>
                <a:gd name="T62" fmla="*/ 146 w 454"/>
                <a:gd name="T63" fmla="*/ 437 h 518"/>
                <a:gd name="T64" fmla="*/ 114 w 454"/>
                <a:gd name="T65" fmla="*/ 227 h 518"/>
                <a:gd name="T66" fmla="*/ 130 w 454"/>
                <a:gd name="T67" fmla="*/ 65 h 518"/>
                <a:gd name="T68" fmla="*/ 324 w 454"/>
                <a:gd name="T69" fmla="*/ 48 h 518"/>
                <a:gd name="T70" fmla="*/ 308 w 454"/>
                <a:gd name="T71" fmla="*/ 32 h 518"/>
                <a:gd name="T72" fmla="*/ 134 w 454"/>
                <a:gd name="T73" fmla="*/ 37 h 518"/>
                <a:gd name="T74" fmla="*/ 130 w 454"/>
                <a:gd name="T75" fmla="*/ 65 h 518"/>
                <a:gd name="T76" fmla="*/ 195 w 454"/>
                <a:gd name="T77" fmla="*/ 437 h 518"/>
                <a:gd name="T78" fmla="*/ 199 w 454"/>
                <a:gd name="T79" fmla="*/ 215 h 518"/>
                <a:gd name="T80" fmla="*/ 243 w 454"/>
                <a:gd name="T81" fmla="*/ 210 h 518"/>
                <a:gd name="T82" fmla="*/ 259 w 454"/>
                <a:gd name="T83" fmla="*/ 227 h 518"/>
                <a:gd name="T84" fmla="*/ 255 w 454"/>
                <a:gd name="T85" fmla="*/ 449 h 518"/>
                <a:gd name="T86" fmla="*/ 211 w 454"/>
                <a:gd name="T87" fmla="*/ 453 h 518"/>
                <a:gd name="T88" fmla="*/ 211 w 454"/>
                <a:gd name="T89" fmla="*/ 437 h 518"/>
                <a:gd name="T90" fmla="*/ 243 w 454"/>
                <a:gd name="T91" fmla="*/ 227 h 518"/>
                <a:gd name="T92" fmla="*/ 211 w 454"/>
                <a:gd name="T93" fmla="*/ 437 h 518"/>
                <a:gd name="T94" fmla="*/ 292 w 454"/>
                <a:gd name="T95" fmla="*/ 437 h 518"/>
                <a:gd name="T96" fmla="*/ 296 w 454"/>
                <a:gd name="T97" fmla="*/ 215 h 518"/>
                <a:gd name="T98" fmla="*/ 340 w 454"/>
                <a:gd name="T99" fmla="*/ 210 h 518"/>
                <a:gd name="T100" fmla="*/ 357 w 454"/>
                <a:gd name="T101" fmla="*/ 227 h 518"/>
                <a:gd name="T102" fmla="*/ 352 w 454"/>
                <a:gd name="T103" fmla="*/ 449 h 518"/>
                <a:gd name="T104" fmla="*/ 308 w 454"/>
                <a:gd name="T105" fmla="*/ 453 h 518"/>
                <a:gd name="T106" fmla="*/ 308 w 454"/>
                <a:gd name="T107" fmla="*/ 437 h 518"/>
                <a:gd name="T108" fmla="*/ 340 w 454"/>
                <a:gd name="T109" fmla="*/ 227 h 518"/>
                <a:gd name="T110" fmla="*/ 308 w 454"/>
                <a:gd name="T111" fmla="*/ 43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4" h="518">
                  <a:moveTo>
                    <a:pt x="454" y="129"/>
                  </a:moveTo>
                  <a:cubicBezTo>
                    <a:pt x="454" y="146"/>
                    <a:pt x="454" y="146"/>
                    <a:pt x="454" y="146"/>
                  </a:cubicBezTo>
                  <a:cubicBezTo>
                    <a:pt x="454" y="154"/>
                    <a:pt x="451" y="162"/>
                    <a:pt x="444" y="168"/>
                  </a:cubicBezTo>
                  <a:cubicBezTo>
                    <a:pt x="438" y="175"/>
                    <a:pt x="430" y="178"/>
                    <a:pt x="421" y="178"/>
                  </a:cubicBezTo>
                  <a:cubicBezTo>
                    <a:pt x="421" y="453"/>
                    <a:pt x="421" y="453"/>
                    <a:pt x="421" y="453"/>
                  </a:cubicBezTo>
                  <a:cubicBezTo>
                    <a:pt x="421" y="472"/>
                    <a:pt x="415" y="487"/>
                    <a:pt x="403" y="499"/>
                  </a:cubicBezTo>
                  <a:cubicBezTo>
                    <a:pt x="390" y="512"/>
                    <a:pt x="375" y="518"/>
                    <a:pt x="357" y="518"/>
                  </a:cubicBezTo>
                  <a:cubicBezTo>
                    <a:pt x="97" y="518"/>
                    <a:pt x="97" y="518"/>
                    <a:pt x="97" y="518"/>
                  </a:cubicBezTo>
                  <a:cubicBezTo>
                    <a:pt x="79" y="518"/>
                    <a:pt x="64" y="512"/>
                    <a:pt x="51" y="499"/>
                  </a:cubicBezTo>
                  <a:cubicBezTo>
                    <a:pt x="39" y="487"/>
                    <a:pt x="33" y="472"/>
                    <a:pt x="33" y="453"/>
                  </a:cubicBezTo>
                  <a:cubicBezTo>
                    <a:pt x="33" y="178"/>
                    <a:pt x="33" y="178"/>
                    <a:pt x="33" y="178"/>
                  </a:cubicBezTo>
                  <a:cubicBezTo>
                    <a:pt x="24" y="178"/>
                    <a:pt x="16" y="175"/>
                    <a:pt x="10" y="168"/>
                  </a:cubicBezTo>
                  <a:cubicBezTo>
                    <a:pt x="3" y="162"/>
                    <a:pt x="0" y="154"/>
                    <a:pt x="0" y="146"/>
                  </a:cubicBezTo>
                  <a:cubicBezTo>
                    <a:pt x="0" y="129"/>
                    <a:pt x="0" y="129"/>
                    <a:pt x="0" y="129"/>
                  </a:cubicBezTo>
                  <a:cubicBezTo>
                    <a:pt x="0" y="110"/>
                    <a:pt x="0" y="110"/>
                    <a:pt x="0" y="110"/>
                  </a:cubicBezTo>
                  <a:cubicBezTo>
                    <a:pt x="1" y="97"/>
                    <a:pt x="6" y="87"/>
                    <a:pt x="15" y="78"/>
                  </a:cubicBezTo>
                  <a:cubicBezTo>
                    <a:pt x="25" y="69"/>
                    <a:pt x="36" y="65"/>
                    <a:pt x="49" y="65"/>
                  </a:cubicBezTo>
                  <a:cubicBezTo>
                    <a:pt x="97" y="65"/>
                    <a:pt x="97" y="65"/>
                    <a:pt x="97" y="65"/>
                  </a:cubicBezTo>
                  <a:cubicBezTo>
                    <a:pt x="97" y="48"/>
                    <a:pt x="97" y="48"/>
                    <a:pt x="97" y="48"/>
                  </a:cubicBezTo>
                  <a:cubicBezTo>
                    <a:pt x="97" y="35"/>
                    <a:pt x="102" y="23"/>
                    <a:pt x="112" y="14"/>
                  </a:cubicBezTo>
                  <a:cubicBezTo>
                    <a:pt x="121" y="5"/>
                    <a:pt x="133" y="0"/>
                    <a:pt x="146" y="0"/>
                  </a:cubicBezTo>
                  <a:cubicBezTo>
                    <a:pt x="308" y="0"/>
                    <a:pt x="308" y="0"/>
                    <a:pt x="308" y="0"/>
                  </a:cubicBezTo>
                  <a:cubicBezTo>
                    <a:pt x="322" y="0"/>
                    <a:pt x="333" y="5"/>
                    <a:pt x="342" y="14"/>
                  </a:cubicBezTo>
                  <a:cubicBezTo>
                    <a:pt x="352" y="23"/>
                    <a:pt x="357" y="35"/>
                    <a:pt x="357" y="48"/>
                  </a:cubicBezTo>
                  <a:cubicBezTo>
                    <a:pt x="357" y="65"/>
                    <a:pt x="357" y="65"/>
                    <a:pt x="357" y="65"/>
                  </a:cubicBezTo>
                  <a:cubicBezTo>
                    <a:pt x="405" y="65"/>
                    <a:pt x="405" y="65"/>
                    <a:pt x="405" y="65"/>
                  </a:cubicBezTo>
                  <a:cubicBezTo>
                    <a:pt x="418" y="65"/>
                    <a:pt x="429" y="69"/>
                    <a:pt x="439" y="78"/>
                  </a:cubicBezTo>
                  <a:cubicBezTo>
                    <a:pt x="448" y="87"/>
                    <a:pt x="453" y="97"/>
                    <a:pt x="454" y="110"/>
                  </a:cubicBezTo>
                  <a:lnTo>
                    <a:pt x="454" y="129"/>
                  </a:lnTo>
                  <a:close/>
                  <a:moveTo>
                    <a:pt x="421" y="113"/>
                  </a:moveTo>
                  <a:cubicBezTo>
                    <a:pt x="421" y="108"/>
                    <a:pt x="420" y="105"/>
                    <a:pt x="417" y="102"/>
                  </a:cubicBezTo>
                  <a:cubicBezTo>
                    <a:pt x="414" y="99"/>
                    <a:pt x="410" y="97"/>
                    <a:pt x="405" y="97"/>
                  </a:cubicBezTo>
                  <a:cubicBezTo>
                    <a:pt x="49" y="97"/>
                    <a:pt x="49" y="97"/>
                    <a:pt x="49" y="97"/>
                  </a:cubicBezTo>
                  <a:cubicBezTo>
                    <a:pt x="44" y="97"/>
                    <a:pt x="40" y="99"/>
                    <a:pt x="37" y="102"/>
                  </a:cubicBezTo>
                  <a:cubicBezTo>
                    <a:pt x="34" y="105"/>
                    <a:pt x="33" y="108"/>
                    <a:pt x="33" y="113"/>
                  </a:cubicBezTo>
                  <a:cubicBezTo>
                    <a:pt x="33" y="129"/>
                    <a:pt x="33" y="129"/>
                    <a:pt x="33" y="129"/>
                  </a:cubicBezTo>
                  <a:cubicBezTo>
                    <a:pt x="33" y="146"/>
                    <a:pt x="33" y="146"/>
                    <a:pt x="33" y="146"/>
                  </a:cubicBezTo>
                  <a:cubicBezTo>
                    <a:pt x="421" y="146"/>
                    <a:pt x="421" y="146"/>
                    <a:pt x="421" y="146"/>
                  </a:cubicBezTo>
                  <a:cubicBezTo>
                    <a:pt x="421" y="129"/>
                    <a:pt x="421" y="129"/>
                    <a:pt x="421" y="129"/>
                  </a:cubicBezTo>
                  <a:lnTo>
                    <a:pt x="421" y="113"/>
                  </a:lnTo>
                  <a:close/>
                  <a:moveTo>
                    <a:pt x="389" y="178"/>
                  </a:moveTo>
                  <a:cubicBezTo>
                    <a:pt x="65" y="178"/>
                    <a:pt x="65" y="178"/>
                    <a:pt x="65" y="178"/>
                  </a:cubicBezTo>
                  <a:cubicBezTo>
                    <a:pt x="65" y="453"/>
                    <a:pt x="65" y="453"/>
                    <a:pt x="65" y="453"/>
                  </a:cubicBezTo>
                  <a:cubicBezTo>
                    <a:pt x="65" y="462"/>
                    <a:pt x="68" y="470"/>
                    <a:pt x="75" y="476"/>
                  </a:cubicBezTo>
                  <a:cubicBezTo>
                    <a:pt x="81" y="483"/>
                    <a:pt x="89" y="486"/>
                    <a:pt x="97" y="486"/>
                  </a:cubicBezTo>
                  <a:cubicBezTo>
                    <a:pt x="357" y="486"/>
                    <a:pt x="357" y="486"/>
                    <a:pt x="357" y="486"/>
                  </a:cubicBezTo>
                  <a:cubicBezTo>
                    <a:pt x="365" y="486"/>
                    <a:pt x="373" y="483"/>
                    <a:pt x="379" y="476"/>
                  </a:cubicBezTo>
                  <a:cubicBezTo>
                    <a:pt x="386" y="470"/>
                    <a:pt x="389" y="462"/>
                    <a:pt x="389" y="453"/>
                  </a:cubicBezTo>
                  <a:lnTo>
                    <a:pt x="389" y="178"/>
                  </a:lnTo>
                  <a:close/>
                  <a:moveTo>
                    <a:pt x="102" y="449"/>
                  </a:moveTo>
                  <a:cubicBezTo>
                    <a:pt x="99" y="446"/>
                    <a:pt x="97" y="442"/>
                    <a:pt x="97" y="437"/>
                  </a:cubicBezTo>
                  <a:cubicBezTo>
                    <a:pt x="97" y="227"/>
                    <a:pt x="97" y="227"/>
                    <a:pt x="97" y="227"/>
                  </a:cubicBezTo>
                  <a:cubicBezTo>
                    <a:pt x="97" y="222"/>
                    <a:pt x="99" y="218"/>
                    <a:pt x="102" y="215"/>
                  </a:cubicBezTo>
                  <a:cubicBezTo>
                    <a:pt x="105" y="212"/>
                    <a:pt x="109" y="210"/>
                    <a:pt x="114" y="210"/>
                  </a:cubicBezTo>
                  <a:cubicBezTo>
                    <a:pt x="146" y="210"/>
                    <a:pt x="146" y="210"/>
                    <a:pt x="146" y="210"/>
                  </a:cubicBezTo>
                  <a:cubicBezTo>
                    <a:pt x="151" y="210"/>
                    <a:pt x="155" y="212"/>
                    <a:pt x="158" y="215"/>
                  </a:cubicBezTo>
                  <a:cubicBezTo>
                    <a:pt x="161" y="218"/>
                    <a:pt x="162" y="222"/>
                    <a:pt x="162" y="227"/>
                  </a:cubicBezTo>
                  <a:cubicBezTo>
                    <a:pt x="162" y="437"/>
                    <a:pt x="162" y="437"/>
                    <a:pt x="162" y="437"/>
                  </a:cubicBezTo>
                  <a:cubicBezTo>
                    <a:pt x="162" y="442"/>
                    <a:pt x="161" y="446"/>
                    <a:pt x="158" y="449"/>
                  </a:cubicBezTo>
                  <a:cubicBezTo>
                    <a:pt x="155" y="452"/>
                    <a:pt x="151" y="453"/>
                    <a:pt x="146" y="453"/>
                  </a:cubicBezTo>
                  <a:cubicBezTo>
                    <a:pt x="114" y="453"/>
                    <a:pt x="114" y="453"/>
                    <a:pt x="114" y="453"/>
                  </a:cubicBezTo>
                  <a:cubicBezTo>
                    <a:pt x="109" y="453"/>
                    <a:pt x="105" y="452"/>
                    <a:pt x="102" y="449"/>
                  </a:cubicBezTo>
                  <a:close/>
                  <a:moveTo>
                    <a:pt x="114" y="437"/>
                  </a:moveTo>
                  <a:cubicBezTo>
                    <a:pt x="146" y="437"/>
                    <a:pt x="146" y="437"/>
                    <a:pt x="146" y="437"/>
                  </a:cubicBezTo>
                  <a:cubicBezTo>
                    <a:pt x="146" y="227"/>
                    <a:pt x="146" y="227"/>
                    <a:pt x="146" y="227"/>
                  </a:cubicBezTo>
                  <a:cubicBezTo>
                    <a:pt x="114" y="227"/>
                    <a:pt x="114" y="227"/>
                    <a:pt x="114" y="227"/>
                  </a:cubicBezTo>
                  <a:lnTo>
                    <a:pt x="114" y="437"/>
                  </a:lnTo>
                  <a:close/>
                  <a:moveTo>
                    <a:pt x="130" y="65"/>
                  </a:moveTo>
                  <a:cubicBezTo>
                    <a:pt x="324" y="65"/>
                    <a:pt x="324" y="65"/>
                    <a:pt x="324" y="65"/>
                  </a:cubicBezTo>
                  <a:cubicBezTo>
                    <a:pt x="324" y="48"/>
                    <a:pt x="324" y="48"/>
                    <a:pt x="324" y="48"/>
                  </a:cubicBezTo>
                  <a:cubicBezTo>
                    <a:pt x="324" y="44"/>
                    <a:pt x="323" y="40"/>
                    <a:pt x="320" y="37"/>
                  </a:cubicBezTo>
                  <a:cubicBezTo>
                    <a:pt x="317" y="34"/>
                    <a:pt x="313" y="32"/>
                    <a:pt x="308" y="32"/>
                  </a:cubicBezTo>
                  <a:cubicBezTo>
                    <a:pt x="146" y="32"/>
                    <a:pt x="146" y="32"/>
                    <a:pt x="146" y="32"/>
                  </a:cubicBezTo>
                  <a:cubicBezTo>
                    <a:pt x="141" y="32"/>
                    <a:pt x="137" y="34"/>
                    <a:pt x="134" y="37"/>
                  </a:cubicBezTo>
                  <a:cubicBezTo>
                    <a:pt x="131" y="40"/>
                    <a:pt x="130" y="44"/>
                    <a:pt x="130" y="48"/>
                  </a:cubicBezTo>
                  <a:lnTo>
                    <a:pt x="130" y="65"/>
                  </a:lnTo>
                  <a:close/>
                  <a:moveTo>
                    <a:pt x="199" y="449"/>
                  </a:moveTo>
                  <a:cubicBezTo>
                    <a:pt x="196" y="446"/>
                    <a:pt x="195" y="442"/>
                    <a:pt x="195" y="437"/>
                  </a:cubicBezTo>
                  <a:cubicBezTo>
                    <a:pt x="195" y="227"/>
                    <a:pt x="195" y="227"/>
                    <a:pt x="195" y="227"/>
                  </a:cubicBezTo>
                  <a:cubicBezTo>
                    <a:pt x="195" y="222"/>
                    <a:pt x="196" y="218"/>
                    <a:pt x="199" y="215"/>
                  </a:cubicBezTo>
                  <a:cubicBezTo>
                    <a:pt x="202" y="212"/>
                    <a:pt x="206" y="210"/>
                    <a:pt x="211" y="210"/>
                  </a:cubicBezTo>
                  <a:cubicBezTo>
                    <a:pt x="243" y="210"/>
                    <a:pt x="243" y="210"/>
                    <a:pt x="243" y="210"/>
                  </a:cubicBezTo>
                  <a:cubicBezTo>
                    <a:pt x="248" y="210"/>
                    <a:pt x="252" y="212"/>
                    <a:pt x="255" y="215"/>
                  </a:cubicBezTo>
                  <a:cubicBezTo>
                    <a:pt x="258" y="218"/>
                    <a:pt x="259" y="222"/>
                    <a:pt x="259" y="227"/>
                  </a:cubicBezTo>
                  <a:cubicBezTo>
                    <a:pt x="259" y="437"/>
                    <a:pt x="259" y="437"/>
                    <a:pt x="259" y="437"/>
                  </a:cubicBezTo>
                  <a:cubicBezTo>
                    <a:pt x="259" y="442"/>
                    <a:pt x="258" y="446"/>
                    <a:pt x="255" y="449"/>
                  </a:cubicBezTo>
                  <a:cubicBezTo>
                    <a:pt x="252" y="452"/>
                    <a:pt x="248" y="453"/>
                    <a:pt x="243" y="453"/>
                  </a:cubicBezTo>
                  <a:cubicBezTo>
                    <a:pt x="211" y="453"/>
                    <a:pt x="211" y="453"/>
                    <a:pt x="211" y="453"/>
                  </a:cubicBezTo>
                  <a:cubicBezTo>
                    <a:pt x="206" y="453"/>
                    <a:pt x="202" y="452"/>
                    <a:pt x="199" y="449"/>
                  </a:cubicBezTo>
                  <a:close/>
                  <a:moveTo>
                    <a:pt x="211" y="437"/>
                  </a:moveTo>
                  <a:cubicBezTo>
                    <a:pt x="243" y="437"/>
                    <a:pt x="243" y="437"/>
                    <a:pt x="243" y="437"/>
                  </a:cubicBezTo>
                  <a:cubicBezTo>
                    <a:pt x="243" y="227"/>
                    <a:pt x="243" y="227"/>
                    <a:pt x="243" y="227"/>
                  </a:cubicBezTo>
                  <a:cubicBezTo>
                    <a:pt x="211" y="227"/>
                    <a:pt x="211" y="227"/>
                    <a:pt x="211" y="227"/>
                  </a:cubicBezTo>
                  <a:lnTo>
                    <a:pt x="211" y="437"/>
                  </a:lnTo>
                  <a:close/>
                  <a:moveTo>
                    <a:pt x="296" y="449"/>
                  </a:moveTo>
                  <a:cubicBezTo>
                    <a:pt x="293" y="446"/>
                    <a:pt x="292" y="442"/>
                    <a:pt x="292" y="437"/>
                  </a:cubicBezTo>
                  <a:cubicBezTo>
                    <a:pt x="292" y="227"/>
                    <a:pt x="292" y="227"/>
                    <a:pt x="292" y="227"/>
                  </a:cubicBezTo>
                  <a:cubicBezTo>
                    <a:pt x="292" y="222"/>
                    <a:pt x="293" y="218"/>
                    <a:pt x="296" y="215"/>
                  </a:cubicBezTo>
                  <a:cubicBezTo>
                    <a:pt x="299" y="212"/>
                    <a:pt x="303" y="210"/>
                    <a:pt x="308" y="210"/>
                  </a:cubicBezTo>
                  <a:cubicBezTo>
                    <a:pt x="340" y="210"/>
                    <a:pt x="340" y="210"/>
                    <a:pt x="340" y="210"/>
                  </a:cubicBezTo>
                  <a:cubicBezTo>
                    <a:pt x="345" y="210"/>
                    <a:pt x="349" y="212"/>
                    <a:pt x="352" y="215"/>
                  </a:cubicBezTo>
                  <a:cubicBezTo>
                    <a:pt x="355" y="218"/>
                    <a:pt x="357" y="222"/>
                    <a:pt x="357" y="227"/>
                  </a:cubicBezTo>
                  <a:cubicBezTo>
                    <a:pt x="357" y="437"/>
                    <a:pt x="357" y="437"/>
                    <a:pt x="357" y="437"/>
                  </a:cubicBezTo>
                  <a:cubicBezTo>
                    <a:pt x="357" y="442"/>
                    <a:pt x="355" y="446"/>
                    <a:pt x="352" y="449"/>
                  </a:cubicBezTo>
                  <a:cubicBezTo>
                    <a:pt x="349" y="452"/>
                    <a:pt x="345" y="453"/>
                    <a:pt x="340" y="453"/>
                  </a:cubicBezTo>
                  <a:cubicBezTo>
                    <a:pt x="308" y="453"/>
                    <a:pt x="308" y="453"/>
                    <a:pt x="308" y="453"/>
                  </a:cubicBezTo>
                  <a:cubicBezTo>
                    <a:pt x="303" y="453"/>
                    <a:pt x="299" y="452"/>
                    <a:pt x="296" y="449"/>
                  </a:cubicBezTo>
                  <a:close/>
                  <a:moveTo>
                    <a:pt x="308" y="437"/>
                  </a:moveTo>
                  <a:cubicBezTo>
                    <a:pt x="340" y="437"/>
                    <a:pt x="340" y="437"/>
                    <a:pt x="340" y="437"/>
                  </a:cubicBezTo>
                  <a:cubicBezTo>
                    <a:pt x="340" y="227"/>
                    <a:pt x="340" y="227"/>
                    <a:pt x="340" y="227"/>
                  </a:cubicBezTo>
                  <a:cubicBezTo>
                    <a:pt x="308" y="227"/>
                    <a:pt x="308" y="227"/>
                    <a:pt x="308" y="227"/>
                  </a:cubicBezTo>
                  <a:lnTo>
                    <a:pt x="308" y="437"/>
                  </a:lnTo>
                  <a:close/>
                </a:path>
              </a:pathLst>
            </a:custGeom>
            <a:solidFill>
              <a:srgbClr val="3C3D47"/>
            </a:solidFill>
            <a:ln>
              <a:noFill/>
            </a:ln>
          </p:spPr>
          <p:txBody>
            <a:bodyPr vert="horz" wrap="square" lIns="45720" tIns="22860" rIns="45720" bIns="22860" numCol="1" anchor="t" anchorCtr="0" compatLnSpc="1"/>
            <a:lstStyle/>
            <a:p>
              <a:endParaRPr lang="ru-RU" sz="900">
                <a:cs typeface="+mn-ea"/>
                <a:sym typeface="+mn-lt"/>
              </a:endParaRPr>
            </a:p>
          </p:txBody>
        </p:sp>
        <p:sp>
          <p:nvSpPr>
            <p:cNvPr id="115" name="Shape 743"/>
            <p:cNvSpPr/>
            <p:nvPr/>
          </p:nvSpPr>
          <p:spPr>
            <a:xfrm rot="1836656">
              <a:off x="4985412" y="3570701"/>
              <a:ext cx="263156" cy="263156"/>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16" name="Shape 744"/>
            <p:cNvSpPr/>
            <p:nvPr/>
          </p:nvSpPr>
          <p:spPr>
            <a:xfrm rot="1595951">
              <a:off x="7300130" y="1892283"/>
              <a:ext cx="635001" cy="635001"/>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17" name="Shape 747"/>
            <p:cNvSpPr/>
            <p:nvPr/>
          </p:nvSpPr>
          <p:spPr>
            <a:xfrm rot="19131852">
              <a:off x="4291815" y="2377611"/>
              <a:ext cx="745288" cy="7452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18" name="Shape 748"/>
            <p:cNvSpPr/>
            <p:nvPr/>
          </p:nvSpPr>
          <p:spPr>
            <a:xfrm rot="1093116">
              <a:off x="5379646" y="2400792"/>
              <a:ext cx="843317" cy="843317"/>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19" name="Shape 749"/>
            <p:cNvSpPr/>
            <p:nvPr/>
          </p:nvSpPr>
          <p:spPr>
            <a:xfrm rot="1836656">
              <a:off x="6569805" y="2806591"/>
              <a:ext cx="843317" cy="84331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20" name="Shape 775"/>
            <p:cNvSpPr/>
            <p:nvPr/>
          </p:nvSpPr>
          <p:spPr>
            <a:xfrm rot="19534834">
              <a:off x="5328975" y="3805186"/>
              <a:ext cx="635001" cy="635001"/>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21" name="Shape 776"/>
            <p:cNvSpPr/>
            <p:nvPr/>
          </p:nvSpPr>
          <p:spPr>
            <a:xfrm>
              <a:off x="5730374" y="3449146"/>
              <a:ext cx="635000" cy="635001"/>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22" name="Shape 777"/>
            <p:cNvSpPr/>
            <p:nvPr/>
          </p:nvSpPr>
          <p:spPr>
            <a:xfrm>
              <a:off x="5822064" y="3919303"/>
              <a:ext cx="739159" cy="73915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23" name="Shape 780"/>
            <p:cNvSpPr/>
            <p:nvPr/>
          </p:nvSpPr>
          <p:spPr>
            <a:xfrm rot="1595951">
              <a:off x="5778414" y="2917099"/>
              <a:ext cx="635001" cy="635001"/>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24" name="Shape 783"/>
            <p:cNvSpPr/>
            <p:nvPr/>
          </p:nvSpPr>
          <p:spPr>
            <a:xfrm rot="19950650">
              <a:off x="5812291" y="1774326"/>
              <a:ext cx="517496" cy="517496"/>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25" name="Shape 784"/>
            <p:cNvSpPr/>
            <p:nvPr/>
          </p:nvSpPr>
          <p:spPr>
            <a:xfrm rot="18900000">
              <a:off x="4736028" y="1834997"/>
              <a:ext cx="396154" cy="396154"/>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26" name="Shape 785"/>
            <p:cNvSpPr/>
            <p:nvPr/>
          </p:nvSpPr>
          <p:spPr>
            <a:xfrm rot="1836656">
              <a:off x="4165685" y="1898375"/>
              <a:ext cx="329209" cy="32920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27" name="Shape 786"/>
            <p:cNvSpPr/>
            <p:nvPr/>
          </p:nvSpPr>
          <p:spPr>
            <a:xfrm rot="1836656">
              <a:off x="7474445" y="2645631"/>
              <a:ext cx="263156" cy="263156"/>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cs typeface="+mn-ea"/>
                <a:sym typeface="+mn-lt"/>
              </a:endParaRPr>
            </a:p>
          </p:txBody>
        </p:sp>
        <p:sp>
          <p:nvSpPr>
            <p:cNvPr id="128" name="Shape 788"/>
            <p:cNvSpPr/>
            <p:nvPr/>
          </p:nvSpPr>
          <p:spPr>
            <a:xfrm rot="1836656">
              <a:off x="6734989" y="1796828"/>
              <a:ext cx="178625" cy="17862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29" name="Shape 789"/>
            <p:cNvSpPr/>
            <p:nvPr/>
          </p:nvSpPr>
          <p:spPr>
            <a:xfrm rot="1836656">
              <a:off x="7189473" y="2312320"/>
              <a:ext cx="329209" cy="32920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30" name="Freeform 7"/>
            <p:cNvSpPr>
              <a:spLocks noEditPoints="1"/>
            </p:cNvSpPr>
            <p:nvPr/>
          </p:nvSpPr>
          <p:spPr bwMode="auto">
            <a:xfrm>
              <a:off x="4461592" y="2538663"/>
              <a:ext cx="419195" cy="419607"/>
            </a:xfrm>
            <a:custGeom>
              <a:avLst/>
              <a:gdLst>
                <a:gd name="T0" fmla="*/ 470 w 517"/>
                <a:gd name="T1" fmla="*/ 276 h 517"/>
                <a:gd name="T2" fmla="*/ 297 w 517"/>
                <a:gd name="T3" fmla="*/ 312 h 517"/>
                <a:gd name="T4" fmla="*/ 258 w 517"/>
                <a:gd name="T5" fmla="*/ 388 h 517"/>
                <a:gd name="T6" fmla="*/ 226 w 517"/>
                <a:gd name="T7" fmla="*/ 420 h 517"/>
                <a:gd name="T8" fmla="*/ 194 w 517"/>
                <a:gd name="T9" fmla="*/ 452 h 517"/>
                <a:gd name="T10" fmla="*/ 162 w 517"/>
                <a:gd name="T11" fmla="*/ 485 h 517"/>
                <a:gd name="T12" fmla="*/ 101 w 517"/>
                <a:gd name="T13" fmla="*/ 508 h 517"/>
                <a:gd name="T14" fmla="*/ 32 w 517"/>
                <a:gd name="T15" fmla="*/ 517 h 517"/>
                <a:gd name="T16" fmla="*/ 0 w 517"/>
                <a:gd name="T17" fmla="*/ 485 h 517"/>
                <a:gd name="T18" fmla="*/ 9 w 517"/>
                <a:gd name="T19" fmla="*/ 416 h 517"/>
                <a:gd name="T20" fmla="*/ 194 w 517"/>
                <a:gd name="T21" fmla="*/ 162 h 517"/>
                <a:gd name="T22" fmla="*/ 355 w 517"/>
                <a:gd name="T23" fmla="*/ 0 h 517"/>
                <a:gd name="T24" fmla="*/ 517 w 517"/>
                <a:gd name="T25" fmla="*/ 162 h 517"/>
                <a:gd name="T26" fmla="*/ 485 w 517"/>
                <a:gd name="T27" fmla="*/ 162 h 517"/>
                <a:gd name="T28" fmla="*/ 355 w 517"/>
                <a:gd name="T29" fmla="*/ 32 h 517"/>
                <a:gd name="T30" fmla="*/ 226 w 517"/>
                <a:gd name="T31" fmla="*/ 162 h 517"/>
                <a:gd name="T32" fmla="*/ 221 w 517"/>
                <a:gd name="T33" fmla="*/ 250 h 517"/>
                <a:gd name="T34" fmla="*/ 32 w 517"/>
                <a:gd name="T35" fmla="*/ 485 h 517"/>
                <a:gd name="T36" fmla="*/ 101 w 517"/>
                <a:gd name="T37" fmla="*/ 461 h 517"/>
                <a:gd name="T38" fmla="*/ 162 w 517"/>
                <a:gd name="T39" fmla="*/ 452 h 517"/>
                <a:gd name="T40" fmla="*/ 171 w 517"/>
                <a:gd name="T41" fmla="*/ 397 h 517"/>
                <a:gd name="T42" fmla="*/ 226 w 517"/>
                <a:gd name="T43" fmla="*/ 388 h 517"/>
                <a:gd name="T44" fmla="*/ 235 w 517"/>
                <a:gd name="T45" fmla="*/ 327 h 517"/>
                <a:gd name="T46" fmla="*/ 285 w 517"/>
                <a:gd name="T47" fmla="*/ 278 h 517"/>
                <a:gd name="T48" fmla="*/ 355 w 517"/>
                <a:gd name="T49" fmla="*/ 291 h 517"/>
                <a:gd name="T50" fmla="*/ 452 w 517"/>
                <a:gd name="T51" fmla="*/ 142 h 517"/>
                <a:gd name="T52" fmla="*/ 406 w 517"/>
                <a:gd name="T53" fmla="*/ 193 h 517"/>
                <a:gd name="T54" fmla="*/ 326 w 517"/>
                <a:gd name="T55" fmla="*/ 125 h 517"/>
                <a:gd name="T56" fmla="*/ 324 w 517"/>
                <a:gd name="T57" fmla="*/ 111 h 517"/>
                <a:gd name="T58" fmla="*/ 384 w 517"/>
                <a:gd name="T59" fmla="*/ 68 h 517"/>
                <a:gd name="T60" fmla="*/ 452 w 517"/>
                <a:gd name="T61" fmla="*/ 142 h 517"/>
                <a:gd name="T62" fmla="*/ 375 w 517"/>
                <a:gd name="T63" fmla="*/ 81 h 517"/>
                <a:gd name="T64" fmla="*/ 401 w 517"/>
                <a:gd name="T65" fmla="*/ 178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7" h="517">
                  <a:moveTo>
                    <a:pt x="517" y="162"/>
                  </a:moveTo>
                  <a:cubicBezTo>
                    <a:pt x="517" y="206"/>
                    <a:pt x="501" y="244"/>
                    <a:pt x="470" y="276"/>
                  </a:cubicBezTo>
                  <a:cubicBezTo>
                    <a:pt x="438" y="307"/>
                    <a:pt x="400" y="323"/>
                    <a:pt x="355" y="323"/>
                  </a:cubicBezTo>
                  <a:cubicBezTo>
                    <a:pt x="336" y="323"/>
                    <a:pt x="316" y="319"/>
                    <a:pt x="297" y="312"/>
                  </a:cubicBezTo>
                  <a:cubicBezTo>
                    <a:pt x="258" y="349"/>
                    <a:pt x="258" y="349"/>
                    <a:pt x="258" y="349"/>
                  </a:cubicBezTo>
                  <a:cubicBezTo>
                    <a:pt x="258" y="388"/>
                    <a:pt x="258" y="388"/>
                    <a:pt x="258" y="388"/>
                  </a:cubicBezTo>
                  <a:cubicBezTo>
                    <a:pt x="258" y="397"/>
                    <a:pt x="255" y="404"/>
                    <a:pt x="249" y="410"/>
                  </a:cubicBezTo>
                  <a:cubicBezTo>
                    <a:pt x="242" y="417"/>
                    <a:pt x="235" y="420"/>
                    <a:pt x="226" y="420"/>
                  </a:cubicBezTo>
                  <a:cubicBezTo>
                    <a:pt x="194" y="420"/>
                    <a:pt x="194" y="420"/>
                    <a:pt x="194" y="420"/>
                  </a:cubicBezTo>
                  <a:cubicBezTo>
                    <a:pt x="194" y="452"/>
                    <a:pt x="194" y="452"/>
                    <a:pt x="194" y="452"/>
                  </a:cubicBezTo>
                  <a:cubicBezTo>
                    <a:pt x="194" y="461"/>
                    <a:pt x="191" y="469"/>
                    <a:pt x="184" y="475"/>
                  </a:cubicBezTo>
                  <a:cubicBezTo>
                    <a:pt x="178" y="482"/>
                    <a:pt x="170" y="485"/>
                    <a:pt x="162" y="485"/>
                  </a:cubicBezTo>
                  <a:cubicBezTo>
                    <a:pt x="124" y="485"/>
                    <a:pt x="124" y="485"/>
                    <a:pt x="124" y="485"/>
                  </a:cubicBezTo>
                  <a:cubicBezTo>
                    <a:pt x="101" y="508"/>
                    <a:pt x="101" y="508"/>
                    <a:pt x="101" y="508"/>
                  </a:cubicBezTo>
                  <a:cubicBezTo>
                    <a:pt x="95" y="514"/>
                    <a:pt x="88" y="517"/>
                    <a:pt x="81" y="517"/>
                  </a:cubicBezTo>
                  <a:cubicBezTo>
                    <a:pt x="32" y="517"/>
                    <a:pt x="32" y="517"/>
                    <a:pt x="32" y="517"/>
                  </a:cubicBezTo>
                  <a:cubicBezTo>
                    <a:pt x="23" y="517"/>
                    <a:pt x="16" y="514"/>
                    <a:pt x="10" y="507"/>
                  </a:cubicBezTo>
                  <a:cubicBezTo>
                    <a:pt x="3" y="501"/>
                    <a:pt x="0" y="493"/>
                    <a:pt x="0" y="485"/>
                  </a:cubicBezTo>
                  <a:cubicBezTo>
                    <a:pt x="0" y="436"/>
                    <a:pt x="0" y="436"/>
                    <a:pt x="0" y="436"/>
                  </a:cubicBezTo>
                  <a:cubicBezTo>
                    <a:pt x="0" y="430"/>
                    <a:pt x="3" y="423"/>
                    <a:pt x="9" y="416"/>
                  </a:cubicBezTo>
                  <a:cubicBezTo>
                    <a:pt x="205" y="220"/>
                    <a:pt x="205" y="220"/>
                    <a:pt x="205" y="220"/>
                  </a:cubicBezTo>
                  <a:cubicBezTo>
                    <a:pt x="198" y="201"/>
                    <a:pt x="194" y="181"/>
                    <a:pt x="194" y="162"/>
                  </a:cubicBezTo>
                  <a:cubicBezTo>
                    <a:pt x="194" y="117"/>
                    <a:pt x="210" y="79"/>
                    <a:pt x="241" y="47"/>
                  </a:cubicBezTo>
                  <a:cubicBezTo>
                    <a:pt x="273" y="16"/>
                    <a:pt x="311" y="0"/>
                    <a:pt x="355" y="0"/>
                  </a:cubicBezTo>
                  <a:cubicBezTo>
                    <a:pt x="400" y="0"/>
                    <a:pt x="438" y="16"/>
                    <a:pt x="470" y="47"/>
                  </a:cubicBezTo>
                  <a:cubicBezTo>
                    <a:pt x="501" y="79"/>
                    <a:pt x="517" y="117"/>
                    <a:pt x="517" y="162"/>
                  </a:cubicBezTo>
                  <a:close/>
                  <a:moveTo>
                    <a:pt x="447" y="253"/>
                  </a:moveTo>
                  <a:cubicBezTo>
                    <a:pt x="472" y="228"/>
                    <a:pt x="485" y="197"/>
                    <a:pt x="485" y="162"/>
                  </a:cubicBezTo>
                  <a:cubicBezTo>
                    <a:pt x="485" y="126"/>
                    <a:pt x="472" y="95"/>
                    <a:pt x="447" y="70"/>
                  </a:cubicBezTo>
                  <a:cubicBezTo>
                    <a:pt x="422" y="45"/>
                    <a:pt x="391" y="32"/>
                    <a:pt x="355" y="32"/>
                  </a:cubicBezTo>
                  <a:cubicBezTo>
                    <a:pt x="320" y="32"/>
                    <a:pt x="289" y="45"/>
                    <a:pt x="264" y="70"/>
                  </a:cubicBezTo>
                  <a:cubicBezTo>
                    <a:pt x="239" y="95"/>
                    <a:pt x="226" y="126"/>
                    <a:pt x="226" y="162"/>
                  </a:cubicBezTo>
                  <a:cubicBezTo>
                    <a:pt x="226" y="184"/>
                    <a:pt x="232" y="206"/>
                    <a:pt x="244" y="227"/>
                  </a:cubicBezTo>
                  <a:cubicBezTo>
                    <a:pt x="221" y="250"/>
                    <a:pt x="221" y="250"/>
                    <a:pt x="221" y="250"/>
                  </a:cubicBezTo>
                  <a:cubicBezTo>
                    <a:pt x="32" y="438"/>
                    <a:pt x="32" y="438"/>
                    <a:pt x="32" y="438"/>
                  </a:cubicBezTo>
                  <a:cubicBezTo>
                    <a:pt x="32" y="485"/>
                    <a:pt x="32" y="485"/>
                    <a:pt x="32" y="485"/>
                  </a:cubicBezTo>
                  <a:cubicBezTo>
                    <a:pt x="78" y="485"/>
                    <a:pt x="78" y="485"/>
                    <a:pt x="78" y="485"/>
                  </a:cubicBezTo>
                  <a:cubicBezTo>
                    <a:pt x="101" y="461"/>
                    <a:pt x="101" y="461"/>
                    <a:pt x="101" y="461"/>
                  </a:cubicBezTo>
                  <a:cubicBezTo>
                    <a:pt x="107" y="455"/>
                    <a:pt x="115" y="452"/>
                    <a:pt x="124" y="452"/>
                  </a:cubicBezTo>
                  <a:cubicBezTo>
                    <a:pt x="162" y="452"/>
                    <a:pt x="162" y="452"/>
                    <a:pt x="162" y="452"/>
                  </a:cubicBezTo>
                  <a:cubicBezTo>
                    <a:pt x="162" y="420"/>
                    <a:pt x="162" y="420"/>
                    <a:pt x="162" y="420"/>
                  </a:cubicBezTo>
                  <a:cubicBezTo>
                    <a:pt x="162" y="411"/>
                    <a:pt x="165" y="404"/>
                    <a:pt x="171" y="397"/>
                  </a:cubicBezTo>
                  <a:cubicBezTo>
                    <a:pt x="178" y="391"/>
                    <a:pt x="185" y="388"/>
                    <a:pt x="194" y="388"/>
                  </a:cubicBezTo>
                  <a:cubicBezTo>
                    <a:pt x="226" y="388"/>
                    <a:pt x="226" y="388"/>
                    <a:pt x="226" y="388"/>
                  </a:cubicBezTo>
                  <a:cubicBezTo>
                    <a:pt x="226" y="349"/>
                    <a:pt x="226" y="349"/>
                    <a:pt x="226" y="349"/>
                  </a:cubicBezTo>
                  <a:cubicBezTo>
                    <a:pt x="226" y="341"/>
                    <a:pt x="229" y="333"/>
                    <a:pt x="235" y="327"/>
                  </a:cubicBezTo>
                  <a:cubicBezTo>
                    <a:pt x="267" y="296"/>
                    <a:pt x="267" y="296"/>
                    <a:pt x="267" y="296"/>
                  </a:cubicBezTo>
                  <a:cubicBezTo>
                    <a:pt x="285" y="278"/>
                    <a:pt x="285" y="278"/>
                    <a:pt x="285" y="278"/>
                  </a:cubicBezTo>
                  <a:cubicBezTo>
                    <a:pt x="290" y="273"/>
                    <a:pt x="290" y="273"/>
                    <a:pt x="290" y="273"/>
                  </a:cubicBezTo>
                  <a:cubicBezTo>
                    <a:pt x="311" y="285"/>
                    <a:pt x="333" y="291"/>
                    <a:pt x="355" y="291"/>
                  </a:cubicBezTo>
                  <a:cubicBezTo>
                    <a:pt x="391" y="291"/>
                    <a:pt x="422" y="278"/>
                    <a:pt x="447" y="253"/>
                  </a:cubicBezTo>
                  <a:close/>
                  <a:moveTo>
                    <a:pt x="452" y="142"/>
                  </a:moveTo>
                  <a:cubicBezTo>
                    <a:pt x="452" y="144"/>
                    <a:pt x="452" y="145"/>
                    <a:pt x="451" y="147"/>
                  </a:cubicBezTo>
                  <a:cubicBezTo>
                    <a:pt x="443" y="170"/>
                    <a:pt x="428" y="185"/>
                    <a:pt x="406" y="193"/>
                  </a:cubicBezTo>
                  <a:cubicBezTo>
                    <a:pt x="401" y="195"/>
                    <a:pt x="396" y="194"/>
                    <a:pt x="392" y="191"/>
                  </a:cubicBezTo>
                  <a:cubicBezTo>
                    <a:pt x="366" y="173"/>
                    <a:pt x="344" y="151"/>
                    <a:pt x="326" y="125"/>
                  </a:cubicBezTo>
                  <a:cubicBezTo>
                    <a:pt x="324" y="123"/>
                    <a:pt x="323" y="119"/>
                    <a:pt x="323" y="116"/>
                  </a:cubicBezTo>
                  <a:cubicBezTo>
                    <a:pt x="323" y="115"/>
                    <a:pt x="323" y="113"/>
                    <a:pt x="324" y="111"/>
                  </a:cubicBezTo>
                  <a:cubicBezTo>
                    <a:pt x="332" y="89"/>
                    <a:pt x="347" y="74"/>
                    <a:pt x="370" y="66"/>
                  </a:cubicBezTo>
                  <a:cubicBezTo>
                    <a:pt x="375" y="64"/>
                    <a:pt x="380" y="64"/>
                    <a:pt x="384" y="68"/>
                  </a:cubicBezTo>
                  <a:cubicBezTo>
                    <a:pt x="409" y="86"/>
                    <a:pt x="431" y="108"/>
                    <a:pt x="449" y="133"/>
                  </a:cubicBezTo>
                  <a:cubicBezTo>
                    <a:pt x="451" y="136"/>
                    <a:pt x="452" y="139"/>
                    <a:pt x="452" y="142"/>
                  </a:cubicBezTo>
                  <a:close/>
                  <a:moveTo>
                    <a:pt x="436" y="142"/>
                  </a:moveTo>
                  <a:cubicBezTo>
                    <a:pt x="419" y="119"/>
                    <a:pt x="399" y="98"/>
                    <a:pt x="375" y="81"/>
                  </a:cubicBezTo>
                  <a:cubicBezTo>
                    <a:pt x="357" y="87"/>
                    <a:pt x="345" y="99"/>
                    <a:pt x="339" y="116"/>
                  </a:cubicBezTo>
                  <a:cubicBezTo>
                    <a:pt x="357" y="140"/>
                    <a:pt x="377" y="161"/>
                    <a:pt x="401" y="178"/>
                  </a:cubicBezTo>
                  <a:cubicBezTo>
                    <a:pt x="418" y="172"/>
                    <a:pt x="430" y="160"/>
                    <a:pt x="436" y="142"/>
                  </a:cubicBezTo>
                  <a:close/>
                </a:path>
              </a:pathLst>
            </a:custGeom>
            <a:solidFill>
              <a:srgbClr val="3C3D47"/>
            </a:solidFill>
            <a:ln>
              <a:noFill/>
            </a:ln>
          </p:spPr>
          <p:txBody>
            <a:bodyPr vert="horz" wrap="square" lIns="45720" tIns="22860" rIns="45720" bIns="22860" numCol="1" anchor="t" anchorCtr="0" compatLnSpc="1"/>
            <a:lstStyle/>
            <a:p>
              <a:endParaRPr lang="ru-RU" sz="900">
                <a:cs typeface="+mn-ea"/>
                <a:sym typeface="+mn-lt"/>
              </a:endParaRPr>
            </a:p>
          </p:txBody>
        </p:sp>
        <p:sp>
          <p:nvSpPr>
            <p:cNvPr id="131" name="Freeform 14"/>
            <p:cNvSpPr>
              <a:spLocks noEditPoints="1"/>
            </p:cNvSpPr>
            <p:nvPr/>
          </p:nvSpPr>
          <p:spPr bwMode="auto">
            <a:xfrm>
              <a:off x="5942597" y="4040162"/>
              <a:ext cx="500179" cy="499677"/>
            </a:xfrm>
            <a:custGeom>
              <a:avLst/>
              <a:gdLst>
                <a:gd name="T0" fmla="*/ 519 w 519"/>
                <a:gd name="T1" fmla="*/ 281 h 518"/>
                <a:gd name="T2" fmla="*/ 443 w 519"/>
                <a:gd name="T3" fmla="*/ 323 h 518"/>
                <a:gd name="T4" fmla="*/ 468 w 519"/>
                <a:gd name="T5" fmla="*/ 407 h 518"/>
                <a:gd name="T6" fmla="*/ 404 w 519"/>
                <a:gd name="T7" fmla="*/ 468 h 518"/>
                <a:gd name="T8" fmla="*/ 323 w 519"/>
                <a:gd name="T9" fmla="*/ 442 h 518"/>
                <a:gd name="T10" fmla="*/ 282 w 519"/>
                <a:gd name="T11" fmla="*/ 518 h 518"/>
                <a:gd name="T12" fmla="*/ 206 w 519"/>
                <a:gd name="T13" fmla="*/ 492 h 518"/>
                <a:gd name="T14" fmla="*/ 133 w 519"/>
                <a:gd name="T15" fmla="*/ 462 h 518"/>
                <a:gd name="T16" fmla="*/ 61 w 519"/>
                <a:gd name="T17" fmla="*/ 427 h 518"/>
                <a:gd name="T18" fmla="*/ 84 w 519"/>
                <a:gd name="T19" fmla="*/ 344 h 518"/>
                <a:gd name="T20" fmla="*/ 8 w 519"/>
                <a:gd name="T21" fmla="*/ 302 h 518"/>
                <a:gd name="T22" fmla="*/ 8 w 519"/>
                <a:gd name="T23" fmla="*/ 217 h 518"/>
                <a:gd name="T24" fmla="*/ 84 w 519"/>
                <a:gd name="T25" fmla="*/ 174 h 518"/>
                <a:gd name="T26" fmla="*/ 61 w 519"/>
                <a:gd name="T27" fmla="*/ 91 h 518"/>
                <a:gd name="T28" fmla="*/ 133 w 519"/>
                <a:gd name="T29" fmla="*/ 57 h 518"/>
                <a:gd name="T30" fmla="*/ 206 w 519"/>
                <a:gd name="T31" fmla="*/ 26 h 518"/>
                <a:gd name="T32" fmla="*/ 282 w 519"/>
                <a:gd name="T33" fmla="*/ 0 h 518"/>
                <a:gd name="T34" fmla="*/ 323 w 519"/>
                <a:gd name="T35" fmla="*/ 76 h 518"/>
                <a:gd name="T36" fmla="*/ 404 w 519"/>
                <a:gd name="T37" fmla="*/ 51 h 518"/>
                <a:gd name="T38" fmla="*/ 468 w 519"/>
                <a:gd name="T39" fmla="*/ 111 h 518"/>
                <a:gd name="T40" fmla="*/ 443 w 519"/>
                <a:gd name="T41" fmla="*/ 195 h 518"/>
                <a:gd name="T42" fmla="*/ 486 w 519"/>
                <a:gd name="T43" fmla="*/ 281 h 518"/>
                <a:gd name="T44" fmla="*/ 412 w 519"/>
                <a:gd name="T45" fmla="*/ 207 h 518"/>
                <a:gd name="T46" fmla="*/ 436 w 519"/>
                <a:gd name="T47" fmla="*/ 114 h 518"/>
                <a:gd name="T48" fmla="*/ 345 w 519"/>
                <a:gd name="T49" fmla="*/ 116 h 518"/>
                <a:gd name="T50" fmla="*/ 292 w 519"/>
                <a:gd name="T51" fmla="*/ 82 h 518"/>
                <a:gd name="T52" fmla="*/ 227 w 519"/>
                <a:gd name="T53" fmla="*/ 82 h 518"/>
                <a:gd name="T54" fmla="*/ 175 w 519"/>
                <a:gd name="T55" fmla="*/ 116 h 518"/>
                <a:gd name="T56" fmla="*/ 83 w 519"/>
                <a:gd name="T57" fmla="*/ 114 h 518"/>
                <a:gd name="T58" fmla="*/ 107 w 519"/>
                <a:gd name="T59" fmla="*/ 207 h 518"/>
                <a:gd name="T60" fmla="*/ 33 w 519"/>
                <a:gd name="T61" fmla="*/ 281 h 518"/>
                <a:gd name="T62" fmla="*/ 114 w 519"/>
                <a:gd name="T63" fmla="*/ 330 h 518"/>
                <a:gd name="T64" fmla="*/ 115 w 519"/>
                <a:gd name="T65" fmla="*/ 435 h 518"/>
                <a:gd name="T66" fmla="*/ 189 w 519"/>
                <a:gd name="T67" fmla="*/ 405 h 518"/>
                <a:gd name="T68" fmla="*/ 237 w 519"/>
                <a:gd name="T69" fmla="*/ 486 h 518"/>
                <a:gd name="T70" fmla="*/ 312 w 519"/>
                <a:gd name="T71" fmla="*/ 412 h 518"/>
                <a:gd name="T72" fmla="*/ 362 w 519"/>
                <a:gd name="T73" fmla="*/ 407 h 518"/>
                <a:gd name="T74" fmla="*/ 407 w 519"/>
                <a:gd name="T75" fmla="*/ 361 h 518"/>
                <a:gd name="T76" fmla="*/ 437 w 519"/>
                <a:gd name="T77" fmla="*/ 292 h 518"/>
                <a:gd name="T78" fmla="*/ 340 w 519"/>
                <a:gd name="T79" fmla="*/ 339 h 518"/>
                <a:gd name="T80" fmla="*/ 146 w 519"/>
                <a:gd name="T81" fmla="*/ 259 h 518"/>
                <a:gd name="T82" fmla="*/ 340 w 519"/>
                <a:gd name="T83" fmla="*/ 179 h 518"/>
                <a:gd name="T84" fmla="*/ 330 w 519"/>
                <a:gd name="T85" fmla="*/ 189 h 518"/>
                <a:gd name="T86" fmla="*/ 160 w 519"/>
                <a:gd name="T87" fmla="*/ 259 h 518"/>
                <a:gd name="T88" fmla="*/ 330 w 519"/>
                <a:gd name="T89" fmla="*/ 330 h 518"/>
                <a:gd name="T90" fmla="*/ 306 w 519"/>
                <a:gd name="T91" fmla="*/ 305 h 518"/>
                <a:gd name="T92" fmla="*/ 195 w 519"/>
                <a:gd name="T93" fmla="*/ 259 h 518"/>
                <a:gd name="T94" fmla="*/ 306 w 519"/>
                <a:gd name="T95" fmla="*/ 214 h 518"/>
                <a:gd name="T96" fmla="*/ 294 w 519"/>
                <a:gd name="T97" fmla="*/ 225 h 518"/>
                <a:gd name="T98" fmla="*/ 211 w 519"/>
                <a:gd name="T99" fmla="*/ 259 h 518"/>
                <a:gd name="T100" fmla="*/ 294 w 519"/>
                <a:gd name="T101" fmla="*/ 294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9" h="518">
                  <a:moveTo>
                    <a:pt x="511" y="217"/>
                  </a:moveTo>
                  <a:cubicBezTo>
                    <a:pt x="516" y="223"/>
                    <a:pt x="519" y="229"/>
                    <a:pt x="519" y="237"/>
                  </a:cubicBezTo>
                  <a:cubicBezTo>
                    <a:pt x="519" y="281"/>
                    <a:pt x="519" y="281"/>
                    <a:pt x="519" y="281"/>
                  </a:cubicBezTo>
                  <a:cubicBezTo>
                    <a:pt x="519" y="289"/>
                    <a:pt x="516" y="296"/>
                    <a:pt x="511" y="302"/>
                  </a:cubicBezTo>
                  <a:cubicBezTo>
                    <a:pt x="506" y="308"/>
                    <a:pt x="500" y="311"/>
                    <a:pt x="492" y="313"/>
                  </a:cubicBezTo>
                  <a:cubicBezTo>
                    <a:pt x="443" y="323"/>
                    <a:pt x="443" y="323"/>
                    <a:pt x="443" y="323"/>
                  </a:cubicBezTo>
                  <a:cubicBezTo>
                    <a:pt x="441" y="330"/>
                    <a:pt x="438" y="337"/>
                    <a:pt x="435" y="344"/>
                  </a:cubicBezTo>
                  <a:cubicBezTo>
                    <a:pt x="462" y="386"/>
                    <a:pt x="462" y="386"/>
                    <a:pt x="462" y="386"/>
                  </a:cubicBezTo>
                  <a:cubicBezTo>
                    <a:pt x="467" y="392"/>
                    <a:pt x="469" y="400"/>
                    <a:pt x="468" y="407"/>
                  </a:cubicBezTo>
                  <a:cubicBezTo>
                    <a:pt x="467" y="415"/>
                    <a:pt x="464" y="422"/>
                    <a:pt x="458" y="427"/>
                  </a:cubicBezTo>
                  <a:cubicBezTo>
                    <a:pt x="428" y="458"/>
                    <a:pt x="428" y="458"/>
                    <a:pt x="428" y="458"/>
                  </a:cubicBezTo>
                  <a:cubicBezTo>
                    <a:pt x="421" y="464"/>
                    <a:pt x="413" y="468"/>
                    <a:pt x="404" y="468"/>
                  </a:cubicBezTo>
                  <a:cubicBezTo>
                    <a:pt x="398" y="468"/>
                    <a:pt x="392" y="466"/>
                    <a:pt x="386" y="462"/>
                  </a:cubicBezTo>
                  <a:cubicBezTo>
                    <a:pt x="345" y="434"/>
                    <a:pt x="345" y="434"/>
                    <a:pt x="345" y="434"/>
                  </a:cubicBezTo>
                  <a:cubicBezTo>
                    <a:pt x="337" y="438"/>
                    <a:pt x="330" y="440"/>
                    <a:pt x="323" y="442"/>
                  </a:cubicBezTo>
                  <a:cubicBezTo>
                    <a:pt x="313" y="492"/>
                    <a:pt x="313" y="492"/>
                    <a:pt x="313" y="492"/>
                  </a:cubicBezTo>
                  <a:cubicBezTo>
                    <a:pt x="312" y="499"/>
                    <a:pt x="308" y="506"/>
                    <a:pt x="302" y="511"/>
                  </a:cubicBezTo>
                  <a:cubicBezTo>
                    <a:pt x="296" y="516"/>
                    <a:pt x="289" y="518"/>
                    <a:pt x="282" y="518"/>
                  </a:cubicBezTo>
                  <a:cubicBezTo>
                    <a:pt x="237" y="518"/>
                    <a:pt x="237" y="518"/>
                    <a:pt x="237" y="518"/>
                  </a:cubicBezTo>
                  <a:cubicBezTo>
                    <a:pt x="230" y="518"/>
                    <a:pt x="223" y="516"/>
                    <a:pt x="217" y="511"/>
                  </a:cubicBezTo>
                  <a:cubicBezTo>
                    <a:pt x="211" y="507"/>
                    <a:pt x="207" y="500"/>
                    <a:pt x="206" y="492"/>
                  </a:cubicBezTo>
                  <a:cubicBezTo>
                    <a:pt x="196" y="442"/>
                    <a:pt x="196" y="442"/>
                    <a:pt x="196" y="442"/>
                  </a:cubicBezTo>
                  <a:cubicBezTo>
                    <a:pt x="189" y="440"/>
                    <a:pt x="182" y="438"/>
                    <a:pt x="175" y="434"/>
                  </a:cubicBezTo>
                  <a:cubicBezTo>
                    <a:pt x="133" y="462"/>
                    <a:pt x="133" y="462"/>
                    <a:pt x="133" y="462"/>
                  </a:cubicBezTo>
                  <a:cubicBezTo>
                    <a:pt x="128" y="466"/>
                    <a:pt x="122" y="468"/>
                    <a:pt x="115" y="468"/>
                  </a:cubicBezTo>
                  <a:cubicBezTo>
                    <a:pt x="106" y="468"/>
                    <a:pt x="98" y="464"/>
                    <a:pt x="92" y="458"/>
                  </a:cubicBezTo>
                  <a:cubicBezTo>
                    <a:pt x="61" y="427"/>
                    <a:pt x="61" y="427"/>
                    <a:pt x="61" y="427"/>
                  </a:cubicBezTo>
                  <a:cubicBezTo>
                    <a:pt x="56" y="422"/>
                    <a:pt x="53" y="415"/>
                    <a:pt x="52" y="407"/>
                  </a:cubicBezTo>
                  <a:cubicBezTo>
                    <a:pt x="51" y="400"/>
                    <a:pt x="52" y="392"/>
                    <a:pt x="57" y="386"/>
                  </a:cubicBezTo>
                  <a:cubicBezTo>
                    <a:pt x="84" y="344"/>
                    <a:pt x="84" y="344"/>
                    <a:pt x="84" y="344"/>
                  </a:cubicBezTo>
                  <a:cubicBezTo>
                    <a:pt x="81" y="337"/>
                    <a:pt x="78" y="330"/>
                    <a:pt x="76" y="323"/>
                  </a:cubicBezTo>
                  <a:cubicBezTo>
                    <a:pt x="27" y="313"/>
                    <a:pt x="27" y="313"/>
                    <a:pt x="27" y="313"/>
                  </a:cubicBezTo>
                  <a:cubicBezTo>
                    <a:pt x="19" y="311"/>
                    <a:pt x="13" y="308"/>
                    <a:pt x="8" y="302"/>
                  </a:cubicBezTo>
                  <a:cubicBezTo>
                    <a:pt x="3" y="296"/>
                    <a:pt x="0" y="289"/>
                    <a:pt x="0" y="281"/>
                  </a:cubicBezTo>
                  <a:cubicBezTo>
                    <a:pt x="0" y="237"/>
                    <a:pt x="0" y="237"/>
                    <a:pt x="0" y="237"/>
                  </a:cubicBezTo>
                  <a:cubicBezTo>
                    <a:pt x="0" y="229"/>
                    <a:pt x="3" y="223"/>
                    <a:pt x="8" y="217"/>
                  </a:cubicBezTo>
                  <a:cubicBezTo>
                    <a:pt x="13" y="211"/>
                    <a:pt x="19" y="207"/>
                    <a:pt x="27" y="206"/>
                  </a:cubicBezTo>
                  <a:cubicBezTo>
                    <a:pt x="76" y="195"/>
                    <a:pt x="76" y="195"/>
                    <a:pt x="76" y="195"/>
                  </a:cubicBezTo>
                  <a:cubicBezTo>
                    <a:pt x="78" y="189"/>
                    <a:pt x="81" y="182"/>
                    <a:pt x="84" y="174"/>
                  </a:cubicBezTo>
                  <a:cubicBezTo>
                    <a:pt x="57" y="133"/>
                    <a:pt x="57" y="133"/>
                    <a:pt x="57" y="133"/>
                  </a:cubicBezTo>
                  <a:cubicBezTo>
                    <a:pt x="52" y="126"/>
                    <a:pt x="51" y="119"/>
                    <a:pt x="52" y="111"/>
                  </a:cubicBezTo>
                  <a:cubicBezTo>
                    <a:pt x="53" y="103"/>
                    <a:pt x="56" y="97"/>
                    <a:pt x="61" y="91"/>
                  </a:cubicBezTo>
                  <a:cubicBezTo>
                    <a:pt x="92" y="61"/>
                    <a:pt x="92" y="61"/>
                    <a:pt x="92" y="61"/>
                  </a:cubicBezTo>
                  <a:cubicBezTo>
                    <a:pt x="98" y="54"/>
                    <a:pt x="106" y="51"/>
                    <a:pt x="115" y="51"/>
                  </a:cubicBezTo>
                  <a:cubicBezTo>
                    <a:pt x="122" y="51"/>
                    <a:pt x="128" y="53"/>
                    <a:pt x="133" y="57"/>
                  </a:cubicBezTo>
                  <a:cubicBezTo>
                    <a:pt x="175" y="84"/>
                    <a:pt x="175" y="84"/>
                    <a:pt x="175" y="84"/>
                  </a:cubicBezTo>
                  <a:cubicBezTo>
                    <a:pt x="182" y="81"/>
                    <a:pt x="189" y="78"/>
                    <a:pt x="196" y="76"/>
                  </a:cubicBezTo>
                  <a:cubicBezTo>
                    <a:pt x="206" y="26"/>
                    <a:pt x="206" y="26"/>
                    <a:pt x="206" y="26"/>
                  </a:cubicBezTo>
                  <a:cubicBezTo>
                    <a:pt x="207" y="19"/>
                    <a:pt x="211" y="13"/>
                    <a:pt x="217" y="8"/>
                  </a:cubicBezTo>
                  <a:cubicBezTo>
                    <a:pt x="223" y="3"/>
                    <a:pt x="230" y="0"/>
                    <a:pt x="237" y="0"/>
                  </a:cubicBezTo>
                  <a:cubicBezTo>
                    <a:pt x="282" y="0"/>
                    <a:pt x="282" y="0"/>
                    <a:pt x="282" y="0"/>
                  </a:cubicBezTo>
                  <a:cubicBezTo>
                    <a:pt x="289" y="0"/>
                    <a:pt x="296" y="3"/>
                    <a:pt x="302" y="8"/>
                  </a:cubicBezTo>
                  <a:cubicBezTo>
                    <a:pt x="308" y="13"/>
                    <a:pt x="312" y="19"/>
                    <a:pt x="313" y="26"/>
                  </a:cubicBezTo>
                  <a:cubicBezTo>
                    <a:pt x="323" y="76"/>
                    <a:pt x="323" y="76"/>
                    <a:pt x="323" y="76"/>
                  </a:cubicBezTo>
                  <a:cubicBezTo>
                    <a:pt x="330" y="78"/>
                    <a:pt x="337" y="81"/>
                    <a:pt x="345" y="84"/>
                  </a:cubicBezTo>
                  <a:cubicBezTo>
                    <a:pt x="386" y="57"/>
                    <a:pt x="386" y="57"/>
                    <a:pt x="386" y="57"/>
                  </a:cubicBezTo>
                  <a:cubicBezTo>
                    <a:pt x="392" y="53"/>
                    <a:pt x="398" y="51"/>
                    <a:pt x="404" y="51"/>
                  </a:cubicBezTo>
                  <a:cubicBezTo>
                    <a:pt x="413" y="51"/>
                    <a:pt x="421" y="54"/>
                    <a:pt x="428" y="61"/>
                  </a:cubicBezTo>
                  <a:cubicBezTo>
                    <a:pt x="458" y="91"/>
                    <a:pt x="458" y="91"/>
                    <a:pt x="458" y="91"/>
                  </a:cubicBezTo>
                  <a:cubicBezTo>
                    <a:pt x="464" y="97"/>
                    <a:pt x="467" y="103"/>
                    <a:pt x="468" y="111"/>
                  </a:cubicBezTo>
                  <a:cubicBezTo>
                    <a:pt x="469" y="119"/>
                    <a:pt x="467" y="126"/>
                    <a:pt x="462" y="133"/>
                  </a:cubicBezTo>
                  <a:cubicBezTo>
                    <a:pt x="435" y="174"/>
                    <a:pt x="435" y="174"/>
                    <a:pt x="435" y="174"/>
                  </a:cubicBezTo>
                  <a:cubicBezTo>
                    <a:pt x="438" y="182"/>
                    <a:pt x="441" y="189"/>
                    <a:pt x="443" y="195"/>
                  </a:cubicBezTo>
                  <a:cubicBezTo>
                    <a:pt x="492" y="206"/>
                    <a:pt x="492" y="206"/>
                    <a:pt x="492" y="206"/>
                  </a:cubicBezTo>
                  <a:cubicBezTo>
                    <a:pt x="500" y="207"/>
                    <a:pt x="506" y="211"/>
                    <a:pt x="511" y="217"/>
                  </a:cubicBezTo>
                  <a:close/>
                  <a:moveTo>
                    <a:pt x="486" y="281"/>
                  </a:moveTo>
                  <a:cubicBezTo>
                    <a:pt x="486" y="237"/>
                    <a:pt x="486" y="237"/>
                    <a:pt x="486" y="237"/>
                  </a:cubicBezTo>
                  <a:cubicBezTo>
                    <a:pt x="437" y="227"/>
                    <a:pt x="437" y="227"/>
                    <a:pt x="437" y="227"/>
                  </a:cubicBezTo>
                  <a:cubicBezTo>
                    <a:pt x="425" y="225"/>
                    <a:pt x="417" y="218"/>
                    <a:pt x="412" y="207"/>
                  </a:cubicBezTo>
                  <a:cubicBezTo>
                    <a:pt x="410" y="200"/>
                    <a:pt x="408" y="194"/>
                    <a:pt x="405" y="188"/>
                  </a:cubicBezTo>
                  <a:cubicBezTo>
                    <a:pt x="400" y="178"/>
                    <a:pt x="401" y="167"/>
                    <a:pt x="407" y="157"/>
                  </a:cubicBezTo>
                  <a:cubicBezTo>
                    <a:pt x="436" y="114"/>
                    <a:pt x="436" y="114"/>
                    <a:pt x="436" y="114"/>
                  </a:cubicBezTo>
                  <a:cubicBezTo>
                    <a:pt x="404" y="83"/>
                    <a:pt x="404" y="83"/>
                    <a:pt x="404" y="83"/>
                  </a:cubicBezTo>
                  <a:cubicBezTo>
                    <a:pt x="362" y="111"/>
                    <a:pt x="362" y="111"/>
                    <a:pt x="362" y="111"/>
                  </a:cubicBezTo>
                  <a:cubicBezTo>
                    <a:pt x="356" y="115"/>
                    <a:pt x="351" y="116"/>
                    <a:pt x="345" y="116"/>
                  </a:cubicBezTo>
                  <a:cubicBezTo>
                    <a:pt x="339" y="116"/>
                    <a:pt x="335" y="115"/>
                    <a:pt x="330" y="113"/>
                  </a:cubicBezTo>
                  <a:cubicBezTo>
                    <a:pt x="324" y="111"/>
                    <a:pt x="318" y="108"/>
                    <a:pt x="312" y="106"/>
                  </a:cubicBezTo>
                  <a:cubicBezTo>
                    <a:pt x="301" y="102"/>
                    <a:pt x="294" y="94"/>
                    <a:pt x="292" y="82"/>
                  </a:cubicBezTo>
                  <a:cubicBezTo>
                    <a:pt x="282" y="32"/>
                    <a:pt x="282" y="32"/>
                    <a:pt x="282" y="32"/>
                  </a:cubicBezTo>
                  <a:cubicBezTo>
                    <a:pt x="237" y="32"/>
                    <a:pt x="237" y="32"/>
                    <a:pt x="237" y="32"/>
                  </a:cubicBezTo>
                  <a:cubicBezTo>
                    <a:pt x="227" y="82"/>
                    <a:pt x="227" y="82"/>
                    <a:pt x="227" y="82"/>
                  </a:cubicBezTo>
                  <a:cubicBezTo>
                    <a:pt x="225" y="94"/>
                    <a:pt x="218" y="102"/>
                    <a:pt x="207" y="106"/>
                  </a:cubicBezTo>
                  <a:cubicBezTo>
                    <a:pt x="201" y="108"/>
                    <a:pt x="195" y="111"/>
                    <a:pt x="189" y="113"/>
                  </a:cubicBezTo>
                  <a:cubicBezTo>
                    <a:pt x="185" y="115"/>
                    <a:pt x="180" y="116"/>
                    <a:pt x="175" y="116"/>
                  </a:cubicBezTo>
                  <a:cubicBezTo>
                    <a:pt x="169" y="116"/>
                    <a:pt x="163" y="115"/>
                    <a:pt x="157" y="111"/>
                  </a:cubicBezTo>
                  <a:cubicBezTo>
                    <a:pt x="115" y="83"/>
                    <a:pt x="115" y="83"/>
                    <a:pt x="115" y="83"/>
                  </a:cubicBezTo>
                  <a:cubicBezTo>
                    <a:pt x="83" y="114"/>
                    <a:pt x="83" y="114"/>
                    <a:pt x="83" y="114"/>
                  </a:cubicBezTo>
                  <a:cubicBezTo>
                    <a:pt x="112" y="157"/>
                    <a:pt x="112" y="157"/>
                    <a:pt x="112" y="157"/>
                  </a:cubicBezTo>
                  <a:cubicBezTo>
                    <a:pt x="119" y="167"/>
                    <a:pt x="119" y="178"/>
                    <a:pt x="114" y="188"/>
                  </a:cubicBezTo>
                  <a:cubicBezTo>
                    <a:pt x="111" y="194"/>
                    <a:pt x="109" y="200"/>
                    <a:pt x="107" y="207"/>
                  </a:cubicBezTo>
                  <a:cubicBezTo>
                    <a:pt x="103" y="218"/>
                    <a:pt x="95" y="225"/>
                    <a:pt x="82" y="227"/>
                  </a:cubicBezTo>
                  <a:cubicBezTo>
                    <a:pt x="33" y="237"/>
                    <a:pt x="33" y="237"/>
                    <a:pt x="33" y="237"/>
                  </a:cubicBezTo>
                  <a:cubicBezTo>
                    <a:pt x="33" y="281"/>
                    <a:pt x="33" y="281"/>
                    <a:pt x="33" y="281"/>
                  </a:cubicBezTo>
                  <a:cubicBezTo>
                    <a:pt x="82" y="292"/>
                    <a:pt x="82" y="292"/>
                    <a:pt x="82" y="292"/>
                  </a:cubicBezTo>
                  <a:cubicBezTo>
                    <a:pt x="95" y="294"/>
                    <a:pt x="103" y="300"/>
                    <a:pt x="107" y="312"/>
                  </a:cubicBezTo>
                  <a:cubicBezTo>
                    <a:pt x="109" y="318"/>
                    <a:pt x="111" y="324"/>
                    <a:pt x="114" y="330"/>
                  </a:cubicBezTo>
                  <a:cubicBezTo>
                    <a:pt x="119" y="341"/>
                    <a:pt x="119" y="351"/>
                    <a:pt x="112" y="361"/>
                  </a:cubicBezTo>
                  <a:cubicBezTo>
                    <a:pt x="83" y="404"/>
                    <a:pt x="83" y="404"/>
                    <a:pt x="83" y="404"/>
                  </a:cubicBezTo>
                  <a:cubicBezTo>
                    <a:pt x="115" y="435"/>
                    <a:pt x="115" y="435"/>
                    <a:pt x="115" y="435"/>
                  </a:cubicBezTo>
                  <a:cubicBezTo>
                    <a:pt x="157" y="407"/>
                    <a:pt x="157" y="407"/>
                    <a:pt x="157" y="407"/>
                  </a:cubicBezTo>
                  <a:cubicBezTo>
                    <a:pt x="163" y="404"/>
                    <a:pt x="169" y="402"/>
                    <a:pt x="175" y="402"/>
                  </a:cubicBezTo>
                  <a:cubicBezTo>
                    <a:pt x="180" y="402"/>
                    <a:pt x="185" y="403"/>
                    <a:pt x="189" y="405"/>
                  </a:cubicBezTo>
                  <a:cubicBezTo>
                    <a:pt x="195" y="408"/>
                    <a:pt x="201" y="410"/>
                    <a:pt x="207" y="412"/>
                  </a:cubicBezTo>
                  <a:cubicBezTo>
                    <a:pt x="218" y="416"/>
                    <a:pt x="225" y="424"/>
                    <a:pt x="227" y="436"/>
                  </a:cubicBezTo>
                  <a:cubicBezTo>
                    <a:pt x="237" y="486"/>
                    <a:pt x="237" y="486"/>
                    <a:pt x="237" y="486"/>
                  </a:cubicBezTo>
                  <a:cubicBezTo>
                    <a:pt x="282" y="486"/>
                    <a:pt x="282" y="486"/>
                    <a:pt x="282" y="486"/>
                  </a:cubicBezTo>
                  <a:cubicBezTo>
                    <a:pt x="292" y="436"/>
                    <a:pt x="292" y="436"/>
                    <a:pt x="292" y="436"/>
                  </a:cubicBezTo>
                  <a:cubicBezTo>
                    <a:pt x="294" y="424"/>
                    <a:pt x="301" y="416"/>
                    <a:pt x="312" y="412"/>
                  </a:cubicBezTo>
                  <a:cubicBezTo>
                    <a:pt x="318" y="410"/>
                    <a:pt x="324" y="408"/>
                    <a:pt x="330" y="405"/>
                  </a:cubicBezTo>
                  <a:cubicBezTo>
                    <a:pt x="335" y="403"/>
                    <a:pt x="339" y="402"/>
                    <a:pt x="345" y="402"/>
                  </a:cubicBezTo>
                  <a:cubicBezTo>
                    <a:pt x="351" y="402"/>
                    <a:pt x="356" y="404"/>
                    <a:pt x="362" y="407"/>
                  </a:cubicBezTo>
                  <a:cubicBezTo>
                    <a:pt x="404" y="435"/>
                    <a:pt x="404" y="435"/>
                    <a:pt x="404" y="435"/>
                  </a:cubicBezTo>
                  <a:cubicBezTo>
                    <a:pt x="436" y="404"/>
                    <a:pt x="436" y="404"/>
                    <a:pt x="436" y="404"/>
                  </a:cubicBezTo>
                  <a:cubicBezTo>
                    <a:pt x="407" y="361"/>
                    <a:pt x="407" y="361"/>
                    <a:pt x="407" y="361"/>
                  </a:cubicBezTo>
                  <a:cubicBezTo>
                    <a:pt x="401" y="351"/>
                    <a:pt x="400" y="341"/>
                    <a:pt x="405" y="330"/>
                  </a:cubicBezTo>
                  <a:cubicBezTo>
                    <a:pt x="408" y="324"/>
                    <a:pt x="410" y="318"/>
                    <a:pt x="412" y="312"/>
                  </a:cubicBezTo>
                  <a:cubicBezTo>
                    <a:pt x="417" y="300"/>
                    <a:pt x="425" y="294"/>
                    <a:pt x="437" y="292"/>
                  </a:cubicBezTo>
                  <a:lnTo>
                    <a:pt x="486" y="281"/>
                  </a:lnTo>
                  <a:close/>
                  <a:moveTo>
                    <a:pt x="373" y="259"/>
                  </a:moveTo>
                  <a:cubicBezTo>
                    <a:pt x="373" y="290"/>
                    <a:pt x="362" y="317"/>
                    <a:pt x="340" y="339"/>
                  </a:cubicBezTo>
                  <a:cubicBezTo>
                    <a:pt x="317" y="361"/>
                    <a:pt x="291" y="373"/>
                    <a:pt x="260" y="373"/>
                  </a:cubicBezTo>
                  <a:cubicBezTo>
                    <a:pt x="229" y="373"/>
                    <a:pt x="202" y="361"/>
                    <a:pt x="180" y="339"/>
                  </a:cubicBezTo>
                  <a:cubicBezTo>
                    <a:pt x="157" y="317"/>
                    <a:pt x="146" y="290"/>
                    <a:pt x="146" y="259"/>
                  </a:cubicBezTo>
                  <a:cubicBezTo>
                    <a:pt x="146" y="228"/>
                    <a:pt x="157" y="201"/>
                    <a:pt x="180" y="179"/>
                  </a:cubicBezTo>
                  <a:cubicBezTo>
                    <a:pt x="202" y="157"/>
                    <a:pt x="229" y="146"/>
                    <a:pt x="260" y="146"/>
                  </a:cubicBezTo>
                  <a:cubicBezTo>
                    <a:pt x="291" y="146"/>
                    <a:pt x="317" y="157"/>
                    <a:pt x="340" y="179"/>
                  </a:cubicBezTo>
                  <a:cubicBezTo>
                    <a:pt x="362" y="201"/>
                    <a:pt x="373" y="228"/>
                    <a:pt x="373" y="259"/>
                  </a:cubicBezTo>
                  <a:close/>
                  <a:moveTo>
                    <a:pt x="359" y="259"/>
                  </a:moveTo>
                  <a:cubicBezTo>
                    <a:pt x="359" y="232"/>
                    <a:pt x="349" y="208"/>
                    <a:pt x="330" y="189"/>
                  </a:cubicBezTo>
                  <a:cubicBezTo>
                    <a:pt x="311" y="170"/>
                    <a:pt x="287" y="160"/>
                    <a:pt x="260" y="160"/>
                  </a:cubicBezTo>
                  <a:cubicBezTo>
                    <a:pt x="232" y="160"/>
                    <a:pt x="208" y="170"/>
                    <a:pt x="189" y="189"/>
                  </a:cubicBezTo>
                  <a:cubicBezTo>
                    <a:pt x="170" y="208"/>
                    <a:pt x="160" y="232"/>
                    <a:pt x="160" y="259"/>
                  </a:cubicBezTo>
                  <a:cubicBezTo>
                    <a:pt x="160" y="287"/>
                    <a:pt x="170" y="310"/>
                    <a:pt x="189" y="330"/>
                  </a:cubicBezTo>
                  <a:cubicBezTo>
                    <a:pt x="208" y="349"/>
                    <a:pt x="232" y="358"/>
                    <a:pt x="260" y="358"/>
                  </a:cubicBezTo>
                  <a:cubicBezTo>
                    <a:pt x="287" y="358"/>
                    <a:pt x="311" y="349"/>
                    <a:pt x="330" y="330"/>
                  </a:cubicBezTo>
                  <a:cubicBezTo>
                    <a:pt x="349" y="310"/>
                    <a:pt x="359" y="287"/>
                    <a:pt x="359" y="259"/>
                  </a:cubicBezTo>
                  <a:close/>
                  <a:moveTo>
                    <a:pt x="324" y="260"/>
                  </a:moveTo>
                  <a:cubicBezTo>
                    <a:pt x="324" y="278"/>
                    <a:pt x="318" y="293"/>
                    <a:pt x="306" y="305"/>
                  </a:cubicBezTo>
                  <a:cubicBezTo>
                    <a:pt x="293" y="318"/>
                    <a:pt x="278" y="324"/>
                    <a:pt x="260" y="324"/>
                  </a:cubicBezTo>
                  <a:cubicBezTo>
                    <a:pt x="241" y="324"/>
                    <a:pt x="226" y="318"/>
                    <a:pt x="214" y="305"/>
                  </a:cubicBezTo>
                  <a:cubicBezTo>
                    <a:pt x="201" y="293"/>
                    <a:pt x="195" y="277"/>
                    <a:pt x="195" y="259"/>
                  </a:cubicBezTo>
                  <a:cubicBezTo>
                    <a:pt x="195" y="241"/>
                    <a:pt x="201" y="226"/>
                    <a:pt x="214" y="213"/>
                  </a:cubicBezTo>
                  <a:cubicBezTo>
                    <a:pt x="226" y="201"/>
                    <a:pt x="241" y="194"/>
                    <a:pt x="260" y="194"/>
                  </a:cubicBezTo>
                  <a:cubicBezTo>
                    <a:pt x="278" y="194"/>
                    <a:pt x="293" y="201"/>
                    <a:pt x="306" y="214"/>
                  </a:cubicBezTo>
                  <a:cubicBezTo>
                    <a:pt x="318" y="226"/>
                    <a:pt x="324" y="242"/>
                    <a:pt x="324" y="260"/>
                  </a:cubicBezTo>
                  <a:close/>
                  <a:moveTo>
                    <a:pt x="308" y="259"/>
                  </a:moveTo>
                  <a:cubicBezTo>
                    <a:pt x="308" y="246"/>
                    <a:pt x="303" y="234"/>
                    <a:pt x="294" y="225"/>
                  </a:cubicBezTo>
                  <a:cubicBezTo>
                    <a:pt x="285" y="215"/>
                    <a:pt x="273" y="211"/>
                    <a:pt x="260" y="211"/>
                  </a:cubicBezTo>
                  <a:cubicBezTo>
                    <a:pt x="246" y="211"/>
                    <a:pt x="235" y="215"/>
                    <a:pt x="225" y="225"/>
                  </a:cubicBezTo>
                  <a:cubicBezTo>
                    <a:pt x="216" y="234"/>
                    <a:pt x="211" y="246"/>
                    <a:pt x="211" y="259"/>
                  </a:cubicBezTo>
                  <a:cubicBezTo>
                    <a:pt x="211" y="273"/>
                    <a:pt x="216" y="284"/>
                    <a:pt x="225" y="294"/>
                  </a:cubicBezTo>
                  <a:cubicBezTo>
                    <a:pt x="235" y="303"/>
                    <a:pt x="246" y="308"/>
                    <a:pt x="260" y="308"/>
                  </a:cubicBezTo>
                  <a:cubicBezTo>
                    <a:pt x="273" y="308"/>
                    <a:pt x="285" y="303"/>
                    <a:pt x="294" y="294"/>
                  </a:cubicBezTo>
                  <a:cubicBezTo>
                    <a:pt x="303" y="284"/>
                    <a:pt x="308" y="273"/>
                    <a:pt x="308" y="259"/>
                  </a:cubicBezTo>
                  <a:close/>
                </a:path>
              </a:pathLst>
            </a:custGeom>
            <a:solidFill>
              <a:srgbClr val="3C3D47"/>
            </a:solidFill>
            <a:ln>
              <a:noFill/>
            </a:ln>
          </p:spPr>
          <p:txBody>
            <a:bodyPr vert="horz" wrap="square" lIns="45720" tIns="22860" rIns="45720" bIns="22860" numCol="1" anchor="t" anchorCtr="0" compatLnSpc="1"/>
            <a:lstStyle/>
            <a:p>
              <a:endParaRPr lang="ru-RU" sz="900">
                <a:cs typeface="+mn-ea"/>
                <a:sym typeface="+mn-lt"/>
              </a:endParaRPr>
            </a:p>
          </p:txBody>
        </p:sp>
        <p:sp>
          <p:nvSpPr>
            <p:cNvPr id="132" name="Freeform 20"/>
            <p:cNvSpPr>
              <a:spLocks noEditPoints="1"/>
            </p:cNvSpPr>
            <p:nvPr/>
          </p:nvSpPr>
          <p:spPr bwMode="auto">
            <a:xfrm>
              <a:off x="5886564" y="3585411"/>
              <a:ext cx="393921" cy="300873"/>
            </a:xfrm>
            <a:custGeom>
              <a:avLst/>
              <a:gdLst>
                <a:gd name="T0" fmla="*/ 487 w 496"/>
                <a:gd name="T1" fmla="*/ 25 h 341"/>
                <a:gd name="T2" fmla="*/ 496 w 496"/>
                <a:gd name="T3" fmla="*/ 46 h 341"/>
                <a:gd name="T4" fmla="*/ 496 w 496"/>
                <a:gd name="T5" fmla="*/ 295 h 341"/>
                <a:gd name="T6" fmla="*/ 487 w 496"/>
                <a:gd name="T7" fmla="*/ 317 h 341"/>
                <a:gd name="T8" fmla="*/ 465 w 496"/>
                <a:gd name="T9" fmla="*/ 326 h 341"/>
                <a:gd name="T10" fmla="*/ 452 w 496"/>
                <a:gd name="T11" fmla="*/ 326 h 341"/>
                <a:gd name="T12" fmla="*/ 430 w 496"/>
                <a:gd name="T13" fmla="*/ 317 h 341"/>
                <a:gd name="T14" fmla="*/ 388 w 496"/>
                <a:gd name="T15" fmla="*/ 275 h 341"/>
                <a:gd name="T16" fmla="*/ 388 w 496"/>
                <a:gd name="T17" fmla="*/ 295 h 341"/>
                <a:gd name="T18" fmla="*/ 374 w 496"/>
                <a:gd name="T19" fmla="*/ 328 h 341"/>
                <a:gd name="T20" fmla="*/ 341 w 496"/>
                <a:gd name="T21" fmla="*/ 341 h 341"/>
                <a:gd name="T22" fmla="*/ 47 w 496"/>
                <a:gd name="T23" fmla="*/ 341 h 341"/>
                <a:gd name="T24" fmla="*/ 14 w 496"/>
                <a:gd name="T25" fmla="*/ 328 h 341"/>
                <a:gd name="T26" fmla="*/ 0 w 496"/>
                <a:gd name="T27" fmla="*/ 295 h 341"/>
                <a:gd name="T28" fmla="*/ 0 w 496"/>
                <a:gd name="T29" fmla="*/ 155 h 341"/>
                <a:gd name="T30" fmla="*/ 0 w 496"/>
                <a:gd name="T31" fmla="*/ 46 h 341"/>
                <a:gd name="T32" fmla="*/ 14 w 496"/>
                <a:gd name="T33" fmla="*/ 14 h 341"/>
                <a:gd name="T34" fmla="*/ 47 w 496"/>
                <a:gd name="T35" fmla="*/ 0 h 341"/>
                <a:gd name="T36" fmla="*/ 341 w 496"/>
                <a:gd name="T37" fmla="*/ 0 h 341"/>
                <a:gd name="T38" fmla="*/ 374 w 496"/>
                <a:gd name="T39" fmla="*/ 14 h 341"/>
                <a:gd name="T40" fmla="*/ 388 w 496"/>
                <a:gd name="T41" fmla="*/ 46 h 341"/>
                <a:gd name="T42" fmla="*/ 388 w 496"/>
                <a:gd name="T43" fmla="*/ 66 h 341"/>
                <a:gd name="T44" fmla="*/ 430 w 496"/>
                <a:gd name="T45" fmla="*/ 24 h 341"/>
                <a:gd name="T46" fmla="*/ 452 w 496"/>
                <a:gd name="T47" fmla="*/ 15 h 341"/>
                <a:gd name="T48" fmla="*/ 465 w 496"/>
                <a:gd name="T49" fmla="*/ 15 h 341"/>
                <a:gd name="T50" fmla="*/ 487 w 496"/>
                <a:gd name="T51" fmla="*/ 25 h 341"/>
                <a:gd name="T52" fmla="*/ 341 w 496"/>
                <a:gd name="T53" fmla="*/ 310 h 341"/>
                <a:gd name="T54" fmla="*/ 352 w 496"/>
                <a:gd name="T55" fmla="*/ 306 h 341"/>
                <a:gd name="T56" fmla="*/ 357 w 496"/>
                <a:gd name="T57" fmla="*/ 295 h 341"/>
                <a:gd name="T58" fmla="*/ 357 w 496"/>
                <a:gd name="T59" fmla="*/ 46 h 341"/>
                <a:gd name="T60" fmla="*/ 352 w 496"/>
                <a:gd name="T61" fmla="*/ 35 h 341"/>
                <a:gd name="T62" fmla="*/ 341 w 496"/>
                <a:gd name="T63" fmla="*/ 31 h 341"/>
                <a:gd name="T64" fmla="*/ 47 w 496"/>
                <a:gd name="T65" fmla="*/ 31 h 341"/>
                <a:gd name="T66" fmla="*/ 35 w 496"/>
                <a:gd name="T67" fmla="*/ 35 h 341"/>
                <a:gd name="T68" fmla="*/ 31 w 496"/>
                <a:gd name="T69" fmla="*/ 46 h 341"/>
                <a:gd name="T70" fmla="*/ 31 w 496"/>
                <a:gd name="T71" fmla="*/ 295 h 341"/>
                <a:gd name="T72" fmla="*/ 35 w 496"/>
                <a:gd name="T73" fmla="*/ 306 h 341"/>
                <a:gd name="T74" fmla="*/ 47 w 496"/>
                <a:gd name="T75" fmla="*/ 310 h 341"/>
                <a:gd name="T76" fmla="*/ 341 w 496"/>
                <a:gd name="T77" fmla="*/ 310 h 341"/>
                <a:gd name="T78" fmla="*/ 465 w 496"/>
                <a:gd name="T79" fmla="*/ 46 h 341"/>
                <a:gd name="T80" fmla="*/ 452 w 496"/>
                <a:gd name="T81" fmla="*/ 46 h 341"/>
                <a:gd name="T82" fmla="*/ 450 w 496"/>
                <a:gd name="T83" fmla="*/ 46 h 341"/>
                <a:gd name="T84" fmla="*/ 372 w 496"/>
                <a:gd name="T85" fmla="*/ 124 h 341"/>
                <a:gd name="T86" fmla="*/ 372 w 496"/>
                <a:gd name="T87" fmla="*/ 217 h 341"/>
                <a:gd name="T88" fmla="*/ 388 w 496"/>
                <a:gd name="T89" fmla="*/ 233 h 341"/>
                <a:gd name="T90" fmla="*/ 450 w 496"/>
                <a:gd name="T91" fmla="*/ 295 h 341"/>
                <a:gd name="T92" fmla="*/ 452 w 496"/>
                <a:gd name="T93" fmla="*/ 295 h 341"/>
                <a:gd name="T94" fmla="*/ 465 w 496"/>
                <a:gd name="T95" fmla="*/ 295 h 341"/>
                <a:gd name="T96" fmla="*/ 465 w 496"/>
                <a:gd name="T97" fmla="*/ 46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6" h="341">
                  <a:moveTo>
                    <a:pt x="487" y="25"/>
                  </a:moveTo>
                  <a:cubicBezTo>
                    <a:pt x="493" y="31"/>
                    <a:pt x="496" y="38"/>
                    <a:pt x="496" y="46"/>
                  </a:cubicBezTo>
                  <a:cubicBezTo>
                    <a:pt x="496" y="295"/>
                    <a:pt x="496" y="295"/>
                    <a:pt x="496" y="295"/>
                  </a:cubicBezTo>
                  <a:cubicBezTo>
                    <a:pt x="496" y="304"/>
                    <a:pt x="493" y="311"/>
                    <a:pt x="487" y="317"/>
                  </a:cubicBezTo>
                  <a:cubicBezTo>
                    <a:pt x="481" y="323"/>
                    <a:pt x="474" y="326"/>
                    <a:pt x="465" y="326"/>
                  </a:cubicBezTo>
                  <a:cubicBezTo>
                    <a:pt x="452" y="326"/>
                    <a:pt x="452" y="326"/>
                    <a:pt x="452" y="326"/>
                  </a:cubicBezTo>
                  <a:cubicBezTo>
                    <a:pt x="443" y="326"/>
                    <a:pt x="436" y="323"/>
                    <a:pt x="430" y="317"/>
                  </a:cubicBezTo>
                  <a:cubicBezTo>
                    <a:pt x="388" y="275"/>
                    <a:pt x="388" y="275"/>
                    <a:pt x="388" y="275"/>
                  </a:cubicBezTo>
                  <a:cubicBezTo>
                    <a:pt x="388" y="295"/>
                    <a:pt x="388" y="295"/>
                    <a:pt x="388" y="295"/>
                  </a:cubicBezTo>
                  <a:cubicBezTo>
                    <a:pt x="388" y="308"/>
                    <a:pt x="383" y="319"/>
                    <a:pt x="374" y="328"/>
                  </a:cubicBezTo>
                  <a:cubicBezTo>
                    <a:pt x="365" y="337"/>
                    <a:pt x="354" y="341"/>
                    <a:pt x="341" y="341"/>
                  </a:cubicBezTo>
                  <a:cubicBezTo>
                    <a:pt x="47" y="341"/>
                    <a:pt x="47" y="341"/>
                    <a:pt x="47" y="341"/>
                  </a:cubicBezTo>
                  <a:cubicBezTo>
                    <a:pt x="34" y="341"/>
                    <a:pt x="23" y="337"/>
                    <a:pt x="14" y="328"/>
                  </a:cubicBezTo>
                  <a:cubicBezTo>
                    <a:pt x="5" y="319"/>
                    <a:pt x="0" y="308"/>
                    <a:pt x="0" y="295"/>
                  </a:cubicBezTo>
                  <a:cubicBezTo>
                    <a:pt x="0" y="155"/>
                    <a:pt x="0" y="155"/>
                    <a:pt x="0" y="155"/>
                  </a:cubicBezTo>
                  <a:cubicBezTo>
                    <a:pt x="0" y="46"/>
                    <a:pt x="0" y="46"/>
                    <a:pt x="0" y="46"/>
                  </a:cubicBezTo>
                  <a:cubicBezTo>
                    <a:pt x="0" y="34"/>
                    <a:pt x="5" y="23"/>
                    <a:pt x="14" y="14"/>
                  </a:cubicBezTo>
                  <a:cubicBezTo>
                    <a:pt x="23" y="4"/>
                    <a:pt x="34" y="0"/>
                    <a:pt x="47" y="0"/>
                  </a:cubicBezTo>
                  <a:cubicBezTo>
                    <a:pt x="341" y="0"/>
                    <a:pt x="341" y="0"/>
                    <a:pt x="341" y="0"/>
                  </a:cubicBezTo>
                  <a:cubicBezTo>
                    <a:pt x="354" y="0"/>
                    <a:pt x="365" y="4"/>
                    <a:pt x="374" y="14"/>
                  </a:cubicBezTo>
                  <a:cubicBezTo>
                    <a:pt x="383" y="23"/>
                    <a:pt x="388" y="34"/>
                    <a:pt x="388" y="46"/>
                  </a:cubicBezTo>
                  <a:cubicBezTo>
                    <a:pt x="388" y="66"/>
                    <a:pt x="388" y="66"/>
                    <a:pt x="388" y="66"/>
                  </a:cubicBezTo>
                  <a:cubicBezTo>
                    <a:pt x="430" y="24"/>
                    <a:pt x="430" y="24"/>
                    <a:pt x="430" y="24"/>
                  </a:cubicBezTo>
                  <a:cubicBezTo>
                    <a:pt x="436" y="18"/>
                    <a:pt x="443" y="15"/>
                    <a:pt x="452" y="15"/>
                  </a:cubicBezTo>
                  <a:cubicBezTo>
                    <a:pt x="465" y="15"/>
                    <a:pt x="465" y="15"/>
                    <a:pt x="465" y="15"/>
                  </a:cubicBezTo>
                  <a:cubicBezTo>
                    <a:pt x="474" y="15"/>
                    <a:pt x="481" y="19"/>
                    <a:pt x="487" y="25"/>
                  </a:cubicBezTo>
                  <a:close/>
                  <a:moveTo>
                    <a:pt x="341" y="310"/>
                  </a:moveTo>
                  <a:cubicBezTo>
                    <a:pt x="346" y="310"/>
                    <a:pt x="350" y="309"/>
                    <a:pt x="352" y="306"/>
                  </a:cubicBezTo>
                  <a:cubicBezTo>
                    <a:pt x="355" y="303"/>
                    <a:pt x="357" y="299"/>
                    <a:pt x="357" y="295"/>
                  </a:cubicBezTo>
                  <a:cubicBezTo>
                    <a:pt x="357" y="46"/>
                    <a:pt x="357" y="46"/>
                    <a:pt x="357" y="46"/>
                  </a:cubicBezTo>
                  <a:cubicBezTo>
                    <a:pt x="357" y="42"/>
                    <a:pt x="355" y="38"/>
                    <a:pt x="352" y="35"/>
                  </a:cubicBezTo>
                  <a:cubicBezTo>
                    <a:pt x="350" y="32"/>
                    <a:pt x="346" y="31"/>
                    <a:pt x="341" y="31"/>
                  </a:cubicBezTo>
                  <a:cubicBezTo>
                    <a:pt x="47" y="31"/>
                    <a:pt x="47" y="31"/>
                    <a:pt x="47" y="31"/>
                  </a:cubicBezTo>
                  <a:cubicBezTo>
                    <a:pt x="42" y="31"/>
                    <a:pt x="38" y="32"/>
                    <a:pt x="35" y="35"/>
                  </a:cubicBezTo>
                  <a:cubicBezTo>
                    <a:pt x="33" y="38"/>
                    <a:pt x="31" y="42"/>
                    <a:pt x="31" y="46"/>
                  </a:cubicBezTo>
                  <a:cubicBezTo>
                    <a:pt x="31" y="295"/>
                    <a:pt x="31" y="295"/>
                    <a:pt x="31" y="295"/>
                  </a:cubicBezTo>
                  <a:cubicBezTo>
                    <a:pt x="31" y="299"/>
                    <a:pt x="33" y="303"/>
                    <a:pt x="35" y="306"/>
                  </a:cubicBezTo>
                  <a:cubicBezTo>
                    <a:pt x="38" y="309"/>
                    <a:pt x="42" y="310"/>
                    <a:pt x="47" y="310"/>
                  </a:cubicBezTo>
                  <a:lnTo>
                    <a:pt x="341" y="310"/>
                  </a:lnTo>
                  <a:close/>
                  <a:moveTo>
                    <a:pt x="465" y="46"/>
                  </a:moveTo>
                  <a:cubicBezTo>
                    <a:pt x="452" y="46"/>
                    <a:pt x="452" y="46"/>
                    <a:pt x="452" y="46"/>
                  </a:cubicBezTo>
                  <a:cubicBezTo>
                    <a:pt x="450" y="46"/>
                    <a:pt x="450" y="46"/>
                    <a:pt x="450" y="46"/>
                  </a:cubicBezTo>
                  <a:cubicBezTo>
                    <a:pt x="372" y="124"/>
                    <a:pt x="372" y="124"/>
                    <a:pt x="372" y="124"/>
                  </a:cubicBezTo>
                  <a:cubicBezTo>
                    <a:pt x="372" y="217"/>
                    <a:pt x="372" y="217"/>
                    <a:pt x="372" y="217"/>
                  </a:cubicBezTo>
                  <a:cubicBezTo>
                    <a:pt x="388" y="233"/>
                    <a:pt x="388" y="233"/>
                    <a:pt x="388" y="233"/>
                  </a:cubicBezTo>
                  <a:cubicBezTo>
                    <a:pt x="450" y="295"/>
                    <a:pt x="450" y="295"/>
                    <a:pt x="450" y="295"/>
                  </a:cubicBezTo>
                  <a:cubicBezTo>
                    <a:pt x="452" y="295"/>
                    <a:pt x="452" y="295"/>
                    <a:pt x="452" y="295"/>
                  </a:cubicBezTo>
                  <a:cubicBezTo>
                    <a:pt x="465" y="295"/>
                    <a:pt x="465" y="295"/>
                    <a:pt x="465" y="295"/>
                  </a:cubicBezTo>
                  <a:lnTo>
                    <a:pt x="465" y="46"/>
                  </a:lnTo>
                  <a:close/>
                </a:path>
              </a:pathLst>
            </a:custGeom>
            <a:solidFill>
              <a:srgbClr val="3C3D47"/>
            </a:solidFill>
            <a:ln>
              <a:noFill/>
            </a:ln>
          </p:spPr>
          <p:txBody>
            <a:bodyPr vert="horz" wrap="square" lIns="45720" tIns="22860" rIns="45720" bIns="22860" numCol="1" anchor="t" anchorCtr="0" compatLnSpc="1"/>
            <a:lstStyle/>
            <a:p>
              <a:endParaRPr lang="ru-RU" sz="900">
                <a:cs typeface="+mn-ea"/>
                <a:sym typeface="+mn-lt"/>
              </a:endParaRPr>
            </a:p>
          </p:txBody>
        </p:sp>
        <p:sp>
          <p:nvSpPr>
            <p:cNvPr id="133" name="Freeform 21"/>
            <p:cNvSpPr>
              <a:spLocks noEditPoints="1"/>
            </p:cNvSpPr>
            <p:nvPr/>
          </p:nvSpPr>
          <p:spPr bwMode="auto">
            <a:xfrm>
              <a:off x="5935717" y="3092116"/>
              <a:ext cx="379270" cy="281820"/>
            </a:xfrm>
            <a:custGeom>
              <a:avLst/>
              <a:gdLst>
                <a:gd name="T0" fmla="*/ 487 w 501"/>
                <a:gd name="T1" fmla="*/ 219 h 372"/>
                <a:gd name="T2" fmla="*/ 409 w 501"/>
                <a:gd name="T3" fmla="*/ 343 h 372"/>
                <a:gd name="T4" fmla="*/ 357 w 501"/>
                <a:gd name="T5" fmla="*/ 372 h 372"/>
                <a:gd name="T6" fmla="*/ 62 w 501"/>
                <a:gd name="T7" fmla="*/ 372 h 372"/>
                <a:gd name="T8" fmla="*/ 18 w 501"/>
                <a:gd name="T9" fmla="*/ 354 h 372"/>
                <a:gd name="T10" fmla="*/ 0 w 501"/>
                <a:gd name="T11" fmla="*/ 310 h 372"/>
                <a:gd name="T12" fmla="*/ 0 w 501"/>
                <a:gd name="T13" fmla="*/ 62 h 372"/>
                <a:gd name="T14" fmla="*/ 18 w 501"/>
                <a:gd name="T15" fmla="*/ 19 h 372"/>
                <a:gd name="T16" fmla="*/ 62 w 501"/>
                <a:gd name="T17" fmla="*/ 0 h 372"/>
                <a:gd name="T18" fmla="*/ 357 w 501"/>
                <a:gd name="T19" fmla="*/ 0 h 372"/>
                <a:gd name="T20" fmla="*/ 409 w 501"/>
                <a:gd name="T21" fmla="*/ 29 h 372"/>
                <a:gd name="T22" fmla="*/ 487 w 501"/>
                <a:gd name="T23" fmla="*/ 153 h 372"/>
                <a:gd name="T24" fmla="*/ 487 w 501"/>
                <a:gd name="T25" fmla="*/ 219 h 372"/>
                <a:gd name="T26" fmla="*/ 461 w 501"/>
                <a:gd name="T27" fmla="*/ 170 h 372"/>
                <a:gd name="T28" fmla="*/ 383 w 501"/>
                <a:gd name="T29" fmla="*/ 46 h 372"/>
                <a:gd name="T30" fmla="*/ 357 w 501"/>
                <a:gd name="T31" fmla="*/ 31 h 372"/>
                <a:gd name="T32" fmla="*/ 62 w 501"/>
                <a:gd name="T33" fmla="*/ 31 h 372"/>
                <a:gd name="T34" fmla="*/ 40 w 501"/>
                <a:gd name="T35" fmla="*/ 40 h 372"/>
                <a:gd name="T36" fmla="*/ 31 w 501"/>
                <a:gd name="T37" fmla="*/ 62 h 372"/>
                <a:gd name="T38" fmla="*/ 31 w 501"/>
                <a:gd name="T39" fmla="*/ 310 h 372"/>
                <a:gd name="T40" fmla="*/ 40 w 501"/>
                <a:gd name="T41" fmla="*/ 332 h 372"/>
                <a:gd name="T42" fmla="*/ 62 w 501"/>
                <a:gd name="T43" fmla="*/ 341 h 372"/>
                <a:gd name="T44" fmla="*/ 357 w 501"/>
                <a:gd name="T45" fmla="*/ 341 h 372"/>
                <a:gd name="T46" fmla="*/ 383 w 501"/>
                <a:gd name="T47" fmla="*/ 327 h 372"/>
                <a:gd name="T48" fmla="*/ 461 w 501"/>
                <a:gd name="T49" fmla="*/ 203 h 372"/>
                <a:gd name="T50" fmla="*/ 461 w 501"/>
                <a:gd name="T51" fmla="*/ 170 h 372"/>
                <a:gd name="T52" fmla="*/ 403 w 501"/>
                <a:gd name="T53" fmla="*/ 186 h 372"/>
                <a:gd name="T54" fmla="*/ 390 w 501"/>
                <a:gd name="T55" fmla="*/ 219 h 372"/>
                <a:gd name="T56" fmla="*/ 357 w 501"/>
                <a:gd name="T57" fmla="*/ 233 h 372"/>
                <a:gd name="T58" fmla="*/ 324 w 501"/>
                <a:gd name="T59" fmla="*/ 219 h 372"/>
                <a:gd name="T60" fmla="*/ 310 w 501"/>
                <a:gd name="T61" fmla="*/ 186 h 372"/>
                <a:gd name="T62" fmla="*/ 324 w 501"/>
                <a:gd name="T63" fmla="*/ 153 h 372"/>
                <a:gd name="T64" fmla="*/ 357 w 501"/>
                <a:gd name="T65" fmla="*/ 140 h 372"/>
                <a:gd name="T66" fmla="*/ 390 w 501"/>
                <a:gd name="T67" fmla="*/ 153 h 372"/>
                <a:gd name="T68" fmla="*/ 403 w 501"/>
                <a:gd name="T69" fmla="*/ 186 h 372"/>
                <a:gd name="T70" fmla="*/ 388 w 501"/>
                <a:gd name="T71" fmla="*/ 186 h 372"/>
                <a:gd name="T72" fmla="*/ 379 w 501"/>
                <a:gd name="T73" fmla="*/ 164 h 372"/>
                <a:gd name="T74" fmla="*/ 357 w 501"/>
                <a:gd name="T75" fmla="*/ 155 h 372"/>
                <a:gd name="T76" fmla="*/ 335 w 501"/>
                <a:gd name="T77" fmla="*/ 164 h 372"/>
                <a:gd name="T78" fmla="*/ 326 w 501"/>
                <a:gd name="T79" fmla="*/ 186 h 372"/>
                <a:gd name="T80" fmla="*/ 335 w 501"/>
                <a:gd name="T81" fmla="*/ 208 h 372"/>
                <a:gd name="T82" fmla="*/ 357 w 501"/>
                <a:gd name="T83" fmla="*/ 217 h 372"/>
                <a:gd name="T84" fmla="*/ 379 w 501"/>
                <a:gd name="T85" fmla="*/ 208 h 372"/>
                <a:gd name="T86" fmla="*/ 388 w 501"/>
                <a:gd name="T87" fmla="*/ 186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1" h="372">
                  <a:moveTo>
                    <a:pt x="487" y="219"/>
                  </a:moveTo>
                  <a:cubicBezTo>
                    <a:pt x="409" y="343"/>
                    <a:pt x="409" y="343"/>
                    <a:pt x="409" y="343"/>
                  </a:cubicBezTo>
                  <a:cubicBezTo>
                    <a:pt x="397" y="363"/>
                    <a:pt x="379" y="372"/>
                    <a:pt x="357" y="372"/>
                  </a:cubicBezTo>
                  <a:cubicBezTo>
                    <a:pt x="62" y="372"/>
                    <a:pt x="62" y="372"/>
                    <a:pt x="62" y="372"/>
                  </a:cubicBezTo>
                  <a:cubicBezTo>
                    <a:pt x="45" y="372"/>
                    <a:pt x="30" y="366"/>
                    <a:pt x="18" y="354"/>
                  </a:cubicBezTo>
                  <a:cubicBezTo>
                    <a:pt x="6" y="343"/>
                    <a:pt x="0" y="328"/>
                    <a:pt x="0" y="310"/>
                  </a:cubicBezTo>
                  <a:cubicBezTo>
                    <a:pt x="0" y="62"/>
                    <a:pt x="0" y="62"/>
                    <a:pt x="0" y="62"/>
                  </a:cubicBezTo>
                  <a:cubicBezTo>
                    <a:pt x="0" y="45"/>
                    <a:pt x="6" y="31"/>
                    <a:pt x="18" y="19"/>
                  </a:cubicBezTo>
                  <a:cubicBezTo>
                    <a:pt x="30" y="6"/>
                    <a:pt x="45" y="0"/>
                    <a:pt x="62" y="0"/>
                  </a:cubicBezTo>
                  <a:cubicBezTo>
                    <a:pt x="357" y="0"/>
                    <a:pt x="357" y="0"/>
                    <a:pt x="357" y="0"/>
                  </a:cubicBezTo>
                  <a:cubicBezTo>
                    <a:pt x="379" y="0"/>
                    <a:pt x="397" y="10"/>
                    <a:pt x="409" y="29"/>
                  </a:cubicBezTo>
                  <a:cubicBezTo>
                    <a:pt x="487" y="153"/>
                    <a:pt x="487" y="153"/>
                    <a:pt x="487" y="153"/>
                  </a:cubicBezTo>
                  <a:cubicBezTo>
                    <a:pt x="501" y="175"/>
                    <a:pt x="501" y="197"/>
                    <a:pt x="487" y="219"/>
                  </a:cubicBezTo>
                  <a:close/>
                  <a:moveTo>
                    <a:pt x="461" y="170"/>
                  </a:moveTo>
                  <a:cubicBezTo>
                    <a:pt x="383" y="46"/>
                    <a:pt x="383" y="46"/>
                    <a:pt x="383" y="46"/>
                  </a:cubicBezTo>
                  <a:cubicBezTo>
                    <a:pt x="377" y="36"/>
                    <a:pt x="368" y="31"/>
                    <a:pt x="357" y="31"/>
                  </a:cubicBezTo>
                  <a:cubicBezTo>
                    <a:pt x="62" y="31"/>
                    <a:pt x="62" y="31"/>
                    <a:pt x="62" y="31"/>
                  </a:cubicBezTo>
                  <a:cubicBezTo>
                    <a:pt x="54" y="31"/>
                    <a:pt x="46" y="34"/>
                    <a:pt x="40" y="40"/>
                  </a:cubicBezTo>
                  <a:cubicBezTo>
                    <a:pt x="34" y="46"/>
                    <a:pt x="31" y="54"/>
                    <a:pt x="31" y="62"/>
                  </a:cubicBezTo>
                  <a:cubicBezTo>
                    <a:pt x="31" y="310"/>
                    <a:pt x="31" y="310"/>
                    <a:pt x="31" y="310"/>
                  </a:cubicBezTo>
                  <a:cubicBezTo>
                    <a:pt x="31" y="319"/>
                    <a:pt x="34" y="326"/>
                    <a:pt x="40" y="332"/>
                  </a:cubicBezTo>
                  <a:cubicBezTo>
                    <a:pt x="46" y="338"/>
                    <a:pt x="54" y="341"/>
                    <a:pt x="62" y="341"/>
                  </a:cubicBezTo>
                  <a:cubicBezTo>
                    <a:pt x="357" y="341"/>
                    <a:pt x="357" y="341"/>
                    <a:pt x="357" y="341"/>
                  </a:cubicBezTo>
                  <a:cubicBezTo>
                    <a:pt x="368" y="341"/>
                    <a:pt x="377" y="337"/>
                    <a:pt x="383" y="327"/>
                  </a:cubicBezTo>
                  <a:cubicBezTo>
                    <a:pt x="461" y="203"/>
                    <a:pt x="461" y="203"/>
                    <a:pt x="461" y="203"/>
                  </a:cubicBezTo>
                  <a:cubicBezTo>
                    <a:pt x="468" y="192"/>
                    <a:pt x="468" y="181"/>
                    <a:pt x="461" y="170"/>
                  </a:cubicBezTo>
                  <a:close/>
                  <a:moveTo>
                    <a:pt x="403" y="186"/>
                  </a:moveTo>
                  <a:cubicBezTo>
                    <a:pt x="403" y="199"/>
                    <a:pt x="399" y="210"/>
                    <a:pt x="390" y="219"/>
                  </a:cubicBezTo>
                  <a:cubicBezTo>
                    <a:pt x="381" y="228"/>
                    <a:pt x="370" y="233"/>
                    <a:pt x="357" y="233"/>
                  </a:cubicBezTo>
                  <a:cubicBezTo>
                    <a:pt x="344" y="233"/>
                    <a:pt x="333" y="228"/>
                    <a:pt x="324" y="219"/>
                  </a:cubicBezTo>
                  <a:cubicBezTo>
                    <a:pt x="315" y="210"/>
                    <a:pt x="310" y="199"/>
                    <a:pt x="310" y="186"/>
                  </a:cubicBezTo>
                  <a:cubicBezTo>
                    <a:pt x="310" y="173"/>
                    <a:pt x="315" y="162"/>
                    <a:pt x="324" y="153"/>
                  </a:cubicBezTo>
                  <a:cubicBezTo>
                    <a:pt x="333" y="144"/>
                    <a:pt x="344" y="140"/>
                    <a:pt x="357" y="140"/>
                  </a:cubicBezTo>
                  <a:cubicBezTo>
                    <a:pt x="370" y="140"/>
                    <a:pt x="381" y="144"/>
                    <a:pt x="390" y="153"/>
                  </a:cubicBezTo>
                  <a:cubicBezTo>
                    <a:pt x="399" y="162"/>
                    <a:pt x="403" y="173"/>
                    <a:pt x="403" y="186"/>
                  </a:cubicBezTo>
                  <a:close/>
                  <a:moveTo>
                    <a:pt x="388" y="186"/>
                  </a:moveTo>
                  <a:cubicBezTo>
                    <a:pt x="388" y="178"/>
                    <a:pt x="385" y="171"/>
                    <a:pt x="379" y="164"/>
                  </a:cubicBezTo>
                  <a:cubicBezTo>
                    <a:pt x="373" y="158"/>
                    <a:pt x="365" y="155"/>
                    <a:pt x="357" y="155"/>
                  </a:cubicBezTo>
                  <a:cubicBezTo>
                    <a:pt x="348" y="155"/>
                    <a:pt x="341" y="158"/>
                    <a:pt x="335" y="164"/>
                  </a:cubicBezTo>
                  <a:cubicBezTo>
                    <a:pt x="329" y="171"/>
                    <a:pt x="326" y="178"/>
                    <a:pt x="326" y="186"/>
                  </a:cubicBezTo>
                  <a:cubicBezTo>
                    <a:pt x="326" y="195"/>
                    <a:pt x="329" y="202"/>
                    <a:pt x="335" y="208"/>
                  </a:cubicBezTo>
                  <a:cubicBezTo>
                    <a:pt x="341" y="214"/>
                    <a:pt x="348" y="217"/>
                    <a:pt x="357" y="217"/>
                  </a:cubicBezTo>
                  <a:cubicBezTo>
                    <a:pt x="365" y="217"/>
                    <a:pt x="373" y="214"/>
                    <a:pt x="379" y="208"/>
                  </a:cubicBezTo>
                  <a:cubicBezTo>
                    <a:pt x="385" y="202"/>
                    <a:pt x="388" y="195"/>
                    <a:pt x="388" y="186"/>
                  </a:cubicBezTo>
                  <a:close/>
                </a:path>
              </a:pathLst>
            </a:custGeom>
            <a:solidFill>
              <a:srgbClr val="3C3D47"/>
            </a:solidFill>
            <a:ln>
              <a:noFill/>
            </a:ln>
          </p:spPr>
          <p:txBody>
            <a:bodyPr vert="horz" wrap="square" lIns="45720" tIns="22860" rIns="45720" bIns="22860" numCol="1" anchor="t" anchorCtr="0" compatLnSpc="1"/>
            <a:lstStyle/>
            <a:p>
              <a:endParaRPr lang="ru-RU" sz="900">
                <a:cs typeface="+mn-ea"/>
                <a:sym typeface="+mn-lt"/>
              </a:endParaRPr>
            </a:p>
          </p:txBody>
        </p:sp>
        <p:sp>
          <p:nvSpPr>
            <p:cNvPr id="134" name="Freeform 22"/>
            <p:cNvSpPr>
              <a:spLocks noEditPoints="1"/>
            </p:cNvSpPr>
            <p:nvPr/>
          </p:nvSpPr>
          <p:spPr bwMode="auto">
            <a:xfrm rot="1831538">
              <a:off x="5611166" y="2545981"/>
              <a:ext cx="369174" cy="492399"/>
            </a:xfrm>
            <a:custGeom>
              <a:avLst/>
              <a:gdLst>
                <a:gd name="T0" fmla="*/ 372 w 372"/>
                <a:gd name="T1" fmla="*/ 248 h 496"/>
                <a:gd name="T2" fmla="*/ 372 w 372"/>
                <a:gd name="T3" fmla="*/ 310 h 496"/>
                <a:gd name="T4" fmla="*/ 372 w 372"/>
                <a:gd name="T5" fmla="*/ 357 h 496"/>
                <a:gd name="T6" fmla="*/ 233 w 372"/>
                <a:gd name="T7" fmla="*/ 496 h 496"/>
                <a:gd name="T8" fmla="*/ 41 w 372"/>
                <a:gd name="T9" fmla="*/ 456 h 496"/>
                <a:gd name="T10" fmla="*/ 0 w 372"/>
                <a:gd name="T11" fmla="*/ 341 h 496"/>
                <a:gd name="T12" fmla="*/ 0 w 372"/>
                <a:gd name="T13" fmla="*/ 295 h 496"/>
                <a:gd name="T14" fmla="*/ 14 w 372"/>
                <a:gd name="T15" fmla="*/ 215 h 496"/>
                <a:gd name="T16" fmla="*/ 47 w 372"/>
                <a:gd name="T17" fmla="*/ 140 h 496"/>
                <a:gd name="T18" fmla="*/ 186 w 372"/>
                <a:gd name="T19" fmla="*/ 0 h 496"/>
                <a:gd name="T20" fmla="*/ 326 w 372"/>
                <a:gd name="T21" fmla="*/ 140 h 496"/>
                <a:gd name="T22" fmla="*/ 359 w 372"/>
                <a:gd name="T23" fmla="*/ 215 h 496"/>
                <a:gd name="T24" fmla="*/ 337 w 372"/>
                <a:gd name="T25" fmla="*/ 237 h 496"/>
                <a:gd name="T26" fmla="*/ 295 w 372"/>
                <a:gd name="T27" fmla="*/ 233 h 496"/>
                <a:gd name="T28" fmla="*/ 47 w 372"/>
                <a:gd name="T29" fmla="*/ 233 h 496"/>
                <a:gd name="T30" fmla="*/ 31 w 372"/>
                <a:gd name="T31" fmla="*/ 248 h 496"/>
                <a:gd name="T32" fmla="*/ 31 w 372"/>
                <a:gd name="T33" fmla="*/ 310 h 496"/>
                <a:gd name="T34" fmla="*/ 31 w 372"/>
                <a:gd name="T35" fmla="*/ 357 h 496"/>
                <a:gd name="T36" fmla="*/ 140 w 372"/>
                <a:gd name="T37" fmla="*/ 465 h 496"/>
                <a:gd name="T38" fmla="*/ 309 w 372"/>
                <a:gd name="T39" fmla="*/ 433 h 496"/>
                <a:gd name="T40" fmla="*/ 341 w 372"/>
                <a:gd name="T41" fmla="*/ 341 h 496"/>
                <a:gd name="T42" fmla="*/ 341 w 372"/>
                <a:gd name="T43" fmla="*/ 295 h 496"/>
                <a:gd name="T44" fmla="*/ 78 w 372"/>
                <a:gd name="T45" fmla="*/ 202 h 496"/>
                <a:gd name="T46" fmla="*/ 109 w 372"/>
                <a:gd name="T47" fmla="*/ 140 h 496"/>
                <a:gd name="T48" fmla="*/ 186 w 372"/>
                <a:gd name="T49" fmla="*/ 62 h 496"/>
                <a:gd name="T50" fmla="*/ 264 w 372"/>
                <a:gd name="T51" fmla="*/ 140 h 496"/>
                <a:gd name="T52" fmla="*/ 295 w 372"/>
                <a:gd name="T53" fmla="*/ 202 h 496"/>
                <a:gd name="T54" fmla="*/ 263 w 372"/>
                <a:gd name="T55" fmla="*/ 63 h 496"/>
                <a:gd name="T56" fmla="*/ 110 w 372"/>
                <a:gd name="T57" fmla="*/ 63 h 496"/>
                <a:gd name="T58" fmla="*/ 78 w 372"/>
                <a:gd name="T59" fmla="*/ 202 h 496"/>
                <a:gd name="T60" fmla="*/ 186 w 372"/>
                <a:gd name="T61" fmla="*/ 78 h 496"/>
                <a:gd name="T62" fmla="*/ 124 w 372"/>
                <a:gd name="T63" fmla="*/ 140 h 496"/>
                <a:gd name="T64" fmla="*/ 248 w 372"/>
                <a:gd name="T65" fmla="*/ 202 h 496"/>
                <a:gd name="T66" fmla="*/ 230 w 372"/>
                <a:gd name="T67" fmla="*/ 96 h 496"/>
                <a:gd name="T68" fmla="*/ 166 w 372"/>
                <a:gd name="T69" fmla="*/ 367 h 496"/>
                <a:gd name="T70" fmla="*/ 207 w 372"/>
                <a:gd name="T71" fmla="*/ 367 h 496"/>
                <a:gd name="T72" fmla="*/ 208 w 372"/>
                <a:gd name="T73" fmla="*/ 304 h 496"/>
                <a:gd name="T74" fmla="*/ 164 w 372"/>
                <a:gd name="T75" fmla="*/ 30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2" h="496">
                  <a:moveTo>
                    <a:pt x="359" y="215"/>
                  </a:moveTo>
                  <a:cubicBezTo>
                    <a:pt x="368" y="224"/>
                    <a:pt x="372" y="235"/>
                    <a:pt x="372" y="248"/>
                  </a:cubicBezTo>
                  <a:cubicBezTo>
                    <a:pt x="372" y="295"/>
                    <a:pt x="372" y="295"/>
                    <a:pt x="372" y="295"/>
                  </a:cubicBezTo>
                  <a:cubicBezTo>
                    <a:pt x="372" y="310"/>
                    <a:pt x="372" y="310"/>
                    <a:pt x="372" y="310"/>
                  </a:cubicBezTo>
                  <a:cubicBezTo>
                    <a:pt x="372" y="341"/>
                    <a:pt x="372" y="341"/>
                    <a:pt x="372" y="341"/>
                  </a:cubicBezTo>
                  <a:cubicBezTo>
                    <a:pt x="372" y="357"/>
                    <a:pt x="372" y="357"/>
                    <a:pt x="372" y="357"/>
                  </a:cubicBezTo>
                  <a:cubicBezTo>
                    <a:pt x="372" y="396"/>
                    <a:pt x="359" y="429"/>
                    <a:pt x="332" y="456"/>
                  </a:cubicBezTo>
                  <a:cubicBezTo>
                    <a:pt x="305" y="483"/>
                    <a:pt x="272" y="496"/>
                    <a:pt x="233" y="496"/>
                  </a:cubicBezTo>
                  <a:cubicBezTo>
                    <a:pt x="140" y="496"/>
                    <a:pt x="140" y="496"/>
                    <a:pt x="140" y="496"/>
                  </a:cubicBezTo>
                  <a:cubicBezTo>
                    <a:pt x="101" y="496"/>
                    <a:pt x="68" y="483"/>
                    <a:pt x="41" y="456"/>
                  </a:cubicBezTo>
                  <a:cubicBezTo>
                    <a:pt x="14" y="429"/>
                    <a:pt x="0" y="396"/>
                    <a:pt x="0" y="357"/>
                  </a:cubicBezTo>
                  <a:cubicBezTo>
                    <a:pt x="0" y="341"/>
                    <a:pt x="0" y="341"/>
                    <a:pt x="0" y="341"/>
                  </a:cubicBezTo>
                  <a:cubicBezTo>
                    <a:pt x="0" y="310"/>
                    <a:pt x="0" y="310"/>
                    <a:pt x="0" y="310"/>
                  </a:cubicBezTo>
                  <a:cubicBezTo>
                    <a:pt x="0" y="295"/>
                    <a:pt x="0" y="295"/>
                    <a:pt x="0" y="295"/>
                  </a:cubicBezTo>
                  <a:cubicBezTo>
                    <a:pt x="0" y="248"/>
                    <a:pt x="0" y="248"/>
                    <a:pt x="0" y="248"/>
                  </a:cubicBezTo>
                  <a:cubicBezTo>
                    <a:pt x="0" y="235"/>
                    <a:pt x="5" y="224"/>
                    <a:pt x="14" y="215"/>
                  </a:cubicBezTo>
                  <a:cubicBezTo>
                    <a:pt x="23" y="206"/>
                    <a:pt x="34" y="202"/>
                    <a:pt x="47" y="202"/>
                  </a:cubicBezTo>
                  <a:cubicBezTo>
                    <a:pt x="47" y="140"/>
                    <a:pt x="47" y="140"/>
                    <a:pt x="47" y="140"/>
                  </a:cubicBezTo>
                  <a:cubicBezTo>
                    <a:pt x="47" y="101"/>
                    <a:pt x="60" y="68"/>
                    <a:pt x="87" y="41"/>
                  </a:cubicBezTo>
                  <a:cubicBezTo>
                    <a:pt x="115" y="14"/>
                    <a:pt x="147" y="0"/>
                    <a:pt x="186" y="0"/>
                  </a:cubicBezTo>
                  <a:cubicBezTo>
                    <a:pt x="225" y="0"/>
                    <a:pt x="258" y="14"/>
                    <a:pt x="285" y="41"/>
                  </a:cubicBezTo>
                  <a:cubicBezTo>
                    <a:pt x="312" y="68"/>
                    <a:pt x="326" y="101"/>
                    <a:pt x="326" y="140"/>
                  </a:cubicBezTo>
                  <a:cubicBezTo>
                    <a:pt x="326" y="202"/>
                    <a:pt x="326" y="202"/>
                    <a:pt x="326" y="202"/>
                  </a:cubicBezTo>
                  <a:cubicBezTo>
                    <a:pt x="339" y="202"/>
                    <a:pt x="350" y="206"/>
                    <a:pt x="359" y="215"/>
                  </a:cubicBezTo>
                  <a:close/>
                  <a:moveTo>
                    <a:pt x="341" y="248"/>
                  </a:moveTo>
                  <a:cubicBezTo>
                    <a:pt x="341" y="244"/>
                    <a:pt x="340" y="240"/>
                    <a:pt x="337" y="237"/>
                  </a:cubicBezTo>
                  <a:cubicBezTo>
                    <a:pt x="334" y="234"/>
                    <a:pt x="330" y="233"/>
                    <a:pt x="326" y="233"/>
                  </a:cubicBezTo>
                  <a:cubicBezTo>
                    <a:pt x="295" y="233"/>
                    <a:pt x="295" y="233"/>
                    <a:pt x="295" y="233"/>
                  </a:cubicBezTo>
                  <a:cubicBezTo>
                    <a:pt x="78" y="233"/>
                    <a:pt x="78" y="233"/>
                    <a:pt x="78" y="233"/>
                  </a:cubicBezTo>
                  <a:cubicBezTo>
                    <a:pt x="47" y="233"/>
                    <a:pt x="47" y="233"/>
                    <a:pt x="47" y="233"/>
                  </a:cubicBezTo>
                  <a:cubicBezTo>
                    <a:pt x="42" y="233"/>
                    <a:pt x="38" y="234"/>
                    <a:pt x="36" y="237"/>
                  </a:cubicBezTo>
                  <a:cubicBezTo>
                    <a:pt x="33" y="240"/>
                    <a:pt x="31" y="244"/>
                    <a:pt x="31" y="248"/>
                  </a:cubicBezTo>
                  <a:cubicBezTo>
                    <a:pt x="31" y="295"/>
                    <a:pt x="31" y="295"/>
                    <a:pt x="31" y="295"/>
                  </a:cubicBezTo>
                  <a:cubicBezTo>
                    <a:pt x="31" y="310"/>
                    <a:pt x="31" y="310"/>
                    <a:pt x="31" y="310"/>
                  </a:cubicBezTo>
                  <a:cubicBezTo>
                    <a:pt x="31" y="341"/>
                    <a:pt x="31" y="341"/>
                    <a:pt x="31" y="341"/>
                  </a:cubicBezTo>
                  <a:cubicBezTo>
                    <a:pt x="31" y="357"/>
                    <a:pt x="31" y="357"/>
                    <a:pt x="31" y="357"/>
                  </a:cubicBezTo>
                  <a:cubicBezTo>
                    <a:pt x="31" y="387"/>
                    <a:pt x="42" y="412"/>
                    <a:pt x="63" y="433"/>
                  </a:cubicBezTo>
                  <a:cubicBezTo>
                    <a:pt x="84" y="455"/>
                    <a:pt x="110" y="465"/>
                    <a:pt x="140" y="465"/>
                  </a:cubicBezTo>
                  <a:cubicBezTo>
                    <a:pt x="233" y="465"/>
                    <a:pt x="233" y="465"/>
                    <a:pt x="233" y="465"/>
                  </a:cubicBezTo>
                  <a:cubicBezTo>
                    <a:pt x="263" y="465"/>
                    <a:pt x="288" y="455"/>
                    <a:pt x="309" y="433"/>
                  </a:cubicBezTo>
                  <a:cubicBezTo>
                    <a:pt x="331" y="412"/>
                    <a:pt x="341" y="387"/>
                    <a:pt x="341" y="357"/>
                  </a:cubicBezTo>
                  <a:cubicBezTo>
                    <a:pt x="341" y="341"/>
                    <a:pt x="341" y="341"/>
                    <a:pt x="341" y="341"/>
                  </a:cubicBezTo>
                  <a:cubicBezTo>
                    <a:pt x="341" y="310"/>
                    <a:pt x="341" y="310"/>
                    <a:pt x="341" y="310"/>
                  </a:cubicBezTo>
                  <a:cubicBezTo>
                    <a:pt x="341" y="295"/>
                    <a:pt x="341" y="295"/>
                    <a:pt x="341" y="295"/>
                  </a:cubicBezTo>
                  <a:lnTo>
                    <a:pt x="341" y="248"/>
                  </a:lnTo>
                  <a:close/>
                  <a:moveTo>
                    <a:pt x="78" y="202"/>
                  </a:moveTo>
                  <a:cubicBezTo>
                    <a:pt x="109" y="202"/>
                    <a:pt x="109" y="202"/>
                    <a:pt x="109" y="202"/>
                  </a:cubicBezTo>
                  <a:cubicBezTo>
                    <a:pt x="109" y="140"/>
                    <a:pt x="109" y="140"/>
                    <a:pt x="109" y="140"/>
                  </a:cubicBezTo>
                  <a:cubicBezTo>
                    <a:pt x="109" y="118"/>
                    <a:pt x="116" y="100"/>
                    <a:pt x="131" y="85"/>
                  </a:cubicBezTo>
                  <a:cubicBezTo>
                    <a:pt x="147" y="70"/>
                    <a:pt x="165" y="62"/>
                    <a:pt x="186" y="62"/>
                  </a:cubicBezTo>
                  <a:cubicBezTo>
                    <a:pt x="208" y="62"/>
                    <a:pt x="226" y="70"/>
                    <a:pt x="241" y="85"/>
                  </a:cubicBezTo>
                  <a:cubicBezTo>
                    <a:pt x="256" y="100"/>
                    <a:pt x="264" y="118"/>
                    <a:pt x="264" y="140"/>
                  </a:cubicBezTo>
                  <a:cubicBezTo>
                    <a:pt x="264" y="202"/>
                    <a:pt x="264" y="202"/>
                    <a:pt x="264" y="202"/>
                  </a:cubicBezTo>
                  <a:cubicBezTo>
                    <a:pt x="295" y="202"/>
                    <a:pt x="295" y="202"/>
                    <a:pt x="295" y="202"/>
                  </a:cubicBezTo>
                  <a:cubicBezTo>
                    <a:pt x="295" y="140"/>
                    <a:pt x="295" y="140"/>
                    <a:pt x="295" y="140"/>
                  </a:cubicBezTo>
                  <a:cubicBezTo>
                    <a:pt x="295" y="110"/>
                    <a:pt x="284" y="84"/>
                    <a:pt x="263" y="63"/>
                  </a:cubicBezTo>
                  <a:cubicBezTo>
                    <a:pt x="242" y="42"/>
                    <a:pt x="216" y="31"/>
                    <a:pt x="186" y="31"/>
                  </a:cubicBezTo>
                  <a:cubicBezTo>
                    <a:pt x="157" y="31"/>
                    <a:pt x="131" y="42"/>
                    <a:pt x="110" y="63"/>
                  </a:cubicBezTo>
                  <a:cubicBezTo>
                    <a:pt x="88" y="84"/>
                    <a:pt x="78" y="110"/>
                    <a:pt x="78" y="140"/>
                  </a:cubicBezTo>
                  <a:lnTo>
                    <a:pt x="78" y="202"/>
                  </a:lnTo>
                  <a:close/>
                  <a:moveTo>
                    <a:pt x="230" y="96"/>
                  </a:moveTo>
                  <a:cubicBezTo>
                    <a:pt x="218" y="84"/>
                    <a:pt x="204" y="78"/>
                    <a:pt x="186" y="78"/>
                  </a:cubicBezTo>
                  <a:cubicBezTo>
                    <a:pt x="169" y="78"/>
                    <a:pt x="154" y="84"/>
                    <a:pt x="142" y="96"/>
                  </a:cubicBezTo>
                  <a:cubicBezTo>
                    <a:pt x="130" y="108"/>
                    <a:pt x="124" y="122"/>
                    <a:pt x="124" y="140"/>
                  </a:cubicBezTo>
                  <a:cubicBezTo>
                    <a:pt x="124" y="202"/>
                    <a:pt x="124" y="202"/>
                    <a:pt x="124" y="202"/>
                  </a:cubicBezTo>
                  <a:cubicBezTo>
                    <a:pt x="248" y="202"/>
                    <a:pt x="248" y="202"/>
                    <a:pt x="248" y="202"/>
                  </a:cubicBezTo>
                  <a:cubicBezTo>
                    <a:pt x="248" y="140"/>
                    <a:pt x="248" y="140"/>
                    <a:pt x="248" y="140"/>
                  </a:cubicBezTo>
                  <a:cubicBezTo>
                    <a:pt x="248" y="122"/>
                    <a:pt x="242" y="108"/>
                    <a:pt x="230" y="96"/>
                  </a:cubicBezTo>
                  <a:close/>
                  <a:moveTo>
                    <a:pt x="155" y="326"/>
                  </a:moveTo>
                  <a:cubicBezTo>
                    <a:pt x="155" y="335"/>
                    <a:pt x="159" y="349"/>
                    <a:pt x="166" y="367"/>
                  </a:cubicBezTo>
                  <a:cubicBezTo>
                    <a:pt x="170" y="381"/>
                    <a:pt x="177" y="388"/>
                    <a:pt x="186" y="388"/>
                  </a:cubicBezTo>
                  <a:cubicBezTo>
                    <a:pt x="195" y="388"/>
                    <a:pt x="202" y="381"/>
                    <a:pt x="207" y="367"/>
                  </a:cubicBezTo>
                  <a:cubicBezTo>
                    <a:pt x="214" y="349"/>
                    <a:pt x="217" y="335"/>
                    <a:pt x="217" y="326"/>
                  </a:cubicBezTo>
                  <a:cubicBezTo>
                    <a:pt x="217" y="317"/>
                    <a:pt x="214" y="310"/>
                    <a:pt x="208" y="304"/>
                  </a:cubicBezTo>
                  <a:cubicBezTo>
                    <a:pt x="202" y="298"/>
                    <a:pt x="195" y="295"/>
                    <a:pt x="186" y="295"/>
                  </a:cubicBezTo>
                  <a:cubicBezTo>
                    <a:pt x="178" y="295"/>
                    <a:pt x="171" y="298"/>
                    <a:pt x="164" y="304"/>
                  </a:cubicBezTo>
                  <a:cubicBezTo>
                    <a:pt x="158" y="310"/>
                    <a:pt x="155" y="317"/>
                    <a:pt x="155" y="326"/>
                  </a:cubicBezTo>
                  <a:close/>
                </a:path>
              </a:pathLst>
            </a:custGeom>
            <a:solidFill>
              <a:srgbClr val="3C3D47"/>
            </a:solidFill>
            <a:ln>
              <a:noFill/>
            </a:ln>
          </p:spPr>
          <p:txBody>
            <a:bodyPr vert="horz" wrap="square" lIns="45720" tIns="22860" rIns="45720" bIns="22860" numCol="1" anchor="t" anchorCtr="0" compatLnSpc="1"/>
            <a:lstStyle/>
            <a:p>
              <a:endParaRPr lang="ru-RU" sz="900">
                <a:cs typeface="+mn-ea"/>
                <a:sym typeface="+mn-lt"/>
              </a:endParaRPr>
            </a:p>
          </p:txBody>
        </p:sp>
        <p:sp>
          <p:nvSpPr>
            <p:cNvPr id="135" name="Freeform 29"/>
            <p:cNvSpPr>
              <a:spLocks noEditPoints="1"/>
            </p:cNvSpPr>
            <p:nvPr/>
          </p:nvSpPr>
          <p:spPr bwMode="auto">
            <a:xfrm>
              <a:off x="6725624" y="2978265"/>
              <a:ext cx="495160" cy="492650"/>
            </a:xfrm>
            <a:custGeom>
              <a:avLst/>
              <a:gdLst>
                <a:gd name="T0" fmla="*/ 488 w 521"/>
                <a:gd name="T1" fmla="*/ 214 h 518"/>
                <a:gd name="T2" fmla="*/ 213 w 521"/>
                <a:gd name="T3" fmla="*/ 479 h 518"/>
                <a:gd name="T4" fmla="*/ 71 w 521"/>
                <a:gd name="T5" fmla="*/ 517 h 518"/>
                <a:gd name="T6" fmla="*/ 62 w 521"/>
                <a:gd name="T7" fmla="*/ 518 h 518"/>
                <a:gd name="T8" fmla="*/ 17 w 521"/>
                <a:gd name="T9" fmla="*/ 502 h 518"/>
                <a:gd name="T10" fmla="*/ 1 w 521"/>
                <a:gd name="T11" fmla="*/ 458 h 518"/>
                <a:gd name="T12" fmla="*/ 2 w 521"/>
                <a:gd name="T13" fmla="*/ 449 h 518"/>
                <a:gd name="T14" fmla="*/ 41 w 521"/>
                <a:gd name="T15" fmla="*/ 307 h 518"/>
                <a:gd name="T16" fmla="*/ 225 w 521"/>
                <a:gd name="T17" fmla="*/ 111 h 518"/>
                <a:gd name="T18" fmla="*/ 226 w 521"/>
                <a:gd name="T19" fmla="*/ 109 h 518"/>
                <a:gd name="T20" fmla="*/ 380 w 521"/>
                <a:gd name="T21" fmla="*/ 0 h 518"/>
                <a:gd name="T22" fmla="*/ 518 w 521"/>
                <a:gd name="T23" fmla="*/ 130 h 518"/>
                <a:gd name="T24" fmla="*/ 106 w 521"/>
                <a:gd name="T25" fmla="*/ 413 h 518"/>
                <a:gd name="T26" fmla="*/ 35 w 521"/>
                <a:gd name="T27" fmla="*/ 452 h 518"/>
                <a:gd name="T28" fmla="*/ 40 w 521"/>
                <a:gd name="T29" fmla="*/ 479 h 518"/>
                <a:gd name="T30" fmla="*/ 68 w 521"/>
                <a:gd name="T31" fmla="*/ 484 h 518"/>
                <a:gd name="T32" fmla="*/ 204 w 521"/>
                <a:gd name="T33" fmla="*/ 448 h 518"/>
                <a:gd name="T34" fmla="*/ 227 w 521"/>
                <a:gd name="T35" fmla="*/ 386 h 518"/>
                <a:gd name="T36" fmla="*/ 136 w 521"/>
                <a:gd name="T37" fmla="*/ 292 h 518"/>
                <a:gd name="T38" fmla="*/ 72 w 521"/>
                <a:gd name="T39" fmla="*/ 316 h 518"/>
                <a:gd name="T40" fmla="*/ 117 w 521"/>
                <a:gd name="T41" fmla="*/ 402 h 518"/>
                <a:gd name="T42" fmla="*/ 204 w 521"/>
                <a:gd name="T43" fmla="*/ 448 h 518"/>
                <a:gd name="T44" fmla="*/ 248 w 521"/>
                <a:gd name="T45" fmla="*/ 133 h 518"/>
                <a:gd name="T46" fmla="*/ 170 w 521"/>
                <a:gd name="T47" fmla="*/ 268 h 518"/>
                <a:gd name="T48" fmla="*/ 394 w 521"/>
                <a:gd name="T49" fmla="*/ 173 h 518"/>
                <a:gd name="T50" fmla="*/ 340 w 521"/>
                <a:gd name="T51" fmla="*/ 121 h 518"/>
                <a:gd name="T52" fmla="*/ 219 w 521"/>
                <a:gd name="T53" fmla="*/ 300 h 518"/>
                <a:gd name="T54" fmla="*/ 394 w 521"/>
                <a:gd name="T55" fmla="*/ 173 h 518"/>
                <a:gd name="T56" fmla="*/ 385 w 521"/>
                <a:gd name="T57" fmla="*/ 271 h 518"/>
                <a:gd name="T58" fmla="*/ 401 w 521"/>
                <a:gd name="T59" fmla="*/ 189 h 518"/>
                <a:gd name="T60" fmla="*/ 260 w 521"/>
                <a:gd name="T61" fmla="*/ 386 h 518"/>
                <a:gd name="T62" fmla="*/ 486 w 521"/>
                <a:gd name="T63" fmla="*/ 133 h 518"/>
                <a:gd name="T64" fmla="*/ 380 w 521"/>
                <a:gd name="T65" fmla="*/ 32 h 518"/>
                <a:gd name="T66" fmla="*/ 301 w 521"/>
                <a:gd name="T67" fmla="*/ 80 h 518"/>
                <a:gd name="T68" fmla="*/ 438 w 521"/>
                <a:gd name="T69" fmla="*/ 207 h 518"/>
                <a:gd name="T70" fmla="*/ 465 w 521"/>
                <a:gd name="T71" fmla="*/ 19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1" h="518">
                  <a:moveTo>
                    <a:pt x="518" y="130"/>
                  </a:moveTo>
                  <a:cubicBezTo>
                    <a:pt x="521" y="163"/>
                    <a:pt x="511" y="191"/>
                    <a:pt x="488" y="214"/>
                  </a:cubicBezTo>
                  <a:cubicBezTo>
                    <a:pt x="241" y="463"/>
                    <a:pt x="241" y="463"/>
                    <a:pt x="241" y="463"/>
                  </a:cubicBezTo>
                  <a:cubicBezTo>
                    <a:pt x="233" y="471"/>
                    <a:pt x="224" y="476"/>
                    <a:pt x="213" y="479"/>
                  </a:cubicBezTo>
                  <a:cubicBezTo>
                    <a:pt x="76" y="515"/>
                    <a:pt x="76" y="515"/>
                    <a:pt x="76" y="515"/>
                  </a:cubicBezTo>
                  <a:cubicBezTo>
                    <a:pt x="74" y="516"/>
                    <a:pt x="73" y="516"/>
                    <a:pt x="71" y="517"/>
                  </a:cubicBezTo>
                  <a:cubicBezTo>
                    <a:pt x="70" y="517"/>
                    <a:pt x="68" y="517"/>
                    <a:pt x="67" y="517"/>
                  </a:cubicBezTo>
                  <a:cubicBezTo>
                    <a:pt x="65" y="517"/>
                    <a:pt x="63" y="517"/>
                    <a:pt x="62" y="518"/>
                  </a:cubicBezTo>
                  <a:cubicBezTo>
                    <a:pt x="60" y="518"/>
                    <a:pt x="58" y="518"/>
                    <a:pt x="57" y="518"/>
                  </a:cubicBezTo>
                  <a:cubicBezTo>
                    <a:pt x="42" y="518"/>
                    <a:pt x="28" y="513"/>
                    <a:pt x="17" y="502"/>
                  </a:cubicBezTo>
                  <a:cubicBezTo>
                    <a:pt x="6" y="490"/>
                    <a:pt x="0" y="477"/>
                    <a:pt x="0" y="462"/>
                  </a:cubicBezTo>
                  <a:cubicBezTo>
                    <a:pt x="0" y="460"/>
                    <a:pt x="1" y="459"/>
                    <a:pt x="1" y="458"/>
                  </a:cubicBezTo>
                  <a:cubicBezTo>
                    <a:pt x="1" y="456"/>
                    <a:pt x="1" y="455"/>
                    <a:pt x="1" y="453"/>
                  </a:cubicBezTo>
                  <a:cubicBezTo>
                    <a:pt x="1" y="452"/>
                    <a:pt x="2" y="451"/>
                    <a:pt x="2" y="449"/>
                  </a:cubicBezTo>
                  <a:cubicBezTo>
                    <a:pt x="2" y="448"/>
                    <a:pt x="2" y="447"/>
                    <a:pt x="2" y="445"/>
                  </a:cubicBezTo>
                  <a:cubicBezTo>
                    <a:pt x="41" y="307"/>
                    <a:pt x="41" y="307"/>
                    <a:pt x="41" y="307"/>
                  </a:cubicBezTo>
                  <a:cubicBezTo>
                    <a:pt x="44" y="296"/>
                    <a:pt x="50" y="287"/>
                    <a:pt x="57" y="279"/>
                  </a:cubicBezTo>
                  <a:cubicBezTo>
                    <a:pt x="225" y="111"/>
                    <a:pt x="225" y="111"/>
                    <a:pt x="225" y="111"/>
                  </a:cubicBezTo>
                  <a:cubicBezTo>
                    <a:pt x="225" y="110"/>
                    <a:pt x="225" y="110"/>
                    <a:pt x="225" y="110"/>
                  </a:cubicBezTo>
                  <a:cubicBezTo>
                    <a:pt x="226" y="109"/>
                    <a:pt x="226" y="109"/>
                    <a:pt x="226" y="109"/>
                  </a:cubicBezTo>
                  <a:cubicBezTo>
                    <a:pt x="304" y="30"/>
                    <a:pt x="304" y="30"/>
                    <a:pt x="304" y="30"/>
                  </a:cubicBezTo>
                  <a:cubicBezTo>
                    <a:pt x="325" y="10"/>
                    <a:pt x="350" y="0"/>
                    <a:pt x="380" y="0"/>
                  </a:cubicBezTo>
                  <a:cubicBezTo>
                    <a:pt x="417" y="0"/>
                    <a:pt x="449" y="14"/>
                    <a:pt x="476" y="41"/>
                  </a:cubicBezTo>
                  <a:cubicBezTo>
                    <a:pt x="502" y="67"/>
                    <a:pt x="516" y="97"/>
                    <a:pt x="518" y="130"/>
                  </a:cubicBezTo>
                  <a:close/>
                  <a:moveTo>
                    <a:pt x="128" y="468"/>
                  </a:moveTo>
                  <a:cubicBezTo>
                    <a:pt x="129" y="447"/>
                    <a:pt x="122" y="429"/>
                    <a:pt x="106" y="413"/>
                  </a:cubicBezTo>
                  <a:cubicBezTo>
                    <a:pt x="90" y="397"/>
                    <a:pt x="72" y="390"/>
                    <a:pt x="51" y="391"/>
                  </a:cubicBezTo>
                  <a:cubicBezTo>
                    <a:pt x="35" y="452"/>
                    <a:pt x="35" y="452"/>
                    <a:pt x="35" y="452"/>
                  </a:cubicBezTo>
                  <a:cubicBezTo>
                    <a:pt x="33" y="457"/>
                    <a:pt x="33" y="460"/>
                    <a:pt x="33" y="462"/>
                  </a:cubicBezTo>
                  <a:cubicBezTo>
                    <a:pt x="33" y="468"/>
                    <a:pt x="35" y="474"/>
                    <a:pt x="40" y="479"/>
                  </a:cubicBezTo>
                  <a:cubicBezTo>
                    <a:pt x="45" y="484"/>
                    <a:pt x="50" y="486"/>
                    <a:pt x="57" y="486"/>
                  </a:cubicBezTo>
                  <a:cubicBezTo>
                    <a:pt x="59" y="486"/>
                    <a:pt x="63" y="485"/>
                    <a:pt x="68" y="484"/>
                  </a:cubicBezTo>
                  <a:lnTo>
                    <a:pt x="128" y="468"/>
                  </a:lnTo>
                  <a:close/>
                  <a:moveTo>
                    <a:pt x="204" y="448"/>
                  </a:moveTo>
                  <a:cubicBezTo>
                    <a:pt x="205" y="448"/>
                    <a:pt x="207" y="447"/>
                    <a:pt x="210" y="445"/>
                  </a:cubicBezTo>
                  <a:cubicBezTo>
                    <a:pt x="224" y="429"/>
                    <a:pt x="230" y="409"/>
                    <a:pt x="227" y="386"/>
                  </a:cubicBezTo>
                  <a:cubicBezTo>
                    <a:pt x="224" y="362"/>
                    <a:pt x="214" y="341"/>
                    <a:pt x="196" y="323"/>
                  </a:cubicBezTo>
                  <a:cubicBezTo>
                    <a:pt x="178" y="306"/>
                    <a:pt x="158" y="296"/>
                    <a:pt x="136" y="292"/>
                  </a:cubicBezTo>
                  <a:cubicBezTo>
                    <a:pt x="114" y="289"/>
                    <a:pt x="95" y="293"/>
                    <a:pt x="78" y="305"/>
                  </a:cubicBezTo>
                  <a:cubicBezTo>
                    <a:pt x="76" y="308"/>
                    <a:pt x="74" y="312"/>
                    <a:pt x="72" y="316"/>
                  </a:cubicBezTo>
                  <a:cubicBezTo>
                    <a:pt x="56" y="374"/>
                    <a:pt x="56" y="374"/>
                    <a:pt x="56" y="374"/>
                  </a:cubicBezTo>
                  <a:cubicBezTo>
                    <a:pt x="79" y="375"/>
                    <a:pt x="99" y="384"/>
                    <a:pt x="117" y="402"/>
                  </a:cubicBezTo>
                  <a:cubicBezTo>
                    <a:pt x="134" y="419"/>
                    <a:pt x="143" y="440"/>
                    <a:pt x="144" y="464"/>
                  </a:cubicBezTo>
                  <a:lnTo>
                    <a:pt x="204" y="448"/>
                  </a:lnTo>
                  <a:close/>
                  <a:moveTo>
                    <a:pt x="323" y="115"/>
                  </a:moveTo>
                  <a:cubicBezTo>
                    <a:pt x="293" y="108"/>
                    <a:pt x="268" y="114"/>
                    <a:pt x="248" y="133"/>
                  </a:cubicBezTo>
                  <a:cubicBezTo>
                    <a:pt x="124" y="258"/>
                    <a:pt x="124" y="258"/>
                    <a:pt x="124" y="258"/>
                  </a:cubicBezTo>
                  <a:cubicBezTo>
                    <a:pt x="139" y="259"/>
                    <a:pt x="155" y="262"/>
                    <a:pt x="170" y="268"/>
                  </a:cubicBezTo>
                  <a:lnTo>
                    <a:pt x="323" y="115"/>
                  </a:lnTo>
                  <a:close/>
                  <a:moveTo>
                    <a:pt x="394" y="173"/>
                  </a:moveTo>
                  <a:cubicBezTo>
                    <a:pt x="389" y="162"/>
                    <a:pt x="382" y="153"/>
                    <a:pt x="374" y="145"/>
                  </a:cubicBezTo>
                  <a:cubicBezTo>
                    <a:pt x="364" y="135"/>
                    <a:pt x="352" y="127"/>
                    <a:pt x="340" y="121"/>
                  </a:cubicBezTo>
                  <a:cubicBezTo>
                    <a:pt x="186" y="276"/>
                    <a:pt x="186" y="276"/>
                    <a:pt x="186" y="276"/>
                  </a:cubicBezTo>
                  <a:cubicBezTo>
                    <a:pt x="198" y="283"/>
                    <a:pt x="210" y="291"/>
                    <a:pt x="219" y="300"/>
                  </a:cubicBezTo>
                  <a:cubicBezTo>
                    <a:pt x="226" y="307"/>
                    <a:pt x="234" y="316"/>
                    <a:pt x="240" y="328"/>
                  </a:cubicBezTo>
                  <a:lnTo>
                    <a:pt x="394" y="173"/>
                  </a:lnTo>
                  <a:close/>
                  <a:moveTo>
                    <a:pt x="260" y="398"/>
                  </a:moveTo>
                  <a:cubicBezTo>
                    <a:pt x="385" y="271"/>
                    <a:pt x="385" y="271"/>
                    <a:pt x="385" y="271"/>
                  </a:cubicBezTo>
                  <a:cubicBezTo>
                    <a:pt x="385" y="270"/>
                    <a:pt x="385" y="270"/>
                    <a:pt x="385" y="270"/>
                  </a:cubicBezTo>
                  <a:cubicBezTo>
                    <a:pt x="406" y="249"/>
                    <a:pt x="411" y="222"/>
                    <a:pt x="401" y="189"/>
                  </a:cubicBezTo>
                  <a:cubicBezTo>
                    <a:pt x="248" y="343"/>
                    <a:pt x="248" y="343"/>
                    <a:pt x="248" y="343"/>
                  </a:cubicBezTo>
                  <a:cubicBezTo>
                    <a:pt x="255" y="357"/>
                    <a:pt x="258" y="371"/>
                    <a:pt x="260" y="386"/>
                  </a:cubicBezTo>
                  <a:cubicBezTo>
                    <a:pt x="260" y="387"/>
                    <a:pt x="260" y="391"/>
                    <a:pt x="260" y="398"/>
                  </a:cubicBezTo>
                  <a:close/>
                  <a:moveTo>
                    <a:pt x="486" y="133"/>
                  </a:moveTo>
                  <a:cubicBezTo>
                    <a:pt x="484" y="107"/>
                    <a:pt x="474" y="84"/>
                    <a:pt x="454" y="65"/>
                  </a:cubicBezTo>
                  <a:cubicBezTo>
                    <a:pt x="432" y="43"/>
                    <a:pt x="408" y="32"/>
                    <a:pt x="380" y="32"/>
                  </a:cubicBezTo>
                  <a:cubicBezTo>
                    <a:pt x="359" y="32"/>
                    <a:pt x="342" y="39"/>
                    <a:pt x="327" y="54"/>
                  </a:cubicBezTo>
                  <a:cubicBezTo>
                    <a:pt x="301" y="80"/>
                    <a:pt x="301" y="80"/>
                    <a:pt x="301" y="80"/>
                  </a:cubicBezTo>
                  <a:cubicBezTo>
                    <a:pt x="338" y="80"/>
                    <a:pt x="370" y="94"/>
                    <a:pt x="397" y="121"/>
                  </a:cubicBezTo>
                  <a:cubicBezTo>
                    <a:pt x="422" y="146"/>
                    <a:pt x="435" y="175"/>
                    <a:pt x="438" y="207"/>
                  </a:cubicBezTo>
                  <a:cubicBezTo>
                    <a:pt x="438" y="214"/>
                    <a:pt x="438" y="218"/>
                    <a:pt x="438" y="219"/>
                  </a:cubicBezTo>
                  <a:cubicBezTo>
                    <a:pt x="465" y="190"/>
                    <a:pt x="465" y="190"/>
                    <a:pt x="465" y="190"/>
                  </a:cubicBezTo>
                  <a:cubicBezTo>
                    <a:pt x="481" y="175"/>
                    <a:pt x="488" y="155"/>
                    <a:pt x="486" y="133"/>
                  </a:cubicBezTo>
                  <a:close/>
                </a:path>
              </a:pathLst>
            </a:custGeom>
            <a:solidFill>
              <a:srgbClr val="3C3D47"/>
            </a:solidFill>
            <a:ln>
              <a:noFill/>
            </a:ln>
          </p:spPr>
          <p:txBody>
            <a:bodyPr vert="horz" wrap="square" lIns="45720" tIns="22860" rIns="45720" bIns="22860" numCol="1" anchor="t" anchorCtr="0" compatLnSpc="1"/>
            <a:lstStyle/>
            <a:p>
              <a:endParaRPr lang="ru-RU" sz="900">
                <a:cs typeface="+mn-ea"/>
                <a:sym typeface="+mn-lt"/>
              </a:endParaRPr>
            </a:p>
          </p:txBody>
        </p:sp>
        <p:sp>
          <p:nvSpPr>
            <p:cNvPr id="136" name="Shape 759"/>
            <p:cNvSpPr/>
            <p:nvPr/>
          </p:nvSpPr>
          <p:spPr>
            <a:xfrm>
              <a:off x="6172715" y="3111477"/>
              <a:ext cx="793979" cy="793979"/>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37" name="Shape 787"/>
            <p:cNvSpPr/>
            <p:nvPr/>
          </p:nvSpPr>
          <p:spPr>
            <a:xfrm rot="1836656">
              <a:off x="6840617" y="3529130"/>
              <a:ext cx="263156" cy="263156"/>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38" name="Shape 781"/>
            <p:cNvSpPr/>
            <p:nvPr/>
          </p:nvSpPr>
          <p:spPr>
            <a:xfrm rot="1742089">
              <a:off x="5228528" y="2170029"/>
              <a:ext cx="613791" cy="61379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39" name="Shape 782"/>
            <p:cNvSpPr/>
            <p:nvPr/>
          </p:nvSpPr>
          <p:spPr>
            <a:xfrm>
              <a:off x="4981980" y="2592699"/>
              <a:ext cx="635001" cy="635001"/>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40" name="Freeform 8"/>
            <p:cNvSpPr>
              <a:spLocks noEditPoints="1"/>
            </p:cNvSpPr>
            <p:nvPr/>
          </p:nvSpPr>
          <p:spPr bwMode="auto">
            <a:xfrm>
              <a:off x="6365082" y="3269746"/>
              <a:ext cx="432761" cy="433187"/>
            </a:xfrm>
            <a:custGeom>
              <a:avLst/>
              <a:gdLst>
                <a:gd name="T0" fmla="*/ 517 w 517"/>
                <a:gd name="T1" fmla="*/ 194 h 517"/>
                <a:gd name="T2" fmla="*/ 461 w 517"/>
                <a:gd name="T3" fmla="*/ 331 h 517"/>
                <a:gd name="T4" fmla="*/ 323 w 517"/>
                <a:gd name="T5" fmla="*/ 388 h 517"/>
                <a:gd name="T6" fmla="*/ 232 w 517"/>
                <a:gd name="T7" fmla="*/ 366 h 517"/>
                <a:gd name="T8" fmla="*/ 98 w 517"/>
                <a:gd name="T9" fmla="*/ 500 h 517"/>
                <a:gd name="T10" fmla="*/ 57 w 517"/>
                <a:gd name="T11" fmla="*/ 517 h 517"/>
                <a:gd name="T12" fmla="*/ 17 w 517"/>
                <a:gd name="T13" fmla="*/ 500 h 517"/>
                <a:gd name="T14" fmla="*/ 0 w 517"/>
                <a:gd name="T15" fmla="*/ 460 h 517"/>
                <a:gd name="T16" fmla="*/ 17 w 517"/>
                <a:gd name="T17" fmla="*/ 419 h 517"/>
                <a:gd name="T18" fmla="*/ 152 w 517"/>
                <a:gd name="T19" fmla="*/ 285 h 517"/>
                <a:gd name="T20" fmla="*/ 129 w 517"/>
                <a:gd name="T21" fmla="*/ 194 h 517"/>
                <a:gd name="T22" fmla="*/ 186 w 517"/>
                <a:gd name="T23" fmla="*/ 57 h 517"/>
                <a:gd name="T24" fmla="*/ 323 w 517"/>
                <a:gd name="T25" fmla="*/ 0 h 517"/>
                <a:gd name="T26" fmla="*/ 461 w 517"/>
                <a:gd name="T27" fmla="*/ 57 h 517"/>
                <a:gd name="T28" fmla="*/ 517 w 517"/>
                <a:gd name="T29" fmla="*/ 194 h 517"/>
                <a:gd name="T30" fmla="*/ 208 w 517"/>
                <a:gd name="T31" fmla="*/ 349 h 517"/>
                <a:gd name="T32" fmla="*/ 168 w 517"/>
                <a:gd name="T33" fmla="*/ 309 h 517"/>
                <a:gd name="T34" fmla="*/ 37 w 517"/>
                <a:gd name="T35" fmla="*/ 439 h 517"/>
                <a:gd name="T36" fmla="*/ 28 w 517"/>
                <a:gd name="T37" fmla="*/ 460 h 517"/>
                <a:gd name="T38" fmla="*/ 37 w 517"/>
                <a:gd name="T39" fmla="*/ 480 h 517"/>
                <a:gd name="T40" fmla="*/ 57 w 517"/>
                <a:gd name="T41" fmla="*/ 489 h 517"/>
                <a:gd name="T42" fmla="*/ 78 w 517"/>
                <a:gd name="T43" fmla="*/ 480 h 517"/>
                <a:gd name="T44" fmla="*/ 208 w 517"/>
                <a:gd name="T45" fmla="*/ 349 h 517"/>
                <a:gd name="T46" fmla="*/ 485 w 517"/>
                <a:gd name="T47" fmla="*/ 194 h 517"/>
                <a:gd name="T48" fmla="*/ 437 w 517"/>
                <a:gd name="T49" fmla="*/ 80 h 517"/>
                <a:gd name="T50" fmla="*/ 323 w 517"/>
                <a:gd name="T51" fmla="*/ 32 h 517"/>
                <a:gd name="T52" fmla="*/ 209 w 517"/>
                <a:gd name="T53" fmla="*/ 80 h 517"/>
                <a:gd name="T54" fmla="*/ 162 w 517"/>
                <a:gd name="T55" fmla="*/ 194 h 517"/>
                <a:gd name="T56" fmla="*/ 209 w 517"/>
                <a:gd name="T57" fmla="*/ 308 h 517"/>
                <a:gd name="T58" fmla="*/ 323 w 517"/>
                <a:gd name="T59" fmla="*/ 355 h 517"/>
                <a:gd name="T60" fmla="*/ 437 w 517"/>
                <a:gd name="T61" fmla="*/ 308 h 517"/>
                <a:gd name="T62" fmla="*/ 485 w 517"/>
                <a:gd name="T63" fmla="*/ 194 h 517"/>
                <a:gd name="T64" fmla="*/ 243 w 517"/>
                <a:gd name="T65" fmla="*/ 114 h 517"/>
                <a:gd name="T66" fmla="*/ 210 w 517"/>
                <a:gd name="T67" fmla="*/ 194 h 517"/>
                <a:gd name="T68" fmla="*/ 218 w 517"/>
                <a:gd name="T69" fmla="*/ 202 h 517"/>
                <a:gd name="T70" fmla="*/ 226 w 517"/>
                <a:gd name="T71" fmla="*/ 194 h 517"/>
                <a:gd name="T72" fmla="*/ 255 w 517"/>
                <a:gd name="T73" fmla="*/ 125 h 517"/>
                <a:gd name="T74" fmla="*/ 323 w 517"/>
                <a:gd name="T75" fmla="*/ 97 h 517"/>
                <a:gd name="T76" fmla="*/ 331 w 517"/>
                <a:gd name="T77" fmla="*/ 89 h 517"/>
                <a:gd name="T78" fmla="*/ 323 w 517"/>
                <a:gd name="T79" fmla="*/ 81 h 517"/>
                <a:gd name="T80" fmla="*/ 243 w 517"/>
                <a:gd name="T81" fmla="*/ 114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17" h="517">
                  <a:moveTo>
                    <a:pt x="517" y="194"/>
                  </a:moveTo>
                  <a:cubicBezTo>
                    <a:pt x="517" y="248"/>
                    <a:pt x="498" y="294"/>
                    <a:pt x="461" y="331"/>
                  </a:cubicBezTo>
                  <a:cubicBezTo>
                    <a:pt x="423" y="369"/>
                    <a:pt x="377" y="388"/>
                    <a:pt x="323" y="388"/>
                  </a:cubicBezTo>
                  <a:cubicBezTo>
                    <a:pt x="291" y="388"/>
                    <a:pt x="261" y="380"/>
                    <a:pt x="232" y="366"/>
                  </a:cubicBezTo>
                  <a:cubicBezTo>
                    <a:pt x="98" y="500"/>
                    <a:pt x="98" y="500"/>
                    <a:pt x="98" y="500"/>
                  </a:cubicBezTo>
                  <a:cubicBezTo>
                    <a:pt x="87" y="511"/>
                    <a:pt x="73" y="517"/>
                    <a:pt x="57" y="517"/>
                  </a:cubicBezTo>
                  <a:cubicBezTo>
                    <a:pt x="41" y="517"/>
                    <a:pt x="28" y="511"/>
                    <a:pt x="17" y="500"/>
                  </a:cubicBezTo>
                  <a:cubicBezTo>
                    <a:pt x="6" y="489"/>
                    <a:pt x="0" y="476"/>
                    <a:pt x="0" y="460"/>
                  </a:cubicBezTo>
                  <a:cubicBezTo>
                    <a:pt x="0" y="444"/>
                    <a:pt x="6" y="431"/>
                    <a:pt x="17" y="419"/>
                  </a:cubicBezTo>
                  <a:cubicBezTo>
                    <a:pt x="152" y="285"/>
                    <a:pt x="152" y="285"/>
                    <a:pt x="152" y="285"/>
                  </a:cubicBezTo>
                  <a:cubicBezTo>
                    <a:pt x="137" y="256"/>
                    <a:pt x="129" y="226"/>
                    <a:pt x="129" y="194"/>
                  </a:cubicBezTo>
                  <a:cubicBezTo>
                    <a:pt x="129" y="141"/>
                    <a:pt x="148" y="95"/>
                    <a:pt x="186" y="57"/>
                  </a:cubicBezTo>
                  <a:cubicBezTo>
                    <a:pt x="224" y="19"/>
                    <a:pt x="269" y="0"/>
                    <a:pt x="323" y="0"/>
                  </a:cubicBezTo>
                  <a:cubicBezTo>
                    <a:pt x="377" y="0"/>
                    <a:pt x="423" y="19"/>
                    <a:pt x="461" y="57"/>
                  </a:cubicBezTo>
                  <a:cubicBezTo>
                    <a:pt x="498" y="95"/>
                    <a:pt x="517" y="141"/>
                    <a:pt x="517" y="194"/>
                  </a:cubicBezTo>
                  <a:close/>
                  <a:moveTo>
                    <a:pt x="208" y="349"/>
                  </a:moveTo>
                  <a:cubicBezTo>
                    <a:pt x="193" y="338"/>
                    <a:pt x="179" y="324"/>
                    <a:pt x="168" y="309"/>
                  </a:cubicBezTo>
                  <a:cubicBezTo>
                    <a:pt x="37" y="439"/>
                    <a:pt x="37" y="439"/>
                    <a:pt x="37" y="439"/>
                  </a:cubicBezTo>
                  <a:cubicBezTo>
                    <a:pt x="31" y="445"/>
                    <a:pt x="28" y="452"/>
                    <a:pt x="28" y="460"/>
                  </a:cubicBezTo>
                  <a:cubicBezTo>
                    <a:pt x="28" y="468"/>
                    <a:pt x="31" y="474"/>
                    <a:pt x="37" y="480"/>
                  </a:cubicBezTo>
                  <a:cubicBezTo>
                    <a:pt x="43" y="486"/>
                    <a:pt x="49" y="489"/>
                    <a:pt x="57" y="489"/>
                  </a:cubicBezTo>
                  <a:cubicBezTo>
                    <a:pt x="65" y="489"/>
                    <a:pt x="72" y="486"/>
                    <a:pt x="78" y="480"/>
                  </a:cubicBezTo>
                  <a:lnTo>
                    <a:pt x="208" y="349"/>
                  </a:lnTo>
                  <a:close/>
                  <a:moveTo>
                    <a:pt x="485" y="194"/>
                  </a:moveTo>
                  <a:cubicBezTo>
                    <a:pt x="485" y="149"/>
                    <a:pt x="469" y="111"/>
                    <a:pt x="437" y="80"/>
                  </a:cubicBezTo>
                  <a:cubicBezTo>
                    <a:pt x="406" y="48"/>
                    <a:pt x="368" y="32"/>
                    <a:pt x="323" y="32"/>
                  </a:cubicBezTo>
                  <a:cubicBezTo>
                    <a:pt x="279" y="32"/>
                    <a:pt x="241" y="48"/>
                    <a:pt x="209" y="80"/>
                  </a:cubicBezTo>
                  <a:cubicBezTo>
                    <a:pt x="177" y="111"/>
                    <a:pt x="162" y="149"/>
                    <a:pt x="162" y="194"/>
                  </a:cubicBezTo>
                  <a:cubicBezTo>
                    <a:pt x="162" y="238"/>
                    <a:pt x="177" y="276"/>
                    <a:pt x="209" y="308"/>
                  </a:cubicBezTo>
                  <a:cubicBezTo>
                    <a:pt x="241" y="340"/>
                    <a:pt x="279" y="355"/>
                    <a:pt x="323" y="355"/>
                  </a:cubicBezTo>
                  <a:cubicBezTo>
                    <a:pt x="368" y="355"/>
                    <a:pt x="406" y="340"/>
                    <a:pt x="437" y="308"/>
                  </a:cubicBezTo>
                  <a:cubicBezTo>
                    <a:pt x="469" y="276"/>
                    <a:pt x="485" y="238"/>
                    <a:pt x="485" y="194"/>
                  </a:cubicBezTo>
                  <a:close/>
                  <a:moveTo>
                    <a:pt x="243" y="114"/>
                  </a:moveTo>
                  <a:cubicBezTo>
                    <a:pt x="221" y="136"/>
                    <a:pt x="210" y="163"/>
                    <a:pt x="210" y="194"/>
                  </a:cubicBezTo>
                  <a:cubicBezTo>
                    <a:pt x="210" y="199"/>
                    <a:pt x="213" y="202"/>
                    <a:pt x="218" y="202"/>
                  </a:cubicBezTo>
                  <a:cubicBezTo>
                    <a:pt x="224" y="202"/>
                    <a:pt x="226" y="199"/>
                    <a:pt x="226" y="194"/>
                  </a:cubicBezTo>
                  <a:cubicBezTo>
                    <a:pt x="226" y="167"/>
                    <a:pt x="236" y="144"/>
                    <a:pt x="255" y="125"/>
                  </a:cubicBezTo>
                  <a:cubicBezTo>
                    <a:pt x="273" y="106"/>
                    <a:pt x="296" y="97"/>
                    <a:pt x="323" y="97"/>
                  </a:cubicBezTo>
                  <a:cubicBezTo>
                    <a:pt x="329" y="97"/>
                    <a:pt x="331" y="94"/>
                    <a:pt x="331" y="89"/>
                  </a:cubicBezTo>
                  <a:cubicBezTo>
                    <a:pt x="331" y="83"/>
                    <a:pt x="329" y="81"/>
                    <a:pt x="323" y="81"/>
                  </a:cubicBezTo>
                  <a:cubicBezTo>
                    <a:pt x="292" y="81"/>
                    <a:pt x="266" y="92"/>
                    <a:pt x="243" y="114"/>
                  </a:cubicBezTo>
                  <a:close/>
                </a:path>
              </a:pathLst>
            </a:custGeom>
            <a:solidFill>
              <a:srgbClr val="3C3D47"/>
            </a:solidFill>
            <a:ln>
              <a:noFill/>
            </a:ln>
          </p:spPr>
          <p:txBody>
            <a:bodyPr vert="horz" wrap="square" lIns="45720" tIns="22860" rIns="45720" bIns="22860" numCol="1" anchor="t" anchorCtr="0" compatLnSpc="1"/>
            <a:lstStyle/>
            <a:p>
              <a:endParaRPr lang="ru-RU" sz="900">
                <a:cs typeface="+mn-ea"/>
                <a:sym typeface="+mn-lt"/>
              </a:endParaRPr>
            </a:p>
          </p:txBody>
        </p:sp>
        <p:sp>
          <p:nvSpPr>
            <p:cNvPr id="141" name="Shape 778"/>
            <p:cNvSpPr/>
            <p:nvPr/>
          </p:nvSpPr>
          <p:spPr>
            <a:xfrm rot="1643011">
              <a:off x="6289294" y="3604559"/>
              <a:ext cx="560820" cy="560821"/>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42" name="Shape 779"/>
            <p:cNvSpPr/>
            <p:nvPr/>
          </p:nvSpPr>
          <p:spPr>
            <a:xfrm>
              <a:off x="5073934" y="3114452"/>
              <a:ext cx="843317" cy="84331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43" name="Freeform 28"/>
            <p:cNvSpPr>
              <a:spLocks noEditPoints="1"/>
            </p:cNvSpPr>
            <p:nvPr/>
          </p:nvSpPr>
          <p:spPr bwMode="auto">
            <a:xfrm rot="19649632">
              <a:off x="5333602" y="3267024"/>
              <a:ext cx="338305" cy="492650"/>
            </a:xfrm>
            <a:custGeom>
              <a:avLst/>
              <a:gdLst>
                <a:gd name="T0" fmla="*/ 356 w 356"/>
                <a:gd name="T1" fmla="*/ 178 h 518"/>
                <a:gd name="T2" fmla="*/ 341 w 356"/>
                <a:gd name="T3" fmla="*/ 241 h 518"/>
                <a:gd name="T4" fmla="*/ 304 w 356"/>
                <a:gd name="T5" fmla="*/ 314 h 518"/>
                <a:gd name="T6" fmla="*/ 275 w 356"/>
                <a:gd name="T7" fmla="*/ 373 h 518"/>
                <a:gd name="T8" fmla="*/ 259 w 356"/>
                <a:gd name="T9" fmla="*/ 423 h 518"/>
                <a:gd name="T10" fmla="*/ 246 w 356"/>
                <a:gd name="T11" fmla="*/ 465 h 518"/>
                <a:gd name="T12" fmla="*/ 233 w 356"/>
                <a:gd name="T13" fmla="*/ 492 h 518"/>
                <a:gd name="T14" fmla="*/ 211 w 356"/>
                <a:gd name="T15" fmla="*/ 513 h 518"/>
                <a:gd name="T16" fmla="*/ 178 w 356"/>
                <a:gd name="T17" fmla="*/ 518 h 518"/>
                <a:gd name="T18" fmla="*/ 145 w 356"/>
                <a:gd name="T19" fmla="*/ 513 h 518"/>
                <a:gd name="T20" fmla="*/ 124 w 356"/>
                <a:gd name="T21" fmla="*/ 492 h 518"/>
                <a:gd name="T22" fmla="*/ 110 w 356"/>
                <a:gd name="T23" fmla="*/ 465 h 518"/>
                <a:gd name="T24" fmla="*/ 97 w 356"/>
                <a:gd name="T25" fmla="*/ 423 h 518"/>
                <a:gd name="T26" fmla="*/ 81 w 356"/>
                <a:gd name="T27" fmla="*/ 373 h 518"/>
                <a:gd name="T28" fmla="*/ 52 w 356"/>
                <a:gd name="T29" fmla="*/ 313 h 518"/>
                <a:gd name="T30" fmla="*/ 15 w 356"/>
                <a:gd name="T31" fmla="*/ 241 h 518"/>
                <a:gd name="T32" fmla="*/ 0 w 356"/>
                <a:gd name="T33" fmla="*/ 178 h 518"/>
                <a:gd name="T34" fmla="*/ 52 w 356"/>
                <a:gd name="T35" fmla="*/ 52 h 518"/>
                <a:gd name="T36" fmla="*/ 178 w 356"/>
                <a:gd name="T37" fmla="*/ 0 h 518"/>
                <a:gd name="T38" fmla="*/ 304 w 356"/>
                <a:gd name="T39" fmla="*/ 52 h 518"/>
                <a:gd name="T40" fmla="*/ 356 w 356"/>
                <a:gd name="T41" fmla="*/ 178 h 518"/>
                <a:gd name="T42" fmla="*/ 281 w 356"/>
                <a:gd name="T43" fmla="*/ 288 h 518"/>
                <a:gd name="T44" fmla="*/ 324 w 356"/>
                <a:gd name="T45" fmla="*/ 178 h 518"/>
                <a:gd name="T46" fmla="*/ 281 w 356"/>
                <a:gd name="T47" fmla="*/ 75 h 518"/>
                <a:gd name="T48" fmla="*/ 178 w 356"/>
                <a:gd name="T49" fmla="*/ 32 h 518"/>
                <a:gd name="T50" fmla="*/ 75 w 356"/>
                <a:gd name="T51" fmla="*/ 75 h 518"/>
                <a:gd name="T52" fmla="*/ 32 w 356"/>
                <a:gd name="T53" fmla="*/ 178 h 518"/>
                <a:gd name="T54" fmla="*/ 75 w 356"/>
                <a:gd name="T55" fmla="*/ 288 h 518"/>
                <a:gd name="T56" fmla="*/ 102 w 356"/>
                <a:gd name="T57" fmla="*/ 340 h 518"/>
                <a:gd name="T58" fmla="*/ 254 w 356"/>
                <a:gd name="T59" fmla="*/ 340 h 518"/>
                <a:gd name="T60" fmla="*/ 281 w 356"/>
                <a:gd name="T61" fmla="*/ 288 h 518"/>
                <a:gd name="T62" fmla="*/ 109 w 356"/>
                <a:gd name="T63" fmla="*/ 109 h 518"/>
                <a:gd name="T64" fmla="*/ 81 w 356"/>
                <a:gd name="T65" fmla="*/ 178 h 518"/>
                <a:gd name="T66" fmla="*/ 89 w 356"/>
                <a:gd name="T67" fmla="*/ 186 h 518"/>
                <a:gd name="T68" fmla="*/ 97 w 356"/>
                <a:gd name="T69" fmla="*/ 178 h 518"/>
                <a:gd name="T70" fmla="*/ 121 w 356"/>
                <a:gd name="T71" fmla="*/ 121 h 518"/>
                <a:gd name="T72" fmla="*/ 178 w 356"/>
                <a:gd name="T73" fmla="*/ 97 h 518"/>
                <a:gd name="T74" fmla="*/ 186 w 356"/>
                <a:gd name="T75" fmla="*/ 89 h 518"/>
                <a:gd name="T76" fmla="*/ 178 w 356"/>
                <a:gd name="T77" fmla="*/ 81 h 518"/>
                <a:gd name="T78" fmla="*/ 109 w 356"/>
                <a:gd name="T79" fmla="*/ 109 h 518"/>
                <a:gd name="T80" fmla="*/ 236 w 356"/>
                <a:gd name="T81" fmla="*/ 390 h 518"/>
                <a:gd name="T82" fmla="*/ 241 w 356"/>
                <a:gd name="T83" fmla="*/ 372 h 518"/>
                <a:gd name="T84" fmla="*/ 115 w 356"/>
                <a:gd name="T85" fmla="*/ 372 h 518"/>
                <a:gd name="T86" fmla="*/ 125 w 356"/>
                <a:gd name="T87" fmla="*/ 404 h 518"/>
                <a:gd name="T88" fmla="*/ 236 w 356"/>
                <a:gd name="T89" fmla="*/ 390 h 518"/>
                <a:gd name="T90" fmla="*/ 226 w 356"/>
                <a:gd name="T91" fmla="*/ 421 h 518"/>
                <a:gd name="T92" fmla="*/ 228 w 356"/>
                <a:gd name="T93" fmla="*/ 413 h 518"/>
                <a:gd name="T94" fmla="*/ 230 w 356"/>
                <a:gd name="T95" fmla="*/ 407 h 518"/>
                <a:gd name="T96" fmla="*/ 129 w 356"/>
                <a:gd name="T97" fmla="*/ 419 h 518"/>
                <a:gd name="T98" fmla="*/ 130 w 356"/>
                <a:gd name="T99" fmla="*/ 419 h 518"/>
                <a:gd name="T100" fmla="*/ 140 w 356"/>
                <a:gd name="T101" fmla="*/ 450 h 518"/>
                <a:gd name="T102" fmla="*/ 220 w 356"/>
                <a:gd name="T103" fmla="*/ 440 h 518"/>
                <a:gd name="T104" fmla="*/ 226 w 356"/>
                <a:gd name="T105" fmla="*/ 421 h 518"/>
                <a:gd name="T106" fmla="*/ 200 w 356"/>
                <a:gd name="T107" fmla="*/ 481 h 518"/>
                <a:gd name="T108" fmla="*/ 214 w 356"/>
                <a:gd name="T109" fmla="*/ 458 h 518"/>
                <a:gd name="T110" fmla="*/ 146 w 356"/>
                <a:gd name="T111" fmla="*/ 466 h 518"/>
                <a:gd name="T112" fmla="*/ 158 w 356"/>
                <a:gd name="T113" fmla="*/ 482 h 518"/>
                <a:gd name="T114" fmla="*/ 178 w 356"/>
                <a:gd name="T115" fmla="*/ 486 h 518"/>
                <a:gd name="T116" fmla="*/ 200 w 356"/>
                <a:gd name="T117" fmla="*/ 481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6" h="518">
                  <a:moveTo>
                    <a:pt x="356" y="178"/>
                  </a:moveTo>
                  <a:cubicBezTo>
                    <a:pt x="356" y="197"/>
                    <a:pt x="351" y="218"/>
                    <a:pt x="341" y="241"/>
                  </a:cubicBezTo>
                  <a:cubicBezTo>
                    <a:pt x="331" y="264"/>
                    <a:pt x="319" y="288"/>
                    <a:pt x="304" y="314"/>
                  </a:cubicBezTo>
                  <a:cubicBezTo>
                    <a:pt x="290" y="339"/>
                    <a:pt x="280" y="359"/>
                    <a:pt x="275" y="373"/>
                  </a:cubicBezTo>
                  <a:cubicBezTo>
                    <a:pt x="270" y="387"/>
                    <a:pt x="264" y="403"/>
                    <a:pt x="259" y="423"/>
                  </a:cubicBezTo>
                  <a:cubicBezTo>
                    <a:pt x="254" y="442"/>
                    <a:pt x="249" y="456"/>
                    <a:pt x="246" y="465"/>
                  </a:cubicBezTo>
                  <a:cubicBezTo>
                    <a:pt x="243" y="473"/>
                    <a:pt x="239" y="483"/>
                    <a:pt x="233" y="492"/>
                  </a:cubicBezTo>
                  <a:cubicBezTo>
                    <a:pt x="227" y="502"/>
                    <a:pt x="219" y="509"/>
                    <a:pt x="211" y="513"/>
                  </a:cubicBezTo>
                  <a:cubicBezTo>
                    <a:pt x="202" y="516"/>
                    <a:pt x="192" y="518"/>
                    <a:pt x="178" y="518"/>
                  </a:cubicBezTo>
                  <a:cubicBezTo>
                    <a:pt x="165" y="518"/>
                    <a:pt x="154" y="516"/>
                    <a:pt x="145" y="513"/>
                  </a:cubicBezTo>
                  <a:cubicBezTo>
                    <a:pt x="137" y="509"/>
                    <a:pt x="130" y="502"/>
                    <a:pt x="124" y="492"/>
                  </a:cubicBezTo>
                  <a:cubicBezTo>
                    <a:pt x="118" y="483"/>
                    <a:pt x="114" y="473"/>
                    <a:pt x="110" y="465"/>
                  </a:cubicBezTo>
                  <a:cubicBezTo>
                    <a:pt x="107" y="456"/>
                    <a:pt x="102" y="442"/>
                    <a:pt x="97" y="423"/>
                  </a:cubicBezTo>
                  <a:cubicBezTo>
                    <a:pt x="92" y="403"/>
                    <a:pt x="86" y="387"/>
                    <a:pt x="81" y="373"/>
                  </a:cubicBezTo>
                  <a:cubicBezTo>
                    <a:pt x="76" y="359"/>
                    <a:pt x="66" y="339"/>
                    <a:pt x="52" y="313"/>
                  </a:cubicBezTo>
                  <a:cubicBezTo>
                    <a:pt x="37" y="288"/>
                    <a:pt x="25" y="264"/>
                    <a:pt x="15" y="241"/>
                  </a:cubicBezTo>
                  <a:cubicBezTo>
                    <a:pt x="5" y="218"/>
                    <a:pt x="0" y="197"/>
                    <a:pt x="0" y="178"/>
                  </a:cubicBezTo>
                  <a:cubicBezTo>
                    <a:pt x="0" y="129"/>
                    <a:pt x="17" y="87"/>
                    <a:pt x="52" y="52"/>
                  </a:cubicBezTo>
                  <a:cubicBezTo>
                    <a:pt x="87" y="17"/>
                    <a:pt x="129" y="0"/>
                    <a:pt x="178" y="0"/>
                  </a:cubicBezTo>
                  <a:cubicBezTo>
                    <a:pt x="227" y="0"/>
                    <a:pt x="269" y="17"/>
                    <a:pt x="304" y="52"/>
                  </a:cubicBezTo>
                  <a:cubicBezTo>
                    <a:pt x="339" y="87"/>
                    <a:pt x="356" y="129"/>
                    <a:pt x="356" y="178"/>
                  </a:cubicBezTo>
                  <a:close/>
                  <a:moveTo>
                    <a:pt x="281" y="288"/>
                  </a:moveTo>
                  <a:cubicBezTo>
                    <a:pt x="310" y="236"/>
                    <a:pt x="324" y="200"/>
                    <a:pt x="324" y="178"/>
                  </a:cubicBezTo>
                  <a:cubicBezTo>
                    <a:pt x="324" y="138"/>
                    <a:pt x="310" y="103"/>
                    <a:pt x="281" y="75"/>
                  </a:cubicBezTo>
                  <a:cubicBezTo>
                    <a:pt x="253" y="46"/>
                    <a:pt x="219" y="32"/>
                    <a:pt x="178" y="32"/>
                  </a:cubicBezTo>
                  <a:cubicBezTo>
                    <a:pt x="138" y="32"/>
                    <a:pt x="103" y="46"/>
                    <a:pt x="75" y="75"/>
                  </a:cubicBezTo>
                  <a:cubicBezTo>
                    <a:pt x="46" y="103"/>
                    <a:pt x="32" y="138"/>
                    <a:pt x="32" y="178"/>
                  </a:cubicBezTo>
                  <a:cubicBezTo>
                    <a:pt x="32" y="200"/>
                    <a:pt x="46" y="237"/>
                    <a:pt x="75" y="288"/>
                  </a:cubicBezTo>
                  <a:cubicBezTo>
                    <a:pt x="88" y="311"/>
                    <a:pt x="97" y="328"/>
                    <a:pt x="102" y="340"/>
                  </a:cubicBezTo>
                  <a:cubicBezTo>
                    <a:pt x="254" y="340"/>
                    <a:pt x="254" y="340"/>
                    <a:pt x="254" y="340"/>
                  </a:cubicBezTo>
                  <a:cubicBezTo>
                    <a:pt x="259" y="328"/>
                    <a:pt x="268" y="311"/>
                    <a:pt x="281" y="288"/>
                  </a:cubicBezTo>
                  <a:close/>
                  <a:moveTo>
                    <a:pt x="109" y="109"/>
                  </a:moveTo>
                  <a:cubicBezTo>
                    <a:pt x="90" y="128"/>
                    <a:pt x="81" y="151"/>
                    <a:pt x="81" y="178"/>
                  </a:cubicBezTo>
                  <a:cubicBezTo>
                    <a:pt x="81" y="183"/>
                    <a:pt x="84" y="186"/>
                    <a:pt x="89" y="186"/>
                  </a:cubicBezTo>
                  <a:cubicBezTo>
                    <a:pt x="94" y="186"/>
                    <a:pt x="97" y="183"/>
                    <a:pt x="97" y="178"/>
                  </a:cubicBezTo>
                  <a:cubicBezTo>
                    <a:pt x="97" y="156"/>
                    <a:pt x="105" y="137"/>
                    <a:pt x="121" y="121"/>
                  </a:cubicBezTo>
                  <a:cubicBezTo>
                    <a:pt x="137" y="105"/>
                    <a:pt x="156" y="97"/>
                    <a:pt x="178" y="97"/>
                  </a:cubicBezTo>
                  <a:cubicBezTo>
                    <a:pt x="183" y="97"/>
                    <a:pt x="186" y="94"/>
                    <a:pt x="186" y="89"/>
                  </a:cubicBezTo>
                  <a:cubicBezTo>
                    <a:pt x="186" y="84"/>
                    <a:pt x="183" y="81"/>
                    <a:pt x="178" y="81"/>
                  </a:cubicBezTo>
                  <a:cubicBezTo>
                    <a:pt x="151" y="81"/>
                    <a:pt x="128" y="90"/>
                    <a:pt x="109" y="109"/>
                  </a:cubicBezTo>
                  <a:close/>
                  <a:moveTo>
                    <a:pt x="236" y="390"/>
                  </a:moveTo>
                  <a:cubicBezTo>
                    <a:pt x="236" y="386"/>
                    <a:pt x="238" y="380"/>
                    <a:pt x="241" y="372"/>
                  </a:cubicBezTo>
                  <a:cubicBezTo>
                    <a:pt x="115" y="372"/>
                    <a:pt x="115" y="372"/>
                    <a:pt x="115" y="372"/>
                  </a:cubicBezTo>
                  <a:cubicBezTo>
                    <a:pt x="119" y="384"/>
                    <a:pt x="123" y="394"/>
                    <a:pt x="125" y="404"/>
                  </a:cubicBezTo>
                  <a:lnTo>
                    <a:pt x="236" y="390"/>
                  </a:lnTo>
                  <a:close/>
                  <a:moveTo>
                    <a:pt x="226" y="421"/>
                  </a:moveTo>
                  <a:cubicBezTo>
                    <a:pt x="226" y="419"/>
                    <a:pt x="227" y="416"/>
                    <a:pt x="228" y="413"/>
                  </a:cubicBezTo>
                  <a:cubicBezTo>
                    <a:pt x="229" y="410"/>
                    <a:pt x="230" y="408"/>
                    <a:pt x="230" y="407"/>
                  </a:cubicBezTo>
                  <a:cubicBezTo>
                    <a:pt x="129" y="419"/>
                    <a:pt x="129" y="419"/>
                    <a:pt x="129" y="419"/>
                  </a:cubicBezTo>
                  <a:cubicBezTo>
                    <a:pt x="130" y="419"/>
                    <a:pt x="130" y="419"/>
                    <a:pt x="130" y="419"/>
                  </a:cubicBezTo>
                  <a:cubicBezTo>
                    <a:pt x="134" y="431"/>
                    <a:pt x="137" y="442"/>
                    <a:pt x="140" y="450"/>
                  </a:cubicBezTo>
                  <a:cubicBezTo>
                    <a:pt x="220" y="440"/>
                    <a:pt x="220" y="440"/>
                    <a:pt x="220" y="440"/>
                  </a:cubicBezTo>
                  <a:cubicBezTo>
                    <a:pt x="222" y="435"/>
                    <a:pt x="224" y="428"/>
                    <a:pt x="226" y="421"/>
                  </a:cubicBezTo>
                  <a:close/>
                  <a:moveTo>
                    <a:pt x="200" y="481"/>
                  </a:moveTo>
                  <a:cubicBezTo>
                    <a:pt x="205" y="477"/>
                    <a:pt x="210" y="470"/>
                    <a:pt x="214" y="458"/>
                  </a:cubicBezTo>
                  <a:cubicBezTo>
                    <a:pt x="146" y="466"/>
                    <a:pt x="146" y="466"/>
                    <a:pt x="146" y="466"/>
                  </a:cubicBezTo>
                  <a:cubicBezTo>
                    <a:pt x="150" y="474"/>
                    <a:pt x="154" y="480"/>
                    <a:pt x="158" y="482"/>
                  </a:cubicBezTo>
                  <a:cubicBezTo>
                    <a:pt x="163" y="485"/>
                    <a:pt x="169" y="486"/>
                    <a:pt x="178" y="486"/>
                  </a:cubicBezTo>
                  <a:cubicBezTo>
                    <a:pt x="188" y="486"/>
                    <a:pt x="196" y="484"/>
                    <a:pt x="200" y="481"/>
                  </a:cubicBezTo>
                  <a:close/>
                </a:path>
              </a:pathLst>
            </a:custGeom>
            <a:solidFill>
              <a:srgbClr val="3C3D47"/>
            </a:solidFill>
            <a:ln>
              <a:noFill/>
            </a:ln>
          </p:spPr>
          <p:txBody>
            <a:bodyPr vert="horz" wrap="square" lIns="45720" tIns="22860" rIns="45720" bIns="22860" numCol="1" anchor="t" anchorCtr="0" compatLnSpc="1"/>
            <a:lstStyle/>
            <a:p>
              <a:endParaRPr lang="ru-RU" sz="90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4" decel="100000" fill="hold" nodeType="clickEffect">
                                  <p:stCondLst>
                                    <p:cond delay="0"/>
                                  </p:stCondLst>
                                  <p:childTnLst>
                                    <p:set>
                                      <p:cBhvr>
                                        <p:cTn id="12" dur="1" fill="hold">
                                          <p:stCondLst>
                                            <p:cond delay="0"/>
                                          </p:stCondLst>
                                        </p:cTn>
                                        <p:tgtEl>
                                          <p:spTgt spid="90"/>
                                        </p:tgtEl>
                                        <p:attrNameLst>
                                          <p:attrName>style.visibility</p:attrName>
                                        </p:attrNameLst>
                                      </p:cBhvr>
                                      <p:to>
                                        <p:strVal val="visible"/>
                                      </p:to>
                                    </p:set>
                                    <p:anim calcmode="lin" valueType="num">
                                      <p:cBhvr additive="base">
                                        <p:cTn id="13" dur="1000" fill="hold"/>
                                        <p:tgtEl>
                                          <p:spTgt spid="90"/>
                                        </p:tgtEl>
                                        <p:attrNameLst>
                                          <p:attrName>ppt_x</p:attrName>
                                        </p:attrNameLst>
                                      </p:cBhvr>
                                      <p:tavLst>
                                        <p:tav tm="0">
                                          <p:val>
                                            <p:strVal val="#ppt_x"/>
                                          </p:val>
                                        </p:tav>
                                        <p:tav tm="100000">
                                          <p:val>
                                            <p:strVal val="#ppt_x"/>
                                          </p:val>
                                        </p:tav>
                                      </p:tavLst>
                                    </p:anim>
                                    <p:anim calcmode="lin" valueType="num">
                                      <p:cBhvr additive="base">
                                        <p:cTn id="14" dur="1000" fill="hold"/>
                                        <p:tgtEl>
                                          <p:spTgt spid="90"/>
                                        </p:tgtEl>
                                        <p:attrNameLst>
                                          <p:attrName>ppt_y</p:attrName>
                                        </p:attrNameLst>
                                      </p:cBhvr>
                                      <p:tavLst>
                                        <p:tav tm="0">
                                          <p:val>
                                            <p:strVal val="1+#ppt_h/2"/>
                                          </p:val>
                                        </p:tav>
                                        <p:tav tm="100000">
                                          <p:val>
                                            <p:strVal val="#ppt_y"/>
                                          </p:val>
                                        </p:tav>
                                      </p:tavLst>
                                    </p:anim>
                                  </p:childTnLst>
                                </p:cTn>
                              </p:par>
                              <p:par>
                                <p:cTn id="15" presetID="10" presetClass="entr" presetSubtype="0" fill="hold" nodeType="withEffect">
                                  <p:stCondLst>
                                    <p:cond delay="750"/>
                                  </p:stCondLst>
                                  <p:childTnLst>
                                    <p:set>
                                      <p:cBhvr>
                                        <p:cTn id="16" dur="1" fill="hold">
                                          <p:stCondLst>
                                            <p:cond delay="0"/>
                                          </p:stCondLst>
                                        </p:cTn>
                                        <p:tgtEl>
                                          <p:spTgt spid="108"/>
                                        </p:tgtEl>
                                        <p:attrNameLst>
                                          <p:attrName>style.visibility</p:attrName>
                                        </p:attrNameLst>
                                      </p:cBhvr>
                                      <p:to>
                                        <p:strVal val="visible"/>
                                      </p:to>
                                    </p:set>
                                    <p:animEffect transition="in" filter="fade">
                                      <p:cBhvr>
                                        <p:cTn id="17" dur="800"/>
                                        <p:tgtEl>
                                          <p:spTgt spid="108"/>
                                        </p:tgtEl>
                                      </p:cBhvr>
                                    </p:animEffect>
                                  </p:childTnLst>
                                </p:cTn>
                              </p:par>
                              <p:par>
                                <p:cTn id="18" presetID="63" presetClass="path" presetSubtype="0" decel="100000" fill="hold" nodeType="withEffect">
                                  <p:stCondLst>
                                    <p:cond delay="750"/>
                                  </p:stCondLst>
                                  <p:childTnLst>
                                    <p:animMotion origin="layout" path="M -3.95833E-6 3.7037E-7 L -3.95833E-6 0.05185 " pathEditMode="relative" rAng="0" ptsTypes="AA">
                                      <p:cBhvr>
                                        <p:cTn id="19" dur="1250" spd="-100000" fill="hold"/>
                                        <p:tgtEl>
                                          <p:spTgt spid="108"/>
                                        </p:tgtEl>
                                        <p:attrNameLst>
                                          <p:attrName>ppt_x</p:attrName>
                                          <p:attrName>ppt_y</p:attrName>
                                        </p:attrNameLst>
                                      </p:cBhvr>
                                      <p:rCtr x="0" y="2593"/>
                                    </p:animMotion>
                                  </p:childTnLst>
                                </p:cTn>
                              </p:par>
                            </p:childTnLst>
                          </p:cTn>
                        </p:par>
                        <p:par>
                          <p:cTn id="20" fill="hold">
                            <p:stCondLst>
                              <p:cond delay="1000"/>
                            </p:stCondLst>
                            <p:childTnLst>
                              <p:par>
                                <p:cTn id="21" presetID="2" presetClass="entr" presetSubtype="8" decel="100000" fill="hold" grpId="0" nodeType="afterEffect">
                                  <p:stCondLst>
                                    <p:cond delay="0"/>
                                  </p:stCondLst>
                                  <p:childTnLst>
                                    <p:set>
                                      <p:cBhvr>
                                        <p:cTn id="22" dur="1" fill="hold">
                                          <p:stCondLst>
                                            <p:cond delay="0"/>
                                          </p:stCondLst>
                                        </p:cTn>
                                        <p:tgtEl>
                                          <p:spTgt spid="105"/>
                                        </p:tgtEl>
                                        <p:attrNameLst>
                                          <p:attrName>style.visibility</p:attrName>
                                        </p:attrNameLst>
                                      </p:cBhvr>
                                      <p:to>
                                        <p:strVal val="visible"/>
                                      </p:to>
                                    </p:set>
                                    <p:anim calcmode="lin" valueType="num">
                                      <p:cBhvr additive="base">
                                        <p:cTn id="23" dur="750" fill="hold"/>
                                        <p:tgtEl>
                                          <p:spTgt spid="105"/>
                                        </p:tgtEl>
                                        <p:attrNameLst>
                                          <p:attrName>ppt_x</p:attrName>
                                        </p:attrNameLst>
                                      </p:cBhvr>
                                      <p:tavLst>
                                        <p:tav tm="0">
                                          <p:val>
                                            <p:strVal val="0-#ppt_w/2"/>
                                          </p:val>
                                        </p:tav>
                                        <p:tav tm="100000">
                                          <p:val>
                                            <p:strVal val="#ppt_x"/>
                                          </p:val>
                                        </p:tav>
                                      </p:tavLst>
                                    </p:anim>
                                    <p:anim calcmode="lin" valueType="num">
                                      <p:cBhvr additive="base">
                                        <p:cTn id="24" dur="750" fill="hold"/>
                                        <p:tgtEl>
                                          <p:spTgt spid="105"/>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25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0-#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500"/>
                                  </p:stCondLst>
                                  <p:childTnLst>
                                    <p:set>
                                      <p:cBhvr>
                                        <p:cTn id="30" dur="1" fill="hold">
                                          <p:stCondLst>
                                            <p:cond delay="0"/>
                                          </p:stCondLst>
                                        </p:cTn>
                                        <p:tgtEl>
                                          <p:spTgt spid="107"/>
                                        </p:tgtEl>
                                        <p:attrNameLst>
                                          <p:attrName>style.visibility</p:attrName>
                                        </p:attrNameLst>
                                      </p:cBhvr>
                                      <p:to>
                                        <p:strVal val="visible"/>
                                      </p:to>
                                    </p:set>
                                    <p:anim calcmode="lin" valueType="num">
                                      <p:cBhvr additive="base">
                                        <p:cTn id="31" dur="750" fill="hold"/>
                                        <p:tgtEl>
                                          <p:spTgt spid="107"/>
                                        </p:tgtEl>
                                        <p:attrNameLst>
                                          <p:attrName>ppt_x</p:attrName>
                                        </p:attrNameLst>
                                      </p:cBhvr>
                                      <p:tavLst>
                                        <p:tav tm="0">
                                          <p:val>
                                            <p:strVal val="0-#ppt_w/2"/>
                                          </p:val>
                                        </p:tav>
                                        <p:tav tm="100000">
                                          <p:val>
                                            <p:strVal val="#ppt_x"/>
                                          </p:val>
                                        </p:tav>
                                      </p:tavLst>
                                    </p:anim>
                                    <p:anim calcmode="lin" valueType="num">
                                      <p:cBhvr additive="base">
                                        <p:cTn id="32" dur="750" fill="hold"/>
                                        <p:tgtEl>
                                          <p:spTgt spid="10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75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0-#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1000"/>
                                  </p:stCondLst>
                                  <p:childTnLst>
                                    <p:set>
                                      <p:cBhvr>
                                        <p:cTn id="38" dur="1" fill="hold">
                                          <p:stCondLst>
                                            <p:cond delay="0"/>
                                          </p:stCondLst>
                                        </p:cTn>
                                        <p:tgtEl>
                                          <p:spTgt spid="101"/>
                                        </p:tgtEl>
                                        <p:attrNameLst>
                                          <p:attrName>style.visibility</p:attrName>
                                        </p:attrNameLst>
                                      </p:cBhvr>
                                      <p:to>
                                        <p:strVal val="visible"/>
                                      </p:to>
                                    </p:set>
                                    <p:anim calcmode="lin" valueType="num">
                                      <p:cBhvr additive="base">
                                        <p:cTn id="39" dur="750" fill="hold"/>
                                        <p:tgtEl>
                                          <p:spTgt spid="101"/>
                                        </p:tgtEl>
                                        <p:attrNameLst>
                                          <p:attrName>ppt_x</p:attrName>
                                        </p:attrNameLst>
                                      </p:cBhvr>
                                      <p:tavLst>
                                        <p:tav tm="0">
                                          <p:val>
                                            <p:strVal val="1+#ppt_w/2"/>
                                          </p:val>
                                        </p:tav>
                                        <p:tav tm="100000">
                                          <p:val>
                                            <p:strVal val="#ppt_x"/>
                                          </p:val>
                                        </p:tav>
                                      </p:tavLst>
                                    </p:anim>
                                    <p:anim calcmode="lin" valueType="num">
                                      <p:cBhvr additive="base">
                                        <p:cTn id="40" dur="750" fill="hold"/>
                                        <p:tgtEl>
                                          <p:spTgt spid="101"/>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125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750" fill="hold"/>
                                        <p:tgtEl>
                                          <p:spTgt spid="100"/>
                                        </p:tgtEl>
                                        <p:attrNameLst>
                                          <p:attrName>ppt_x</p:attrName>
                                        </p:attrNameLst>
                                      </p:cBhvr>
                                      <p:tavLst>
                                        <p:tav tm="0">
                                          <p:val>
                                            <p:strVal val="1+#ppt_w/2"/>
                                          </p:val>
                                        </p:tav>
                                        <p:tav tm="100000">
                                          <p:val>
                                            <p:strVal val="#ppt_x"/>
                                          </p:val>
                                        </p:tav>
                                      </p:tavLst>
                                    </p:anim>
                                    <p:anim calcmode="lin" valueType="num">
                                      <p:cBhvr additive="base">
                                        <p:cTn id="44" dur="750" fill="hold"/>
                                        <p:tgtEl>
                                          <p:spTgt spid="100"/>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1500"/>
                                  </p:stCondLst>
                                  <p:childTnLst>
                                    <p:set>
                                      <p:cBhvr>
                                        <p:cTn id="46" dur="1" fill="hold">
                                          <p:stCondLst>
                                            <p:cond delay="0"/>
                                          </p:stCondLst>
                                        </p:cTn>
                                        <p:tgtEl>
                                          <p:spTgt spid="103"/>
                                        </p:tgtEl>
                                        <p:attrNameLst>
                                          <p:attrName>style.visibility</p:attrName>
                                        </p:attrNameLst>
                                      </p:cBhvr>
                                      <p:to>
                                        <p:strVal val="visible"/>
                                      </p:to>
                                    </p:set>
                                    <p:anim calcmode="lin" valueType="num">
                                      <p:cBhvr additive="base">
                                        <p:cTn id="47" dur="750" fill="hold"/>
                                        <p:tgtEl>
                                          <p:spTgt spid="103"/>
                                        </p:tgtEl>
                                        <p:attrNameLst>
                                          <p:attrName>ppt_x</p:attrName>
                                        </p:attrNameLst>
                                      </p:cBhvr>
                                      <p:tavLst>
                                        <p:tav tm="0">
                                          <p:val>
                                            <p:strVal val="1+#ppt_w/2"/>
                                          </p:val>
                                        </p:tav>
                                        <p:tav tm="100000">
                                          <p:val>
                                            <p:strVal val="#ppt_x"/>
                                          </p:val>
                                        </p:tav>
                                      </p:tavLst>
                                    </p:anim>
                                    <p:anim calcmode="lin" valueType="num">
                                      <p:cBhvr additive="base">
                                        <p:cTn id="48" dur="750" fill="hold"/>
                                        <p:tgtEl>
                                          <p:spTgt spid="103"/>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175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750" fill="hold"/>
                                        <p:tgtEl>
                                          <p:spTgt spid="102"/>
                                        </p:tgtEl>
                                        <p:attrNameLst>
                                          <p:attrName>ppt_x</p:attrName>
                                        </p:attrNameLst>
                                      </p:cBhvr>
                                      <p:tavLst>
                                        <p:tav tm="0">
                                          <p:val>
                                            <p:strVal val="1+#ppt_w/2"/>
                                          </p:val>
                                        </p:tav>
                                        <p:tav tm="100000">
                                          <p:val>
                                            <p:strVal val="#ppt_x"/>
                                          </p:val>
                                        </p:tav>
                                      </p:tavLst>
                                    </p:anim>
                                    <p:anim calcmode="lin" valueType="num">
                                      <p:cBhvr additive="base">
                                        <p:cTn id="52" dur="750" fill="hold"/>
                                        <p:tgtEl>
                                          <p:spTgt spid="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00" grpId="0"/>
      <p:bldP spid="101" grpId="0" animBg="1"/>
      <p:bldP spid="102" grpId="0"/>
      <p:bldP spid="103" grpId="0" animBg="1"/>
      <p:bldP spid="104" grpId="0"/>
      <p:bldP spid="105" grpId="0" animBg="1"/>
      <p:bldP spid="106" grpId="0"/>
      <p:bldP spid="10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37292" t="22315" r="1011" b="42982"/>
          <a:stretch>
            <a:fillRect/>
          </a:stretch>
        </p:blipFill>
        <p:spPr>
          <a:xfrm>
            <a:off x="-29498" y="0"/>
            <a:ext cx="12221497" cy="6858000"/>
          </a:xfrm>
          <a:prstGeom prst="rect">
            <a:avLst/>
          </a:prstGeom>
        </p:spPr>
      </p:pic>
      <p:sp>
        <p:nvSpPr>
          <p:cNvPr id="5" name="文本框 4"/>
          <p:cNvSpPr txBox="1"/>
          <p:nvPr/>
        </p:nvSpPr>
        <p:spPr>
          <a:xfrm>
            <a:off x="2189831" y="1979419"/>
            <a:ext cx="7812338" cy="1423467"/>
          </a:xfrm>
          <a:prstGeom prst="rect">
            <a:avLst/>
          </a:prstGeom>
          <a:noFill/>
          <a:ln>
            <a:noFill/>
            <a:prstDash val="lgDashDot"/>
          </a:ln>
        </p:spPr>
        <p:txBody>
          <a:bodyPr wrap="square" lIns="68580" tIns="34290" rIns="68580" bIns="34290" rtlCol="0">
            <a:spAutoFit/>
          </a:bodyPr>
          <a:lstStyle/>
          <a:p>
            <a:pPr marL="0" lvl="1" algn="ctr"/>
            <a:r>
              <a:rPr lang="zh-CN" altLang="en-US" sz="8800" b="1" spc="600" dirty="0">
                <a:solidFill>
                  <a:srgbClr val="0070C0"/>
                </a:solidFill>
                <a:latin typeface="微软雅黑" panose="020B0503020204020204" pitchFamily="34" charset="-122"/>
                <a:ea typeface="微软雅黑" panose="020B0503020204020204" pitchFamily="34" charset="-122"/>
              </a:rPr>
              <a:t>公司基本信息</a:t>
            </a:r>
            <a:endParaRPr lang="zh-CN" altLang="en-US" sz="8800" b="1" spc="600" dirty="0">
              <a:solidFill>
                <a:srgbClr val="0070C0"/>
              </a:solidFill>
              <a:latin typeface="微软雅黑" panose="020B0503020204020204" pitchFamily="34" charset="-122"/>
              <a:ea typeface="微软雅黑" panose="020B0503020204020204" pitchFamily="34" charset="-122"/>
            </a:endParaRPr>
          </a:p>
        </p:txBody>
      </p:sp>
      <p:sp>
        <p:nvSpPr>
          <p:cNvPr id="6" name="矩形 5"/>
          <p:cNvSpPr/>
          <p:nvPr/>
        </p:nvSpPr>
        <p:spPr>
          <a:xfrm>
            <a:off x="2765229" y="3301286"/>
            <a:ext cx="6624891" cy="338554"/>
          </a:xfrm>
          <a:prstGeom prst="rect">
            <a:avLst/>
          </a:prstGeom>
        </p:spPr>
        <p:txBody>
          <a:bodyPr wrap="none">
            <a:spAutoFit/>
          </a:bodyPr>
          <a:lstStyle/>
          <a:p>
            <a:pPr algn="ctr"/>
            <a:r>
              <a:rPr lang="zh-CN" altLang="en-US" sz="1600" spc="1000">
                <a:solidFill>
                  <a:schemeClr val="tx1">
                    <a:lumMod val="50000"/>
                    <a:lumOff val="50000"/>
                  </a:schemeClr>
                </a:solidFill>
                <a:latin typeface="+mn-ea"/>
              </a:rPr>
              <a:t>COMPANY BASIC INFORMATION</a:t>
            </a:r>
            <a:endParaRPr lang="zh-CN" altLang="en-US" sz="1600" spc="1000">
              <a:solidFill>
                <a:schemeClr val="tx1">
                  <a:lumMod val="50000"/>
                  <a:lumOff val="50000"/>
                </a:schemeClr>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46070" y="343487"/>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发展目标</a:t>
            </a:r>
            <a:endParaRPr lang="zh-CN" altLang="en-US" sz="3200" b="1" spc="600" dirty="0">
              <a:solidFill>
                <a:srgbClr val="0070C0"/>
              </a:solidFill>
              <a:latin typeface="+mn-ea"/>
            </a:endParaRPr>
          </a:p>
        </p:txBody>
      </p:sp>
      <p:sp>
        <p:nvSpPr>
          <p:cNvPr id="34" name="Oval 12"/>
          <p:cNvSpPr/>
          <p:nvPr/>
        </p:nvSpPr>
        <p:spPr bwMode="auto">
          <a:xfrm>
            <a:off x="1220653" y="2111374"/>
            <a:ext cx="3715095" cy="3715095"/>
          </a:xfrm>
          <a:prstGeom prst="ellipse">
            <a:avLst/>
          </a:prstGeom>
          <a:blipFill>
            <a:blip r:embed="rId1" cstate="screen"/>
            <a:srcRect/>
            <a:stretch>
              <a:fillRect/>
            </a:stretch>
          </a:blipFill>
          <a:ln w="127000">
            <a:gradFill>
              <a:gsLst>
                <a:gs pos="0">
                  <a:schemeClr val="accent1"/>
                </a:gs>
                <a:gs pos="100000">
                  <a:schemeClr val="accent4"/>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ltLang="zh-CN" sz="2800">
              <a:solidFill>
                <a:schemeClr val="accent2"/>
              </a:solidFill>
              <a:ea typeface="Source Sans Pro" charset="0"/>
              <a:cs typeface="Source Sans Pro" charset="0"/>
            </a:endParaRPr>
          </a:p>
        </p:txBody>
      </p:sp>
      <p:grpSp>
        <p:nvGrpSpPr>
          <p:cNvPr id="35" name="组合 34"/>
          <p:cNvGrpSpPr/>
          <p:nvPr/>
        </p:nvGrpSpPr>
        <p:grpSpPr>
          <a:xfrm>
            <a:off x="4024926" y="2113507"/>
            <a:ext cx="745631" cy="745631"/>
            <a:chOff x="1520456" y="3965944"/>
            <a:chExt cx="566761" cy="566761"/>
          </a:xfrm>
        </p:grpSpPr>
        <p:sp>
          <p:nvSpPr>
            <p:cNvPr id="36" name="Oval 1"/>
            <p:cNvSpPr/>
            <p:nvPr/>
          </p:nvSpPr>
          <p:spPr>
            <a:xfrm>
              <a:off x="1520456" y="3965944"/>
              <a:ext cx="566761" cy="566761"/>
            </a:xfrm>
            <a:prstGeom prst="ellipse">
              <a:avLst/>
            </a:prstGeom>
            <a:gradFill flip="none" rotWithShape="1">
              <a:gsLst>
                <a:gs pos="0">
                  <a:schemeClr val="accent2">
                    <a:lumMod val="75000"/>
                  </a:schemeClr>
                </a:gs>
                <a:gs pos="100000">
                  <a:schemeClr val="accent2">
                    <a:lumMod val="60000"/>
                    <a:lumOff val="40000"/>
                  </a:schemeClr>
                </a:gs>
              </a:gsLst>
              <a:lin ang="13500000" scaled="1"/>
              <a:tileRect/>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37" name="Freeform 61"/>
            <p:cNvSpPr>
              <a:spLocks noEditPoints="1"/>
            </p:cNvSpPr>
            <p:nvPr/>
          </p:nvSpPr>
          <p:spPr bwMode="auto">
            <a:xfrm>
              <a:off x="1667721" y="4126360"/>
              <a:ext cx="272229" cy="259855"/>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chemeClr val="bg1"/>
            </a:solidFill>
            <a:ln>
              <a:noFill/>
            </a:ln>
          </p:spPr>
          <p:txBody>
            <a:bodyPr vert="horz" wrap="square" lIns="91440" tIns="45720" rIns="91440" bIns="45720" numCol="1" anchor="t" anchorCtr="0" compatLnSpc="1"/>
            <a:lstStyle/>
            <a:p>
              <a:endParaRPr lang="id-ID">
                <a:solidFill>
                  <a:prstClr val="black"/>
                </a:solidFill>
              </a:endParaRPr>
            </a:p>
          </p:txBody>
        </p:sp>
      </p:grpSp>
      <p:grpSp>
        <p:nvGrpSpPr>
          <p:cNvPr id="38" name="组合 37"/>
          <p:cNvGrpSpPr/>
          <p:nvPr/>
        </p:nvGrpSpPr>
        <p:grpSpPr>
          <a:xfrm>
            <a:off x="6095999" y="1932325"/>
            <a:ext cx="4731485" cy="1543436"/>
            <a:chOff x="658813" y="4877297"/>
            <a:chExt cx="7461236" cy="1543436"/>
          </a:xfrm>
        </p:grpSpPr>
        <p:sp>
          <p:nvSpPr>
            <p:cNvPr id="39" name="文本框 38"/>
            <p:cNvSpPr txBox="1"/>
            <p:nvPr/>
          </p:nvSpPr>
          <p:spPr>
            <a:xfrm>
              <a:off x="658813" y="4877297"/>
              <a:ext cx="3216464" cy="458908"/>
            </a:xfrm>
            <a:prstGeom prst="rect">
              <a:avLst/>
            </a:prstGeom>
            <a:noFill/>
          </p:spPr>
          <p:txBody>
            <a:bodyPr wrap="square" rtlCol="0">
              <a:spAutoFit/>
            </a:bodyPr>
            <a:lstStyle/>
            <a:p>
              <a:pPr>
                <a:lnSpc>
                  <a:spcPct val="150000"/>
                </a:lnSpc>
              </a:pPr>
              <a:r>
                <a:rPr lang="zh-CN" altLang="en-US" b="1" spc="300">
                  <a:solidFill>
                    <a:schemeClr val="tx1">
                      <a:lumMod val="85000"/>
                      <a:lumOff val="15000"/>
                    </a:schemeClr>
                  </a:solidFill>
                  <a:latin typeface="+mj-ea"/>
                  <a:ea typeface="+mj-ea"/>
                  <a:cs typeface="+mn-ea"/>
                  <a:sym typeface="+mn-lt"/>
                </a:rPr>
                <a:t>添加您的标题</a:t>
              </a:r>
              <a:endParaRPr lang="en-US" altLang="zh-CN" b="1" spc="300">
                <a:solidFill>
                  <a:schemeClr val="tx1">
                    <a:lumMod val="85000"/>
                    <a:lumOff val="15000"/>
                  </a:schemeClr>
                </a:solidFill>
                <a:latin typeface="+mj-ea"/>
                <a:ea typeface="+mj-ea"/>
                <a:cs typeface="+mn-ea"/>
                <a:sym typeface="+mn-lt"/>
              </a:endParaRPr>
            </a:p>
          </p:txBody>
        </p:sp>
        <p:sp>
          <p:nvSpPr>
            <p:cNvPr id="40" name="文本框 39"/>
            <p:cNvSpPr txBox="1"/>
            <p:nvPr/>
          </p:nvSpPr>
          <p:spPr>
            <a:xfrm>
              <a:off x="658815" y="5338962"/>
              <a:ext cx="7461234" cy="1081771"/>
            </a:xfrm>
            <a:prstGeom prst="rect">
              <a:avLst/>
            </a:prstGeom>
            <a:noFill/>
          </p:spPr>
          <p:txBody>
            <a:bodyPr wrap="square" rtlCol="0">
              <a:spAutoFit/>
            </a:bodyPr>
            <a:lstStyle/>
            <a:p>
              <a:pPr>
                <a:lnSpc>
                  <a:spcPct val="150000"/>
                </a:lnSpc>
              </a:pPr>
              <a:r>
                <a:rPr lang="zh-CN" altLang="en-US" sz="1100" spc="300">
                  <a:solidFill>
                    <a:schemeClr val="bg1">
                      <a:lumMod val="65000"/>
                    </a:schemeClr>
                  </a:solidFill>
                </a:rPr>
                <a:t>由在此输入详细介绍，以表达项目工作的详细资料和文字信息。由在此输入详细介绍，以表达项目工作的详细资料和文字信息。</a:t>
              </a:r>
              <a:endParaRPr lang="zh-CN" altLang="en-US" sz="1100" spc="300">
                <a:solidFill>
                  <a:schemeClr val="bg1">
                    <a:lumMod val="65000"/>
                  </a:schemeClr>
                </a:solidFill>
              </a:endParaRPr>
            </a:p>
            <a:p>
              <a:pPr>
                <a:lnSpc>
                  <a:spcPct val="150000"/>
                </a:lnSpc>
              </a:pPr>
              <a:endParaRPr lang="zh-CN" altLang="en-US" sz="1100" spc="300">
                <a:solidFill>
                  <a:schemeClr val="bg1">
                    <a:lumMod val="65000"/>
                  </a:schemeClr>
                </a:solidFill>
              </a:endParaRPr>
            </a:p>
          </p:txBody>
        </p:sp>
      </p:grpSp>
      <p:grpSp>
        <p:nvGrpSpPr>
          <p:cNvPr id="41" name="组合 40"/>
          <p:cNvGrpSpPr/>
          <p:nvPr/>
        </p:nvGrpSpPr>
        <p:grpSpPr>
          <a:xfrm>
            <a:off x="6202018" y="4184374"/>
            <a:ext cx="1321903" cy="1321903"/>
            <a:chOff x="6202018" y="4184374"/>
            <a:chExt cx="1321903" cy="1321903"/>
          </a:xfrm>
        </p:grpSpPr>
        <p:sp>
          <p:nvSpPr>
            <p:cNvPr id="42" name="圆角矩形 41"/>
            <p:cNvSpPr/>
            <p:nvPr/>
          </p:nvSpPr>
          <p:spPr>
            <a:xfrm>
              <a:off x="6202018" y="4184374"/>
              <a:ext cx="1321903" cy="1321903"/>
            </a:xfrm>
            <a:prstGeom prst="roundRect">
              <a:avLst>
                <a:gd name="adj" fmla="val 7645"/>
              </a:avLst>
            </a:prstGeom>
            <a:solidFill>
              <a:schemeClr val="bg1"/>
            </a:solidFill>
            <a:ln>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4400">
                <a:solidFill>
                  <a:schemeClr val="accent1"/>
                </a:solidFill>
                <a:latin typeface="Impact" panose="020B0806030902050204" pitchFamily="34" charset="0"/>
                <a:ea typeface="Source Sans Pro" charset="0"/>
                <a:cs typeface="Source Sans Pro" charset="0"/>
              </a:endParaRPr>
            </a:p>
          </p:txBody>
        </p:sp>
        <p:sp>
          <p:nvSpPr>
            <p:cNvPr id="43" name="Freeform 61"/>
            <p:cNvSpPr>
              <a:spLocks noEditPoints="1"/>
            </p:cNvSpPr>
            <p:nvPr/>
          </p:nvSpPr>
          <p:spPr bwMode="auto">
            <a:xfrm>
              <a:off x="6742294" y="4397750"/>
              <a:ext cx="243889" cy="232803"/>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chemeClr val="accent1"/>
            </a:solidFill>
            <a:ln>
              <a:noFill/>
            </a:ln>
          </p:spPr>
          <p:txBody>
            <a:bodyPr vert="horz" wrap="square" lIns="91440" tIns="45720" rIns="91440" bIns="45720" numCol="1" anchor="t" anchorCtr="0" compatLnSpc="1"/>
            <a:lstStyle/>
            <a:p>
              <a:endParaRPr lang="id-ID" sz="3200">
                <a:solidFill>
                  <a:prstClr val="black"/>
                </a:solidFill>
                <a:latin typeface="Impact" panose="020B0806030902050204" pitchFamily="34" charset="0"/>
              </a:endParaRPr>
            </a:p>
          </p:txBody>
        </p:sp>
        <p:sp>
          <p:nvSpPr>
            <p:cNvPr id="44" name="文本框 43"/>
            <p:cNvSpPr txBox="1"/>
            <p:nvPr/>
          </p:nvSpPr>
          <p:spPr>
            <a:xfrm>
              <a:off x="6455313" y="4708796"/>
              <a:ext cx="817853" cy="523220"/>
            </a:xfrm>
            <a:prstGeom prst="rect">
              <a:avLst/>
            </a:prstGeom>
            <a:noFill/>
          </p:spPr>
          <p:txBody>
            <a:bodyPr wrap="none" rtlCol="0">
              <a:spAutoFit/>
            </a:bodyPr>
            <a:lstStyle/>
            <a:p>
              <a:pPr algn="ctr"/>
              <a:r>
                <a:rPr lang="en-US" altLang="zh-CN" sz="2800">
                  <a:solidFill>
                    <a:schemeClr val="tx1">
                      <a:lumMod val="50000"/>
                      <a:lumOff val="50000"/>
                    </a:schemeClr>
                  </a:solidFill>
                  <a:latin typeface="Impact" panose="020B0806030902050204" pitchFamily="34" charset="0"/>
                </a:rPr>
                <a:t>80%</a:t>
              </a:r>
              <a:endParaRPr lang="zh-CN" altLang="en-US" sz="2800" dirty="0">
                <a:solidFill>
                  <a:schemeClr val="tx1">
                    <a:lumMod val="50000"/>
                    <a:lumOff val="50000"/>
                  </a:schemeClr>
                </a:solidFill>
                <a:latin typeface="Impact" panose="020B0806030902050204" pitchFamily="34" charset="0"/>
              </a:endParaRPr>
            </a:p>
          </p:txBody>
        </p:sp>
      </p:grpSp>
      <p:grpSp>
        <p:nvGrpSpPr>
          <p:cNvPr id="45" name="组合 44"/>
          <p:cNvGrpSpPr/>
          <p:nvPr/>
        </p:nvGrpSpPr>
        <p:grpSpPr>
          <a:xfrm>
            <a:off x="9438861" y="4184373"/>
            <a:ext cx="1321903" cy="1321903"/>
            <a:chOff x="9438861" y="4184373"/>
            <a:chExt cx="1321903" cy="1321903"/>
          </a:xfrm>
        </p:grpSpPr>
        <p:sp>
          <p:nvSpPr>
            <p:cNvPr id="46" name="圆角矩形 45"/>
            <p:cNvSpPr/>
            <p:nvPr/>
          </p:nvSpPr>
          <p:spPr>
            <a:xfrm>
              <a:off x="9438861" y="4184373"/>
              <a:ext cx="1321903" cy="1321903"/>
            </a:xfrm>
            <a:prstGeom prst="roundRect">
              <a:avLst>
                <a:gd name="adj" fmla="val 7645"/>
              </a:avLst>
            </a:prstGeom>
            <a:solidFill>
              <a:schemeClr val="bg1"/>
            </a:solidFill>
            <a:ln>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4400">
                <a:solidFill>
                  <a:schemeClr val="accent1"/>
                </a:solidFill>
                <a:latin typeface="Impact" panose="020B0806030902050204" pitchFamily="34" charset="0"/>
                <a:ea typeface="Source Sans Pro" charset="0"/>
                <a:cs typeface="Source Sans Pro" charset="0"/>
              </a:endParaRPr>
            </a:p>
          </p:txBody>
        </p:sp>
        <p:grpSp>
          <p:nvGrpSpPr>
            <p:cNvPr id="47" name="组合 46"/>
            <p:cNvGrpSpPr/>
            <p:nvPr/>
          </p:nvGrpSpPr>
          <p:grpSpPr>
            <a:xfrm>
              <a:off x="9979845" y="4397750"/>
              <a:ext cx="239930" cy="239931"/>
              <a:chOff x="4432033" y="3099786"/>
              <a:chExt cx="481012" cy="481013"/>
            </a:xfrm>
            <a:solidFill>
              <a:schemeClr val="accent1"/>
            </a:solidFill>
          </p:grpSpPr>
          <p:sp>
            <p:nvSpPr>
              <p:cNvPr id="49" name="Freeform 45"/>
              <p:cNvSpPr>
                <a:spLocks noEditPoints="1"/>
              </p:cNvSpPr>
              <p:nvPr/>
            </p:nvSpPr>
            <p:spPr bwMode="auto">
              <a:xfrm>
                <a:off x="4432033" y="3099786"/>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3200">
                  <a:solidFill>
                    <a:prstClr val="black"/>
                  </a:solidFill>
                  <a:latin typeface="Impact" panose="020B0806030902050204" pitchFamily="34" charset="0"/>
                </a:endParaRPr>
              </a:p>
            </p:txBody>
          </p:sp>
          <p:sp>
            <p:nvSpPr>
              <p:cNvPr id="50" name="Freeform 46"/>
              <p:cNvSpPr>
                <a:spLocks noEditPoints="1"/>
              </p:cNvSpPr>
              <p:nvPr/>
            </p:nvSpPr>
            <p:spPr bwMode="auto">
              <a:xfrm>
                <a:off x="4568558" y="3234723"/>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3200">
                  <a:solidFill>
                    <a:prstClr val="black"/>
                  </a:solidFill>
                  <a:latin typeface="Impact" panose="020B0806030902050204" pitchFamily="34" charset="0"/>
                </a:endParaRPr>
              </a:p>
            </p:txBody>
          </p:sp>
          <p:sp>
            <p:nvSpPr>
              <p:cNvPr id="51" name="Freeform 47"/>
              <p:cNvSpPr>
                <a:spLocks noEditPoints="1"/>
              </p:cNvSpPr>
              <p:nvPr/>
            </p:nvSpPr>
            <p:spPr bwMode="auto">
              <a:xfrm>
                <a:off x="4613008" y="3279173"/>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3200">
                  <a:solidFill>
                    <a:prstClr val="black"/>
                  </a:solidFill>
                  <a:latin typeface="Impact" panose="020B0806030902050204" pitchFamily="34" charset="0"/>
                </a:endParaRPr>
              </a:p>
            </p:txBody>
          </p:sp>
        </p:grpSp>
        <p:sp>
          <p:nvSpPr>
            <p:cNvPr id="48" name="文本框 47"/>
            <p:cNvSpPr txBox="1"/>
            <p:nvPr/>
          </p:nvSpPr>
          <p:spPr>
            <a:xfrm>
              <a:off x="9690083" y="4708796"/>
              <a:ext cx="819455" cy="523220"/>
            </a:xfrm>
            <a:prstGeom prst="rect">
              <a:avLst/>
            </a:prstGeom>
            <a:noFill/>
          </p:spPr>
          <p:txBody>
            <a:bodyPr wrap="none" rtlCol="0">
              <a:spAutoFit/>
            </a:bodyPr>
            <a:lstStyle/>
            <a:p>
              <a:pPr algn="ctr"/>
              <a:r>
                <a:rPr lang="en-US" altLang="zh-CN" sz="2800">
                  <a:solidFill>
                    <a:schemeClr val="tx1">
                      <a:lumMod val="50000"/>
                      <a:lumOff val="50000"/>
                    </a:schemeClr>
                  </a:solidFill>
                  <a:latin typeface="Impact" panose="020B0806030902050204" pitchFamily="34" charset="0"/>
                </a:rPr>
                <a:t>65%</a:t>
              </a:r>
              <a:endParaRPr lang="zh-CN" altLang="en-US" sz="2800" dirty="0">
                <a:solidFill>
                  <a:schemeClr val="tx1">
                    <a:lumMod val="50000"/>
                    <a:lumOff val="50000"/>
                  </a:schemeClr>
                </a:solidFill>
                <a:latin typeface="Impact" panose="020B0806030902050204" pitchFamily="34" charset="0"/>
              </a:endParaRPr>
            </a:p>
          </p:txBody>
        </p:sp>
      </p:grpSp>
      <p:grpSp>
        <p:nvGrpSpPr>
          <p:cNvPr id="52" name="组合 51"/>
          <p:cNvGrpSpPr/>
          <p:nvPr/>
        </p:nvGrpSpPr>
        <p:grpSpPr>
          <a:xfrm>
            <a:off x="7820439" y="4184373"/>
            <a:ext cx="1321903" cy="1321903"/>
            <a:chOff x="7820439" y="4184373"/>
            <a:chExt cx="1321903" cy="1321903"/>
          </a:xfrm>
        </p:grpSpPr>
        <p:sp>
          <p:nvSpPr>
            <p:cNvPr id="53" name="圆角矩形 52"/>
            <p:cNvSpPr/>
            <p:nvPr/>
          </p:nvSpPr>
          <p:spPr>
            <a:xfrm>
              <a:off x="7820439" y="4184373"/>
              <a:ext cx="1321903" cy="1321903"/>
            </a:xfrm>
            <a:prstGeom prst="roundRect">
              <a:avLst>
                <a:gd name="adj" fmla="val 7645"/>
              </a:avLst>
            </a:prstGeom>
            <a:gradFill flip="none" rotWithShape="1">
              <a:gsLst>
                <a:gs pos="0">
                  <a:schemeClr val="accent1"/>
                </a:gs>
                <a:gs pos="100000">
                  <a:schemeClr val="accent4"/>
                </a:gs>
              </a:gsLst>
              <a:lin ang="13500000" scaled="1"/>
              <a:tileRect/>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Impact" panose="020B0806030902050204" pitchFamily="34" charset="0"/>
                <a:ea typeface="微软雅黑" panose="020B0503020204020204" pitchFamily="34" charset="-122"/>
              </a:endParaRPr>
            </a:p>
          </p:txBody>
        </p:sp>
        <p:sp>
          <p:nvSpPr>
            <p:cNvPr id="54" name="Freeform 30"/>
            <p:cNvSpPr/>
            <p:nvPr/>
          </p:nvSpPr>
          <p:spPr bwMode="auto">
            <a:xfrm>
              <a:off x="8364798" y="4397750"/>
              <a:ext cx="253392" cy="230429"/>
            </a:xfrm>
            <a:custGeom>
              <a:avLst/>
              <a:gdLst>
                <a:gd name="T0" fmla="*/ 120 w 135"/>
                <a:gd name="T1" fmla="*/ 15 h 123"/>
                <a:gd name="T2" fmla="*/ 70 w 135"/>
                <a:gd name="T3" fmla="*/ 15 h 123"/>
                <a:gd name="T4" fmla="*/ 11 w 135"/>
                <a:gd name="T5" fmla="*/ 72 h 123"/>
                <a:gd name="T6" fmla="*/ 11 w 135"/>
                <a:gd name="T7" fmla="*/ 112 h 123"/>
                <a:gd name="T8" fmla="*/ 51 w 135"/>
                <a:gd name="T9" fmla="*/ 112 h 123"/>
                <a:gd name="T10" fmla="*/ 109 w 135"/>
                <a:gd name="T11" fmla="*/ 54 h 123"/>
                <a:gd name="T12" fmla="*/ 109 w 135"/>
                <a:gd name="T13" fmla="*/ 26 h 123"/>
                <a:gd name="T14" fmla="*/ 81 w 135"/>
                <a:gd name="T15" fmla="*/ 26 h 123"/>
                <a:gd name="T16" fmla="*/ 37 w 135"/>
                <a:gd name="T17" fmla="*/ 70 h 123"/>
                <a:gd name="T18" fmla="*/ 37 w 135"/>
                <a:gd name="T19" fmla="*/ 75 h 123"/>
                <a:gd name="T20" fmla="*/ 43 w 135"/>
                <a:gd name="T21" fmla="*/ 75 h 123"/>
                <a:gd name="T22" fmla="*/ 87 w 135"/>
                <a:gd name="T23" fmla="*/ 32 h 123"/>
                <a:gd name="T24" fmla="*/ 103 w 135"/>
                <a:gd name="T25" fmla="*/ 32 h 123"/>
                <a:gd name="T26" fmla="*/ 103 w 135"/>
                <a:gd name="T27" fmla="*/ 48 h 123"/>
                <a:gd name="T28" fmla="*/ 45 w 135"/>
                <a:gd name="T29" fmla="*/ 106 h 123"/>
                <a:gd name="T30" fmla="*/ 17 w 135"/>
                <a:gd name="T31" fmla="*/ 106 h 123"/>
                <a:gd name="T32" fmla="*/ 17 w 135"/>
                <a:gd name="T33" fmla="*/ 78 h 123"/>
                <a:gd name="T34" fmla="*/ 75 w 135"/>
                <a:gd name="T35" fmla="*/ 21 h 123"/>
                <a:gd name="T36" fmla="*/ 114 w 135"/>
                <a:gd name="T37" fmla="*/ 21 h 123"/>
                <a:gd name="T38" fmla="*/ 114 w 135"/>
                <a:gd name="T39" fmla="*/ 60 h 123"/>
                <a:gd name="T40" fmla="*/ 71 w 135"/>
                <a:gd name="T41" fmla="*/ 104 h 123"/>
                <a:gd name="T42" fmla="*/ 71 w 135"/>
                <a:gd name="T43" fmla="*/ 109 h 123"/>
                <a:gd name="T44" fmla="*/ 77 w 135"/>
                <a:gd name="T45" fmla="*/ 109 h 123"/>
                <a:gd name="T46" fmla="*/ 120 w 135"/>
                <a:gd name="T47" fmla="*/ 65 h 123"/>
                <a:gd name="T48" fmla="*/ 120 w 135"/>
                <a:gd name="T49" fmla="*/ 1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23">
                  <a:moveTo>
                    <a:pt x="120" y="15"/>
                  </a:moveTo>
                  <a:cubicBezTo>
                    <a:pt x="106" y="0"/>
                    <a:pt x="84" y="0"/>
                    <a:pt x="70" y="15"/>
                  </a:cubicBezTo>
                  <a:cubicBezTo>
                    <a:pt x="11" y="72"/>
                    <a:pt x="11" y="72"/>
                    <a:pt x="11" y="72"/>
                  </a:cubicBezTo>
                  <a:cubicBezTo>
                    <a:pt x="0" y="83"/>
                    <a:pt x="0" y="101"/>
                    <a:pt x="11" y="112"/>
                  </a:cubicBezTo>
                  <a:cubicBezTo>
                    <a:pt x="22" y="123"/>
                    <a:pt x="40" y="123"/>
                    <a:pt x="51" y="112"/>
                  </a:cubicBezTo>
                  <a:cubicBezTo>
                    <a:pt x="109" y="54"/>
                    <a:pt x="109" y="54"/>
                    <a:pt x="109" y="54"/>
                  </a:cubicBezTo>
                  <a:cubicBezTo>
                    <a:pt x="117" y="46"/>
                    <a:pt x="117" y="34"/>
                    <a:pt x="109" y="26"/>
                  </a:cubicBezTo>
                  <a:cubicBezTo>
                    <a:pt x="101" y="18"/>
                    <a:pt x="89" y="18"/>
                    <a:pt x="81" y="26"/>
                  </a:cubicBezTo>
                  <a:cubicBezTo>
                    <a:pt x="37" y="70"/>
                    <a:pt x="37" y="70"/>
                    <a:pt x="37" y="70"/>
                  </a:cubicBezTo>
                  <a:cubicBezTo>
                    <a:pt x="35" y="71"/>
                    <a:pt x="35" y="74"/>
                    <a:pt x="37" y="75"/>
                  </a:cubicBezTo>
                  <a:cubicBezTo>
                    <a:pt x="39" y="77"/>
                    <a:pt x="41" y="77"/>
                    <a:pt x="43" y="75"/>
                  </a:cubicBezTo>
                  <a:cubicBezTo>
                    <a:pt x="87" y="32"/>
                    <a:pt x="87" y="32"/>
                    <a:pt x="87" y="32"/>
                  </a:cubicBezTo>
                  <a:cubicBezTo>
                    <a:pt x="91" y="27"/>
                    <a:pt x="99" y="27"/>
                    <a:pt x="103" y="32"/>
                  </a:cubicBezTo>
                  <a:cubicBezTo>
                    <a:pt x="108" y="36"/>
                    <a:pt x="108" y="44"/>
                    <a:pt x="103" y="48"/>
                  </a:cubicBezTo>
                  <a:cubicBezTo>
                    <a:pt x="45" y="106"/>
                    <a:pt x="45" y="106"/>
                    <a:pt x="45" y="106"/>
                  </a:cubicBezTo>
                  <a:cubicBezTo>
                    <a:pt x="37" y="114"/>
                    <a:pt x="25" y="114"/>
                    <a:pt x="17" y="106"/>
                  </a:cubicBezTo>
                  <a:cubicBezTo>
                    <a:pt x="9" y="98"/>
                    <a:pt x="9" y="86"/>
                    <a:pt x="17" y="78"/>
                  </a:cubicBezTo>
                  <a:cubicBezTo>
                    <a:pt x="75" y="21"/>
                    <a:pt x="75" y="21"/>
                    <a:pt x="75" y="21"/>
                  </a:cubicBezTo>
                  <a:cubicBezTo>
                    <a:pt x="86" y="10"/>
                    <a:pt x="103" y="10"/>
                    <a:pt x="114" y="21"/>
                  </a:cubicBezTo>
                  <a:cubicBezTo>
                    <a:pt x="125" y="32"/>
                    <a:pt x="125" y="49"/>
                    <a:pt x="114" y="60"/>
                  </a:cubicBezTo>
                  <a:cubicBezTo>
                    <a:pt x="71" y="104"/>
                    <a:pt x="71" y="104"/>
                    <a:pt x="71" y="104"/>
                  </a:cubicBezTo>
                  <a:cubicBezTo>
                    <a:pt x="69" y="105"/>
                    <a:pt x="69" y="108"/>
                    <a:pt x="71" y="109"/>
                  </a:cubicBezTo>
                  <a:cubicBezTo>
                    <a:pt x="72" y="111"/>
                    <a:pt x="75" y="111"/>
                    <a:pt x="77" y="109"/>
                  </a:cubicBezTo>
                  <a:cubicBezTo>
                    <a:pt x="120" y="65"/>
                    <a:pt x="120" y="65"/>
                    <a:pt x="120" y="65"/>
                  </a:cubicBezTo>
                  <a:cubicBezTo>
                    <a:pt x="135" y="51"/>
                    <a:pt x="135" y="29"/>
                    <a:pt x="120" y="15"/>
                  </a:cubicBezTo>
                  <a:close/>
                </a:path>
              </a:pathLst>
            </a:custGeom>
            <a:solidFill>
              <a:schemeClr val="bg1"/>
            </a:solidFill>
            <a:ln>
              <a:noFill/>
            </a:ln>
          </p:spPr>
          <p:txBody>
            <a:bodyPr vert="horz" wrap="square" lIns="91440" tIns="45720" rIns="91440" bIns="45720" numCol="1" anchor="t" anchorCtr="0" compatLnSpc="1"/>
            <a:lstStyle/>
            <a:p>
              <a:endParaRPr lang="id-ID" sz="3200">
                <a:solidFill>
                  <a:prstClr val="black"/>
                </a:solidFill>
                <a:latin typeface="Impact" panose="020B0806030902050204" pitchFamily="34" charset="0"/>
              </a:endParaRPr>
            </a:p>
          </p:txBody>
        </p:sp>
        <p:sp>
          <p:nvSpPr>
            <p:cNvPr id="55" name="文本框 54"/>
            <p:cNvSpPr txBox="1"/>
            <p:nvPr/>
          </p:nvSpPr>
          <p:spPr>
            <a:xfrm>
              <a:off x="7918261" y="4708796"/>
              <a:ext cx="1146469" cy="523220"/>
            </a:xfrm>
            <a:prstGeom prst="rect">
              <a:avLst/>
            </a:prstGeom>
            <a:noFill/>
          </p:spPr>
          <p:txBody>
            <a:bodyPr wrap="none" rtlCol="0">
              <a:spAutoFit/>
            </a:bodyPr>
            <a:lstStyle/>
            <a:p>
              <a:pPr algn="ctr"/>
              <a:r>
                <a:rPr lang="en-US" altLang="zh-CN" sz="2800">
                  <a:solidFill>
                    <a:schemeClr val="bg1"/>
                  </a:solidFill>
                  <a:latin typeface="Impact" panose="020B0806030902050204" pitchFamily="34" charset="0"/>
                </a:rPr>
                <a:t>6800+</a:t>
              </a:r>
              <a:endParaRPr lang="zh-CN" altLang="en-US" sz="2800" dirty="0">
                <a:solidFill>
                  <a:schemeClr val="bg1"/>
                </a:solidFill>
                <a:latin typeface="Impact" panose="020B080603090205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500"/>
                                        <p:tgtEl>
                                          <p:spTgt spid="34"/>
                                        </p:tgtEl>
                                      </p:cBhvr>
                                    </p:animEffect>
                                  </p:childTnLst>
                                </p:cTn>
                              </p:par>
                              <p:par>
                                <p:cTn id="13" presetID="35" presetClass="path" presetSubtype="0" decel="100000" fill="hold" grpId="1" nodeType="withEffect">
                                  <p:stCondLst>
                                    <p:cond delay="0"/>
                                  </p:stCondLst>
                                  <p:childTnLst>
                                    <p:animMotion origin="layout" path="M -4.79167E-6 3.33333E-6 L -0.04557 3.33333E-6 " pathEditMode="relative" rAng="0" ptsTypes="AA">
                                      <p:cBhvr>
                                        <p:cTn id="14" dur="1500" spd="-100000" fill="hold"/>
                                        <p:tgtEl>
                                          <p:spTgt spid="34"/>
                                        </p:tgtEl>
                                        <p:attrNameLst>
                                          <p:attrName>ppt_x</p:attrName>
                                          <p:attrName>ppt_y</p:attrName>
                                        </p:attrNameLst>
                                      </p:cBhvr>
                                      <p:rCtr x="-2279" y="0"/>
                                    </p:animMotion>
                                  </p:childTnLst>
                                </p:cTn>
                              </p:par>
                              <p:par>
                                <p:cTn id="15" presetID="10"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500"/>
                                        <p:tgtEl>
                                          <p:spTgt spid="35"/>
                                        </p:tgtEl>
                                      </p:cBhvr>
                                    </p:animEffect>
                                  </p:childTnLst>
                                </p:cTn>
                              </p:par>
                              <p:par>
                                <p:cTn id="18" presetID="35" presetClass="path" presetSubtype="0" decel="100000" fill="hold" nodeType="withEffect">
                                  <p:stCondLst>
                                    <p:cond delay="0"/>
                                  </p:stCondLst>
                                  <p:childTnLst>
                                    <p:animMotion origin="layout" path="M 3.125E-6 3.33333E-6 L 0.06002 3.33333E-6 " pathEditMode="relative" rAng="0" ptsTypes="AA">
                                      <p:cBhvr>
                                        <p:cTn id="19" dur="1500" spd="-100000" fill="hold"/>
                                        <p:tgtEl>
                                          <p:spTgt spid="35"/>
                                        </p:tgtEl>
                                        <p:attrNameLst>
                                          <p:attrName>ppt_x</p:attrName>
                                          <p:attrName>ppt_y</p:attrName>
                                        </p:attrNameLst>
                                      </p:cBhvr>
                                      <p:rCtr x="2995" y="0"/>
                                    </p:animMotion>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500"/>
                                        <p:tgtEl>
                                          <p:spTgt spid="38"/>
                                        </p:tgtEl>
                                      </p:cBhvr>
                                    </p:animEffect>
                                  </p:childTnLst>
                                </p:cTn>
                              </p:par>
                              <p:par>
                                <p:cTn id="24" presetID="35" presetClass="path" presetSubtype="0" decel="100000" fill="hold" nodeType="withEffect">
                                  <p:stCondLst>
                                    <p:cond delay="0"/>
                                  </p:stCondLst>
                                  <p:childTnLst>
                                    <p:animMotion origin="layout" path="M -4.16667E-7 -2.96296E-6 L 0.06003 -2.96296E-6 " pathEditMode="relative" rAng="0" ptsTypes="AA">
                                      <p:cBhvr>
                                        <p:cTn id="25" dur="1500" spd="-100000" fill="hold"/>
                                        <p:tgtEl>
                                          <p:spTgt spid="38"/>
                                        </p:tgtEl>
                                        <p:attrNameLst>
                                          <p:attrName>ppt_x</p:attrName>
                                          <p:attrName>ppt_y</p:attrName>
                                        </p:attrNameLst>
                                      </p:cBhvr>
                                      <p:rCtr x="2995" y="0"/>
                                    </p:animMotion>
                                  </p:childTnLst>
                                </p:cTn>
                              </p:par>
                            </p:childTnLst>
                          </p:cTn>
                        </p:par>
                        <p:par>
                          <p:cTn id="26" fill="hold">
                            <p:stCondLst>
                              <p:cond delay="3500"/>
                            </p:stCondLst>
                            <p:childTnLst>
                              <p:par>
                                <p:cTn id="27" presetID="2" presetClass="entr" presetSubtype="4" decel="100000"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1250" fill="hold"/>
                                        <p:tgtEl>
                                          <p:spTgt spid="41"/>
                                        </p:tgtEl>
                                        <p:attrNameLst>
                                          <p:attrName>ppt_x</p:attrName>
                                        </p:attrNameLst>
                                      </p:cBhvr>
                                      <p:tavLst>
                                        <p:tav tm="0">
                                          <p:val>
                                            <p:strVal val="#ppt_x"/>
                                          </p:val>
                                        </p:tav>
                                        <p:tav tm="100000">
                                          <p:val>
                                            <p:strVal val="#ppt_x"/>
                                          </p:val>
                                        </p:tav>
                                      </p:tavLst>
                                    </p:anim>
                                    <p:anim calcmode="lin" valueType="num">
                                      <p:cBhvr additive="base">
                                        <p:cTn id="30" dur="1250" fill="hold"/>
                                        <p:tgtEl>
                                          <p:spTgt spid="41"/>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25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1250" fill="hold"/>
                                        <p:tgtEl>
                                          <p:spTgt spid="52"/>
                                        </p:tgtEl>
                                        <p:attrNameLst>
                                          <p:attrName>ppt_x</p:attrName>
                                        </p:attrNameLst>
                                      </p:cBhvr>
                                      <p:tavLst>
                                        <p:tav tm="0">
                                          <p:val>
                                            <p:strVal val="#ppt_x"/>
                                          </p:val>
                                        </p:tav>
                                        <p:tav tm="100000">
                                          <p:val>
                                            <p:strVal val="#ppt_x"/>
                                          </p:val>
                                        </p:tav>
                                      </p:tavLst>
                                    </p:anim>
                                    <p:anim calcmode="lin" valueType="num">
                                      <p:cBhvr additive="base">
                                        <p:cTn id="34" dur="1250" fill="hold"/>
                                        <p:tgtEl>
                                          <p:spTgt spid="52"/>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50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1250" fill="hold"/>
                                        <p:tgtEl>
                                          <p:spTgt spid="45"/>
                                        </p:tgtEl>
                                        <p:attrNameLst>
                                          <p:attrName>ppt_x</p:attrName>
                                        </p:attrNameLst>
                                      </p:cBhvr>
                                      <p:tavLst>
                                        <p:tav tm="0">
                                          <p:val>
                                            <p:strVal val="#ppt_x"/>
                                          </p:val>
                                        </p:tav>
                                        <p:tav tm="100000">
                                          <p:val>
                                            <p:strVal val="#ppt_x"/>
                                          </p:val>
                                        </p:tav>
                                      </p:tavLst>
                                    </p:anim>
                                    <p:anim calcmode="lin" valueType="num">
                                      <p:cBhvr additive="base">
                                        <p:cTn id="38" dur="125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4" grpId="0" animBg="1"/>
      <p:bldP spid="34"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t="14395" b="29355"/>
          <a:stretch>
            <a:fillRect/>
          </a:stretch>
        </p:blipFill>
        <p:spPr>
          <a:xfrm>
            <a:off x="0" y="0"/>
            <a:ext cx="12192000" cy="6858000"/>
          </a:xfrm>
          <a:prstGeom prst="rect">
            <a:avLst/>
          </a:prstGeom>
        </p:spPr>
      </p:pic>
      <p:sp>
        <p:nvSpPr>
          <p:cNvPr id="7" name="PA_矩形 74"/>
          <p:cNvSpPr/>
          <p:nvPr>
            <p:custDataLst>
              <p:tags r:id="rId2"/>
            </p:custDataLst>
          </p:nvPr>
        </p:nvSpPr>
        <p:spPr>
          <a:xfrm>
            <a:off x="7041170" y="312678"/>
            <a:ext cx="1538883" cy="5278225"/>
          </a:xfrm>
          <a:prstGeom prst="rect">
            <a:avLst/>
          </a:prstGeom>
          <a:ln>
            <a:solidFill>
              <a:schemeClr val="tx1">
                <a:lumMod val="50000"/>
                <a:lumOff val="50000"/>
              </a:schemeClr>
            </a:solidFill>
          </a:ln>
        </p:spPr>
        <p:txBody>
          <a:bodyPr vert="eaVert" wrap="square">
            <a:spAutoFit/>
          </a:bodyPr>
          <a:lstStyle/>
          <a:p>
            <a:pPr algn="ctr" fontAlgn="auto">
              <a:spcBef>
                <a:spcPts val="0"/>
              </a:spcBef>
              <a:spcAft>
                <a:spcPts val="0"/>
              </a:spcAft>
              <a:defRPr/>
            </a:pPr>
            <a:r>
              <a:rPr lang="zh-CN" altLang="en-US" sz="8800" spc="600"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谢谢观看</a:t>
            </a:r>
            <a:endParaRPr lang="zh-CN" altLang="en-US" sz="8800" spc="600"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PA_文本框 59"/>
          <p:cNvSpPr>
            <a:spLocks noChangeArrowheads="1"/>
          </p:cNvSpPr>
          <p:nvPr>
            <p:custDataLst>
              <p:tags r:id="rId3"/>
            </p:custDataLst>
          </p:nvPr>
        </p:nvSpPr>
        <p:spPr bwMode="auto">
          <a:xfrm flipH="1">
            <a:off x="8796533" y="3930415"/>
            <a:ext cx="828675" cy="1852318"/>
          </a:xfrm>
          <a:prstGeom prst="rect">
            <a:avLst/>
          </a:prstGeom>
          <a:noFill/>
          <a:ln>
            <a:noFill/>
          </a:ln>
          <a:effec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400" b="1" spc="300" dirty="0">
                <a:latin typeface="+mn-ea"/>
                <a:ea typeface="+mn-ea"/>
                <a:sym typeface="方正兰亭黑_GBK" pitchFamily="2" charset="-122"/>
              </a:rPr>
              <a:t>培训师</a:t>
            </a:r>
            <a:r>
              <a:rPr lang="zh-CN" altLang="en-US" sz="1400" b="1" spc="300" dirty="0" smtClean="0">
                <a:latin typeface="+mn-ea"/>
                <a:ea typeface="+mn-ea"/>
                <a:sym typeface="方正兰亭黑_GBK" pitchFamily="2" charset="-122"/>
              </a:rPr>
              <a:t>：</a:t>
            </a:r>
            <a:r>
              <a:rPr lang="en-US" altLang="zh-CN" sz="1400" b="1" spc="300" dirty="0" smtClean="0">
                <a:latin typeface="+mn-ea"/>
                <a:ea typeface="+mn-ea"/>
                <a:sym typeface="方正兰亭黑_GBK" pitchFamily="2" charset="-122"/>
              </a:rPr>
              <a:t>XXX</a:t>
            </a:r>
            <a:endParaRPr lang="en-US" altLang="zh-CN" sz="1400" b="1" spc="300" dirty="0" smtClean="0">
              <a:latin typeface="+mn-ea"/>
              <a:ea typeface="+mn-ea"/>
              <a:sym typeface="方正兰亭黑_GBK" pitchFamily="2" charset="-122"/>
            </a:endParaRPr>
          </a:p>
          <a:p>
            <a:pPr>
              <a:lnSpc>
                <a:spcPct val="150000"/>
              </a:lnSpc>
            </a:pPr>
            <a:r>
              <a:rPr lang="zh-CN" altLang="en-US" sz="1400" b="1" spc="300" dirty="0">
                <a:latin typeface="+mn-ea"/>
                <a:ea typeface="+mn-ea"/>
                <a:sym typeface="方正兰亭黑_GBK" pitchFamily="2" charset="-122"/>
              </a:rPr>
              <a:t>部门：人事部</a:t>
            </a:r>
            <a:endParaRPr lang="en-US" altLang="zh-CN" sz="1400" b="1" spc="300" dirty="0">
              <a:latin typeface="+mn-ea"/>
              <a:ea typeface="+mn-ea"/>
              <a:sym typeface="方正兰亭黑_GBK" pitchFamily="2" charset="-122"/>
            </a:endParaRPr>
          </a:p>
        </p:txBody>
      </p:sp>
      <p:sp>
        <p:nvSpPr>
          <p:cNvPr id="9" name="69 CuadroTexto"/>
          <p:cNvSpPr txBox="1"/>
          <p:nvPr/>
        </p:nvSpPr>
        <p:spPr>
          <a:xfrm>
            <a:off x="5850408" y="700340"/>
            <a:ext cx="667768" cy="3886174"/>
          </a:xfrm>
          <a:prstGeom prst="rect">
            <a:avLst/>
          </a:prstGeom>
          <a:noFill/>
        </p:spPr>
        <p:txBody>
          <a:bodyPr vert="eaVert" wrap="square" lIns="90625" tIns="45332" rIns="90625" bIns="45332" rtlCol="0">
            <a:spAutoFit/>
          </a:bodyPr>
          <a:lstStyle/>
          <a:p>
            <a:pPr>
              <a:lnSpc>
                <a:spcPct val="150000"/>
              </a:lnSpc>
            </a:pPr>
            <a:r>
              <a:rPr lang="zh-CN" altLang="en-US" sz="1050" kern="1000" spc="60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详细</a:t>
            </a:r>
            <a:r>
              <a:rPr lang="zh-CN" altLang="en-US"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内容</a:t>
            </a:r>
            <a:r>
              <a:rPr lang="en-US" altLang="zh-CN"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a:t>
            </a:r>
            <a:r>
              <a:rPr lang="zh-CN" altLang="en-US"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点击输入本栏的具体文字，简明扼要的说明分项内容，此为概念图解。</a:t>
            </a:r>
            <a:endParaRPr lang="es-MX" sz="1050" spc="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6622928" y="700340"/>
            <a:ext cx="346249" cy="4076700"/>
          </a:xfrm>
          <a:prstGeom prst="rect">
            <a:avLst/>
          </a:prstGeom>
        </p:spPr>
        <p:txBody>
          <a:bodyPr vert="eaVert" wrap="square">
            <a:spAutoFit/>
          </a:bodyPr>
          <a:lstStyle/>
          <a:p>
            <a:r>
              <a:rPr lang="en-US" altLang="zh-CN" sz="1050" spc="600">
                <a:solidFill>
                  <a:schemeClr val="tx1">
                    <a:lumMod val="65000"/>
                    <a:lumOff val="35000"/>
                  </a:schemeClr>
                </a:solidFill>
                <a:latin typeface="+mn-ea"/>
              </a:rPr>
              <a:t>THANK YOU FOR WATCHING </a:t>
            </a:r>
            <a:endParaRPr lang="zh-CN" altLang="en-US" sz="1050" spc="600">
              <a:solidFill>
                <a:schemeClr val="tx1">
                  <a:lumMod val="65000"/>
                  <a:lumOff val="35000"/>
                </a:schemeClr>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0">
        <p14:shred/>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649"/>
                            </p:stCondLst>
                            <p:childTnLst>
                              <p:par>
                                <p:cTn id="13" presetID="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149"/>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anim calcmode="lin" valueType="num">
                                      <p:cBhvr>
                                        <p:cTn id="21" dur="500" fill="hold"/>
                                        <p:tgtEl>
                                          <p:spTgt spid="9"/>
                                        </p:tgtEl>
                                        <p:attrNameLst>
                                          <p:attrName>ppt_x</p:attrName>
                                        </p:attrNameLst>
                                      </p:cBhvr>
                                      <p:tavLst>
                                        <p:tav tm="0">
                                          <p:val>
                                            <p:strVal val="#ppt_x"/>
                                          </p:val>
                                        </p:tav>
                                        <p:tav tm="100000">
                                          <p:val>
                                            <p:strVal val="#ppt_x"/>
                                          </p:val>
                                        </p:tav>
                                      </p:tavLst>
                                    </p:anim>
                                    <p:anim calcmode="lin" valueType="num">
                                      <p:cBhvr>
                                        <p:cTn id="22" dur="500" fill="hold"/>
                                        <p:tgtEl>
                                          <p:spTgt spid="9"/>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1649"/>
                            </p:stCondLst>
                            <p:childTnLst>
                              <p:par>
                                <p:cTn id="27" presetID="42" presetClass="entr" presetSubtype="0" fill="hold" nodeType="after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1000"/>
                                        <p:tgtEl>
                                          <p:spTgt spid="8">
                                            <p:txEl>
                                              <p:pRg st="0" end="0"/>
                                            </p:txEl>
                                          </p:spTgt>
                                        </p:tgtEl>
                                      </p:cBhvr>
                                    </p:animEffect>
                                    <p:anim calcmode="lin" valueType="num">
                                      <p:cBhvr>
                                        <p:cTn id="30"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32" fill="hold">
                            <p:stCondLst>
                              <p:cond delay="2649"/>
                            </p:stCondLst>
                            <p:childTnLst>
                              <p:par>
                                <p:cTn id="33" presetID="42" presetClass="entr" presetSubtype="0" fill="hold" nodeType="after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animEffect transition="in" filter="fade">
                                      <p:cBhvr>
                                        <p:cTn id="35" dur="1000"/>
                                        <p:tgtEl>
                                          <p:spTgt spid="8">
                                            <p:txEl>
                                              <p:pRg st="1" end="1"/>
                                            </p:txEl>
                                          </p:spTgt>
                                        </p:tgtEl>
                                      </p:cBhvr>
                                    </p:animEffect>
                                    <p:anim calcmode="lin" valueType="num">
                                      <p:cBhvr>
                                        <p:cTn id="36"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bldLvl="0" animBg="1"/>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55072" y="348298"/>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公司介绍</a:t>
            </a:r>
            <a:endParaRPr lang="zh-CN" altLang="en-US" sz="3200" b="1" spc="600" dirty="0">
              <a:solidFill>
                <a:srgbClr val="0070C0"/>
              </a:solidFill>
              <a:latin typeface="+mn-ea"/>
            </a:endParaRPr>
          </a:p>
        </p:txBody>
      </p:sp>
      <p:grpSp>
        <p:nvGrpSpPr>
          <p:cNvPr id="41" name="组合 40"/>
          <p:cNvGrpSpPr/>
          <p:nvPr/>
        </p:nvGrpSpPr>
        <p:grpSpPr>
          <a:xfrm>
            <a:off x="6961218" y="2234551"/>
            <a:ext cx="3933766" cy="3933766"/>
            <a:chOff x="6961218" y="2278093"/>
            <a:chExt cx="3933766" cy="3933766"/>
          </a:xfrm>
        </p:grpSpPr>
        <p:sp>
          <p:nvSpPr>
            <p:cNvPr id="42" name="Shape 285"/>
            <p:cNvSpPr/>
            <p:nvPr/>
          </p:nvSpPr>
          <p:spPr>
            <a:xfrm>
              <a:off x="6961218" y="2278093"/>
              <a:ext cx="3933766" cy="3933766"/>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3" name="Shape 286"/>
            <p:cNvSpPr/>
            <p:nvPr/>
          </p:nvSpPr>
          <p:spPr>
            <a:xfrm>
              <a:off x="7003770" y="2320645"/>
              <a:ext cx="3848661" cy="3848661"/>
            </a:xfrm>
            <a:prstGeom prst="ellipse">
              <a:avLst/>
            </a:prstGeom>
            <a:gradFill flip="none" rotWithShape="1">
              <a:gsLst>
                <a:gs pos="0">
                  <a:schemeClr val="bg1"/>
                </a:gs>
                <a:gs pos="60000">
                  <a:schemeClr val="bg2"/>
                </a:gs>
                <a:gs pos="100000">
                  <a:schemeClr val="bg1">
                    <a:lumMod val="85000"/>
                  </a:schemeClr>
                </a:gs>
              </a:gsLst>
              <a:lin ang="16200000" scaled="1"/>
              <a:tileRect/>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4" name="Shape 287"/>
            <p:cNvSpPr/>
            <p:nvPr/>
          </p:nvSpPr>
          <p:spPr>
            <a:xfrm>
              <a:off x="7156797" y="2473672"/>
              <a:ext cx="3542608" cy="3542608"/>
            </a:xfrm>
            <a:prstGeom prst="ellipse">
              <a:avLst/>
            </a:prstGeom>
            <a:gradFill>
              <a:gsLst>
                <a:gs pos="0">
                  <a:schemeClr val="bg1"/>
                </a:gs>
                <a:gs pos="60000">
                  <a:schemeClr val="bg2"/>
                </a:gs>
                <a:gs pos="100000">
                  <a:schemeClr val="bg1">
                    <a:lumMod val="85000"/>
                  </a:schemeClr>
                </a:gs>
              </a:gsLst>
              <a:lin ang="5400000" scaled="1"/>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grpSp>
      <p:sp>
        <p:nvSpPr>
          <p:cNvPr id="45" name="Shape 290"/>
          <p:cNvSpPr/>
          <p:nvPr/>
        </p:nvSpPr>
        <p:spPr>
          <a:xfrm>
            <a:off x="7881684" y="4557382"/>
            <a:ext cx="2258274" cy="882293"/>
          </a:xfrm>
          <a:prstGeom prst="rect">
            <a:avLst/>
          </a:prstGeom>
          <a:ln w="12700">
            <a:miter lim="400000"/>
          </a:ln>
        </p:spPr>
        <p:txBody>
          <a:bodyPr wrap="square" lIns="25400" tIns="25400" rIns="25400" bIns="25400" anchor="ctr">
            <a:spAutoFit/>
          </a:bodyPr>
          <a:lstStyle>
            <a:lvl1pPr algn="l">
              <a:lnSpc>
                <a:spcPct val="90000"/>
              </a:lnSpc>
              <a:defRPr sz="2400">
                <a:solidFill>
                  <a:srgbClr val="8DA6C0"/>
                </a:solidFill>
                <a:latin typeface="+mj-lt"/>
                <a:ea typeface="+mj-ea"/>
                <a:cs typeface="+mj-cs"/>
                <a:sym typeface="Open Sans" panose="020B0606030504020204"/>
              </a:defRPr>
            </a:lvl1pPr>
          </a:lstStyle>
          <a:p>
            <a:pPr>
              <a:lnSpc>
                <a:spcPct val="150000"/>
              </a:lnSpc>
            </a:pPr>
            <a:r>
              <a:rPr lang="zh-CN" altLang="en-US" sz="1200" spc="300">
                <a:solidFill>
                  <a:schemeClr val="tx1">
                    <a:lumMod val="50000"/>
                    <a:lumOff val="50000"/>
                  </a:schemeClr>
                </a:solidFill>
                <a:latin typeface="微软雅黑 Light" panose="020B0502040204020203" pitchFamily="34" charset="-122"/>
                <a:ea typeface="微软雅黑 Light" panose="020B0502040204020203" pitchFamily="34" charset="-122"/>
                <a:cs typeface="Segoe UI Light" panose="020B0502040204020203" pitchFamily="34" charset="0"/>
              </a:rPr>
              <a:t>在这里添加相关的文字描述，可以从您的文案中复制需要的内容到这里，</a:t>
            </a:r>
            <a:endParaRPr sz="1200" spc="300" dirty="0">
              <a:solidFill>
                <a:schemeClr val="tx1">
                  <a:lumMod val="50000"/>
                  <a:lumOff val="50000"/>
                </a:schemeClr>
              </a:solidFill>
              <a:latin typeface="+mn-lt"/>
              <a:ea typeface="+mn-ea"/>
              <a:cs typeface="+mn-ea"/>
              <a:sym typeface="+mn-lt"/>
            </a:endParaRPr>
          </a:p>
        </p:txBody>
      </p:sp>
      <p:grpSp>
        <p:nvGrpSpPr>
          <p:cNvPr id="46" name="组合 45"/>
          <p:cNvGrpSpPr/>
          <p:nvPr/>
        </p:nvGrpSpPr>
        <p:grpSpPr>
          <a:xfrm>
            <a:off x="9158318" y="1316727"/>
            <a:ext cx="2384366" cy="2384366"/>
            <a:chOff x="9158318" y="1360269"/>
            <a:chExt cx="2384366" cy="2384366"/>
          </a:xfrm>
        </p:grpSpPr>
        <p:sp>
          <p:nvSpPr>
            <p:cNvPr id="47" name="Shape 292"/>
            <p:cNvSpPr/>
            <p:nvPr/>
          </p:nvSpPr>
          <p:spPr>
            <a:xfrm>
              <a:off x="9158318" y="1360269"/>
              <a:ext cx="2384366" cy="2384366"/>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cs typeface="+mn-ea"/>
                <a:sym typeface="+mn-lt"/>
              </a:endParaRPr>
            </a:p>
          </p:txBody>
        </p:sp>
        <p:sp>
          <p:nvSpPr>
            <p:cNvPr id="48" name="任意多边形 47"/>
            <p:cNvSpPr/>
            <p:nvPr/>
          </p:nvSpPr>
          <p:spPr>
            <a:xfrm>
              <a:off x="9376109" y="1578060"/>
              <a:ext cx="1948782" cy="1948782"/>
            </a:xfrm>
            <a:custGeom>
              <a:avLst/>
              <a:gdLst>
                <a:gd name="connsiteX0" fmla="*/ 974391 w 1948782"/>
                <a:gd name="connsiteY0" fmla="*/ 0 h 1948782"/>
                <a:gd name="connsiteX1" fmla="*/ 1948782 w 1948782"/>
                <a:gd name="connsiteY1" fmla="*/ 974391 h 1948782"/>
                <a:gd name="connsiteX2" fmla="*/ 974391 w 1948782"/>
                <a:gd name="connsiteY2" fmla="*/ 1948782 h 1948782"/>
                <a:gd name="connsiteX3" fmla="*/ 0 w 1948782"/>
                <a:gd name="connsiteY3" fmla="*/ 974391 h 1948782"/>
                <a:gd name="connsiteX4" fmla="*/ 974391 w 1948782"/>
                <a:gd name="connsiteY4" fmla="*/ 0 h 1948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782" h="1948782">
                  <a:moveTo>
                    <a:pt x="974391" y="0"/>
                  </a:moveTo>
                  <a:cubicBezTo>
                    <a:pt x="1512532" y="0"/>
                    <a:pt x="1948782" y="436250"/>
                    <a:pt x="1948782" y="974391"/>
                  </a:cubicBezTo>
                  <a:cubicBezTo>
                    <a:pt x="1948782" y="1512532"/>
                    <a:pt x="1512532" y="1948782"/>
                    <a:pt x="974391" y="1948782"/>
                  </a:cubicBezTo>
                  <a:cubicBezTo>
                    <a:pt x="436250" y="1948782"/>
                    <a:pt x="0" y="1512532"/>
                    <a:pt x="0" y="974391"/>
                  </a:cubicBezTo>
                  <a:cubicBezTo>
                    <a:pt x="0" y="436250"/>
                    <a:pt x="436250" y="0"/>
                    <a:pt x="974391" y="0"/>
                  </a:cubicBezTo>
                  <a:close/>
                </a:path>
              </a:pathLst>
            </a:custGeom>
            <a:blipFill>
              <a:blip r:embed="rId1" cstate="print"/>
              <a:srcRect/>
              <a:stretch>
                <a:fillRect/>
              </a:stretch>
            </a:blipFill>
            <a:ln w="12700" cap="flat">
              <a:noFill/>
              <a:miter lim="400000"/>
            </a:ln>
            <a:effectLst/>
          </p:spPr>
          <p:txBody>
            <a:bodyPr wrap="square" lIns="25400" tIns="25400" rIns="25400" bIns="25400" numCol="1" anchor="ctr">
              <a:noAutofit/>
            </a:bodyPr>
            <a:lstStyle/>
            <a:p>
              <a:pPr>
                <a:defRPr sz="3200">
                  <a:solidFill>
                    <a:srgbClr val="FFFFFF"/>
                  </a:solidFill>
                  <a:latin typeface="Helvetica Light"/>
                  <a:ea typeface="Helvetica Light"/>
                  <a:cs typeface="Helvetica Light"/>
                  <a:sym typeface="Helvetica Light"/>
                </a:defRPr>
              </a:pPr>
              <a:endParaRPr sz="1600">
                <a:cs typeface="+mn-ea"/>
                <a:sym typeface="+mn-lt"/>
              </a:endParaRPr>
            </a:p>
          </p:txBody>
        </p:sp>
      </p:grpSp>
      <p:grpSp>
        <p:nvGrpSpPr>
          <p:cNvPr id="49" name="组合 48"/>
          <p:cNvGrpSpPr/>
          <p:nvPr/>
        </p:nvGrpSpPr>
        <p:grpSpPr>
          <a:xfrm>
            <a:off x="8412173" y="602601"/>
            <a:ext cx="1444566" cy="1444566"/>
            <a:chOff x="8412173" y="646143"/>
            <a:chExt cx="1444566" cy="1444566"/>
          </a:xfrm>
        </p:grpSpPr>
        <p:sp>
          <p:nvSpPr>
            <p:cNvPr id="50" name="Shape 296"/>
            <p:cNvSpPr/>
            <p:nvPr/>
          </p:nvSpPr>
          <p:spPr>
            <a:xfrm>
              <a:off x="8412173" y="646143"/>
              <a:ext cx="1444566" cy="1444566"/>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51" name="任意多边形 50"/>
            <p:cNvSpPr/>
            <p:nvPr/>
          </p:nvSpPr>
          <p:spPr>
            <a:xfrm>
              <a:off x="8593473" y="827443"/>
              <a:ext cx="1081966" cy="1081966"/>
            </a:xfrm>
            <a:custGeom>
              <a:avLst/>
              <a:gdLst>
                <a:gd name="connsiteX0" fmla="*/ 540983 w 1081966"/>
                <a:gd name="connsiteY0" fmla="*/ 0 h 1081966"/>
                <a:gd name="connsiteX1" fmla="*/ 1081966 w 1081966"/>
                <a:gd name="connsiteY1" fmla="*/ 540983 h 1081966"/>
                <a:gd name="connsiteX2" fmla="*/ 540983 w 1081966"/>
                <a:gd name="connsiteY2" fmla="*/ 1081966 h 1081966"/>
                <a:gd name="connsiteX3" fmla="*/ 0 w 1081966"/>
                <a:gd name="connsiteY3" fmla="*/ 540983 h 1081966"/>
                <a:gd name="connsiteX4" fmla="*/ 540983 w 1081966"/>
                <a:gd name="connsiteY4" fmla="*/ 0 h 1081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966" h="1081966">
                  <a:moveTo>
                    <a:pt x="540983" y="0"/>
                  </a:moveTo>
                  <a:cubicBezTo>
                    <a:pt x="839760" y="0"/>
                    <a:pt x="1081966" y="242206"/>
                    <a:pt x="1081966" y="540983"/>
                  </a:cubicBezTo>
                  <a:cubicBezTo>
                    <a:pt x="1081966" y="839760"/>
                    <a:pt x="839760" y="1081966"/>
                    <a:pt x="540983" y="1081966"/>
                  </a:cubicBezTo>
                  <a:cubicBezTo>
                    <a:pt x="242206" y="1081966"/>
                    <a:pt x="0" y="839760"/>
                    <a:pt x="0" y="540983"/>
                  </a:cubicBezTo>
                  <a:cubicBezTo>
                    <a:pt x="0" y="242206"/>
                    <a:pt x="242206" y="0"/>
                    <a:pt x="540983" y="0"/>
                  </a:cubicBezTo>
                  <a:close/>
                </a:path>
              </a:pathLst>
            </a:custGeom>
            <a:blipFill>
              <a:blip r:embed="rId2" cstate="print"/>
              <a:srcRect/>
              <a:stretch>
                <a:fillRect/>
              </a:stretch>
            </a:blipFill>
            <a:ln w="12700" cap="flat">
              <a:noFill/>
              <a:miter lim="400000"/>
            </a:ln>
            <a:effectLst/>
          </p:spPr>
          <p:txBody>
            <a:bodyPr wrap="square" lIns="25400" tIns="25400" rIns="25400" bIns="25400" numCol="1" anchor="ctr">
              <a:noAutofit/>
            </a:bodyPr>
            <a:lstStyle/>
            <a:p>
              <a:pPr>
                <a:defRPr sz="3200">
                  <a:solidFill>
                    <a:srgbClr val="FFFFFF"/>
                  </a:solidFill>
                  <a:latin typeface="Helvetica Light"/>
                  <a:ea typeface="Helvetica Light"/>
                  <a:cs typeface="Helvetica Light"/>
                  <a:sym typeface="Helvetica Light"/>
                </a:defRPr>
              </a:pPr>
              <a:endParaRPr sz="1600">
                <a:cs typeface="+mn-ea"/>
                <a:sym typeface="+mn-lt"/>
              </a:endParaRPr>
            </a:p>
          </p:txBody>
        </p:sp>
      </p:grpSp>
      <p:grpSp>
        <p:nvGrpSpPr>
          <p:cNvPr id="52" name="组合 51"/>
          <p:cNvGrpSpPr/>
          <p:nvPr/>
        </p:nvGrpSpPr>
        <p:grpSpPr>
          <a:xfrm>
            <a:off x="9971066" y="5073578"/>
            <a:ext cx="804852" cy="2342504"/>
            <a:chOff x="9971066" y="5117120"/>
            <a:chExt cx="804852" cy="2342504"/>
          </a:xfrm>
        </p:grpSpPr>
        <p:sp>
          <p:nvSpPr>
            <p:cNvPr id="53" name="等腰三角形 9"/>
            <p:cNvSpPr/>
            <p:nvPr/>
          </p:nvSpPr>
          <p:spPr>
            <a:xfrm rot="10800000">
              <a:off x="9971066" y="5485664"/>
              <a:ext cx="804852" cy="197396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1" fmla="*/ 0 w 3341155"/>
                <a:gd name="connsiteY0-2" fmla="*/ 5053133 h 5053133"/>
                <a:gd name="connsiteX1-3" fmla="*/ 1670578 w 3341155"/>
                <a:gd name="connsiteY1-4" fmla="*/ 0 h 5053133"/>
                <a:gd name="connsiteX2-5" fmla="*/ 3341155 w 3341155"/>
                <a:gd name="connsiteY2-6" fmla="*/ 5053133 h 5053133"/>
                <a:gd name="connsiteX3-7" fmla="*/ 0 w 3341155"/>
                <a:gd name="connsiteY3-8" fmla="*/ 5053133 h 5053133"/>
                <a:gd name="connsiteX0-9" fmla="*/ 0 w 3341155"/>
                <a:gd name="connsiteY0-10" fmla="*/ 5054349 h 5054349"/>
                <a:gd name="connsiteX1-11" fmla="*/ 1670578 w 3341155"/>
                <a:gd name="connsiteY1-12" fmla="*/ 1216 h 5054349"/>
                <a:gd name="connsiteX2-13" fmla="*/ 3341155 w 3341155"/>
                <a:gd name="connsiteY2-14" fmla="*/ 5054349 h 5054349"/>
                <a:gd name="connsiteX3-15" fmla="*/ 0 w 3341155"/>
                <a:gd name="connsiteY3-16" fmla="*/ 5054349 h 5054349"/>
                <a:gd name="connsiteX0-17" fmla="*/ 0 w 3341155"/>
                <a:gd name="connsiteY0-18" fmla="*/ 5054932 h 5054932"/>
                <a:gd name="connsiteX1-19" fmla="*/ 1670578 w 3341155"/>
                <a:gd name="connsiteY1-20" fmla="*/ 1799 h 5054932"/>
                <a:gd name="connsiteX2-21" fmla="*/ 3341155 w 3341155"/>
                <a:gd name="connsiteY2-22" fmla="*/ 5054932 h 5054932"/>
                <a:gd name="connsiteX3-23" fmla="*/ 0 w 3341155"/>
                <a:gd name="connsiteY3-24" fmla="*/ 5054932 h 5054932"/>
                <a:gd name="connsiteX0-25" fmla="*/ 0 w 3341155"/>
                <a:gd name="connsiteY0-26" fmla="*/ 5054932 h 5054932"/>
                <a:gd name="connsiteX1-27" fmla="*/ 1670578 w 3341155"/>
                <a:gd name="connsiteY1-28" fmla="*/ 1799 h 5054932"/>
                <a:gd name="connsiteX2-29" fmla="*/ 3341155 w 3341155"/>
                <a:gd name="connsiteY2-30" fmla="*/ 5054932 h 5054932"/>
                <a:gd name="connsiteX3-31" fmla="*/ 0 w 3341155"/>
                <a:gd name="connsiteY3-32" fmla="*/ 5054932 h 5054932"/>
              </a:gdLst>
              <a:ahLst/>
              <a:cxnLst>
                <a:cxn ang="0">
                  <a:pos x="connsiteX0-1" y="connsiteY0-2"/>
                </a:cxn>
                <a:cxn ang="0">
                  <a:pos x="connsiteX1-3" y="connsiteY1-4"/>
                </a:cxn>
                <a:cxn ang="0">
                  <a:pos x="connsiteX2-5" y="connsiteY2-6"/>
                </a:cxn>
                <a:cxn ang="0">
                  <a:pos x="connsiteX3-7" y="connsiteY3-8"/>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 name="椭圆 53"/>
            <p:cNvSpPr>
              <a:spLocks noChangeAspect="1"/>
            </p:cNvSpPr>
            <p:nvPr/>
          </p:nvSpPr>
          <p:spPr>
            <a:xfrm>
              <a:off x="10008685" y="5117120"/>
              <a:ext cx="726979" cy="726984"/>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01</a:t>
              </a:r>
              <a:endParaRPr lang="zh-CN" altLang="en-US">
                <a:solidFill>
                  <a:prstClr val="white"/>
                </a:solidFill>
                <a:cs typeface="+mn-ea"/>
                <a:sym typeface="+mn-lt"/>
              </a:endParaRPr>
            </a:p>
          </p:txBody>
        </p:sp>
      </p:grpSp>
      <p:sp>
        <p:nvSpPr>
          <p:cNvPr id="55" name="文本框 54"/>
          <p:cNvSpPr txBox="1"/>
          <p:nvPr/>
        </p:nvSpPr>
        <p:spPr>
          <a:xfrm>
            <a:off x="1225950" y="1852778"/>
            <a:ext cx="4339650" cy="646331"/>
          </a:xfrm>
          <a:prstGeom prst="rect">
            <a:avLst/>
          </a:prstGeom>
          <a:noFill/>
        </p:spPr>
        <p:txBody>
          <a:bodyPr wrap="none" rtlCol="0">
            <a:spAutoFit/>
          </a:bodyPr>
          <a:lstStyle/>
          <a:p>
            <a:r>
              <a:rPr lang="zh-CN" altLang="en-US" sz="3600" b="1">
                <a:solidFill>
                  <a:prstClr val="black">
                    <a:lumMod val="65000"/>
                    <a:lumOff val="35000"/>
                  </a:prstClr>
                </a:solidFill>
                <a:latin typeface="微软雅黑" panose="020B0503020204020204" pitchFamily="34" charset="-122"/>
                <a:ea typeface="微软雅黑" panose="020B0503020204020204" pitchFamily="34" charset="-122"/>
              </a:rPr>
              <a:t>创意为您的演示助力</a:t>
            </a:r>
            <a:endParaRPr lang="zh-CN" altLang="en-US" sz="2400" dirty="0">
              <a:solidFill>
                <a:schemeClr val="accent2"/>
              </a:solidFill>
              <a:latin typeface="Century Gothic" panose="020B0502020202020204" pitchFamily="34" charset="0"/>
            </a:endParaRPr>
          </a:p>
        </p:txBody>
      </p:sp>
      <p:sp>
        <p:nvSpPr>
          <p:cNvPr id="56" name="文本框 55"/>
          <p:cNvSpPr txBox="1"/>
          <p:nvPr/>
        </p:nvSpPr>
        <p:spPr>
          <a:xfrm>
            <a:off x="1282757" y="1543926"/>
            <a:ext cx="2582758" cy="307777"/>
          </a:xfrm>
          <a:prstGeom prst="rect">
            <a:avLst/>
          </a:prstGeom>
          <a:noFill/>
        </p:spPr>
        <p:txBody>
          <a:bodyPr wrap="none" rtlCol="0">
            <a:spAutoFit/>
          </a:bodyPr>
          <a:lstStyle/>
          <a:p>
            <a:r>
              <a:rPr lang="zh-CN" altLang="en-US" sz="1400" spc="300">
                <a:solidFill>
                  <a:schemeClr val="tx1">
                    <a:lumMod val="50000"/>
                    <a:lumOff val="50000"/>
                  </a:schemeClr>
                </a:solidFill>
                <a:latin typeface="+mn-ea"/>
              </a:rPr>
              <a:t>添加需要重点标出的内容</a:t>
            </a:r>
            <a:endParaRPr lang="zh-CN" altLang="en-US" sz="1400" spc="300" dirty="0">
              <a:solidFill>
                <a:schemeClr val="tx1">
                  <a:lumMod val="50000"/>
                  <a:lumOff val="50000"/>
                </a:schemeClr>
              </a:solidFill>
              <a:latin typeface="+mn-ea"/>
            </a:endParaRPr>
          </a:p>
        </p:txBody>
      </p:sp>
      <p:sp>
        <p:nvSpPr>
          <p:cNvPr id="57" name="文本框 56"/>
          <p:cNvSpPr txBox="1"/>
          <p:nvPr/>
        </p:nvSpPr>
        <p:spPr>
          <a:xfrm>
            <a:off x="1225949" y="2766220"/>
            <a:ext cx="4659222" cy="894091"/>
          </a:xfrm>
          <a:prstGeom prst="rect">
            <a:avLst/>
          </a:prstGeom>
          <a:noFill/>
        </p:spPr>
        <p:txBody>
          <a:bodyPr wrap="square" rtlCol="0">
            <a:spAutoFit/>
          </a:bodyPr>
          <a:lstStyle/>
          <a:p>
            <a:pPr algn="just">
              <a:lnSpc>
                <a:spcPct val="150000"/>
              </a:lnSpc>
            </a:pPr>
            <a:r>
              <a:rPr lang="zh-CN" altLang="en-US"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源文件比展示视频和预览图更高清流畅，并为您精心准备修改教程和素材赠品，即使是新手也能制作出大师级水准的</a:t>
            </a:r>
            <a:r>
              <a:rPr lang="en-US" altLang="zh-CN"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PPT</a:t>
            </a:r>
            <a:r>
              <a:rPr lang="zh-CN" altLang="en-US"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a:t>
            </a:r>
            <a:endParaRPr lang="en-US" altLang="zh-CN" sz="1000" spc="300" dirty="0">
              <a:solidFill>
                <a:schemeClr val="bg2">
                  <a:lumMod val="75000"/>
                </a:schemeClr>
              </a:solidFill>
              <a:latin typeface="+mn-ea"/>
            </a:endParaRPr>
          </a:p>
        </p:txBody>
      </p:sp>
      <p:sp>
        <p:nvSpPr>
          <p:cNvPr id="58" name="矩形 57"/>
          <p:cNvSpPr/>
          <p:nvPr/>
        </p:nvSpPr>
        <p:spPr>
          <a:xfrm>
            <a:off x="1283659" y="3907166"/>
            <a:ext cx="1660525" cy="2246892"/>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59" name="矩形 58"/>
          <p:cNvSpPr/>
          <p:nvPr/>
        </p:nvSpPr>
        <p:spPr>
          <a:xfrm>
            <a:off x="4934909" y="3907166"/>
            <a:ext cx="1660525" cy="2246892"/>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60" name="矩形 59"/>
          <p:cNvSpPr/>
          <p:nvPr/>
        </p:nvSpPr>
        <p:spPr>
          <a:xfrm>
            <a:off x="2944184" y="3792866"/>
            <a:ext cx="1990725" cy="2488192"/>
          </a:xfrm>
          <a:prstGeom prst="rect">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1" name="组合 60"/>
          <p:cNvGrpSpPr/>
          <p:nvPr/>
        </p:nvGrpSpPr>
        <p:grpSpPr>
          <a:xfrm>
            <a:off x="1494908" y="4321203"/>
            <a:ext cx="1238027" cy="1516786"/>
            <a:chOff x="1494908" y="4364745"/>
            <a:chExt cx="1238027" cy="1516786"/>
          </a:xfrm>
        </p:grpSpPr>
        <p:sp>
          <p:nvSpPr>
            <p:cNvPr id="62" name="同心圆 61"/>
            <p:cNvSpPr>
              <a:spLocks noChangeAspect="1"/>
            </p:cNvSpPr>
            <p:nvPr/>
          </p:nvSpPr>
          <p:spPr>
            <a:xfrm>
              <a:off x="1602139" y="4364745"/>
              <a:ext cx="1023565" cy="1023565"/>
            </a:xfrm>
            <a:prstGeom prst="donut">
              <a:avLst>
                <a:gd name="adj" fmla="val 5574"/>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文本框 62"/>
            <p:cNvSpPr txBox="1"/>
            <p:nvPr/>
          </p:nvSpPr>
          <p:spPr>
            <a:xfrm>
              <a:off x="1494908" y="5501973"/>
              <a:ext cx="1238027" cy="246221"/>
            </a:xfrm>
            <a:prstGeom prst="rect">
              <a:avLst/>
            </a:prstGeom>
            <a:noFill/>
          </p:spPr>
          <p:txBody>
            <a:bodyPr wrap="square" rtlCol="0">
              <a:spAutoFit/>
            </a:bodyPr>
            <a:lstStyle/>
            <a:p>
              <a:pPr algn="ctr"/>
              <a:r>
                <a:rPr lang="zh-CN" altLang="en-US" sz="1000" b="1" spc="300">
                  <a:solidFill>
                    <a:schemeClr val="bg1"/>
                  </a:solidFill>
                  <a:latin typeface="+mn-ea"/>
                </a:rPr>
                <a:t>可以更换图标</a:t>
              </a:r>
              <a:endParaRPr lang="zh-CN" altLang="en-US" sz="1000" b="1" spc="300" dirty="0">
                <a:solidFill>
                  <a:schemeClr val="bg1"/>
                </a:solidFill>
                <a:latin typeface="+mn-ea"/>
              </a:endParaRPr>
            </a:p>
          </p:txBody>
        </p:sp>
        <p:sp>
          <p:nvSpPr>
            <p:cNvPr id="64" name="文本框 63"/>
            <p:cNvSpPr txBox="1"/>
            <p:nvPr/>
          </p:nvSpPr>
          <p:spPr>
            <a:xfrm>
              <a:off x="1614426" y="5666087"/>
              <a:ext cx="998992" cy="215444"/>
            </a:xfrm>
            <a:prstGeom prst="rect">
              <a:avLst/>
            </a:prstGeom>
            <a:noFill/>
          </p:spPr>
          <p:txBody>
            <a:bodyPr wrap="none" rtlCol="0">
              <a:spAutoFit/>
            </a:bodyPr>
            <a:lstStyle/>
            <a:p>
              <a:pPr algn="ctr"/>
              <a:r>
                <a:rPr lang="en-US" altLang="zh-CN" sz="800">
                  <a:solidFill>
                    <a:schemeClr val="accent1">
                      <a:lumMod val="60000"/>
                      <a:lumOff val="40000"/>
                    </a:schemeClr>
                  </a:solidFill>
                  <a:latin typeface="+mn-ea"/>
                </a:rPr>
                <a:t>MICROSOFT OFFICE</a:t>
              </a:r>
              <a:endParaRPr lang="zh-CN" altLang="en-US" sz="800" dirty="0">
                <a:solidFill>
                  <a:schemeClr val="accent1">
                    <a:lumMod val="60000"/>
                    <a:lumOff val="40000"/>
                  </a:schemeClr>
                </a:solidFill>
                <a:latin typeface="+mn-ea"/>
              </a:endParaRPr>
            </a:p>
          </p:txBody>
        </p:sp>
        <p:sp>
          <p:nvSpPr>
            <p:cNvPr id="65" name="任意多边形 64"/>
            <p:cNvSpPr>
              <a:spLocks noChangeAspect="1"/>
            </p:cNvSpPr>
            <p:nvPr/>
          </p:nvSpPr>
          <p:spPr>
            <a:xfrm>
              <a:off x="2018740" y="4752353"/>
              <a:ext cx="196363" cy="180000"/>
            </a:xfrm>
            <a:custGeom>
              <a:avLst/>
              <a:gdLst/>
              <a:ahLst/>
              <a:cxnLst/>
              <a:rect l="l" t="t" r="r" b="b"/>
              <a:pathLst>
                <a:path w="220435" h="202066">
                  <a:moveTo>
                    <a:pt x="114810" y="165327"/>
                  </a:moveTo>
                  <a:lnTo>
                    <a:pt x="220435" y="165327"/>
                  </a:lnTo>
                  <a:lnTo>
                    <a:pt x="220435" y="183696"/>
                  </a:lnTo>
                  <a:lnTo>
                    <a:pt x="114810" y="183696"/>
                  </a:lnTo>
                  <a:close/>
                  <a:moveTo>
                    <a:pt x="0" y="165327"/>
                  </a:moveTo>
                  <a:lnTo>
                    <a:pt x="50516" y="165327"/>
                  </a:lnTo>
                  <a:lnTo>
                    <a:pt x="50516" y="183696"/>
                  </a:lnTo>
                  <a:lnTo>
                    <a:pt x="0" y="183696"/>
                  </a:lnTo>
                  <a:close/>
                  <a:moveTo>
                    <a:pt x="64293" y="146957"/>
                  </a:moveTo>
                  <a:lnTo>
                    <a:pt x="101033" y="146957"/>
                  </a:lnTo>
                  <a:cubicBezTo>
                    <a:pt x="103520" y="146957"/>
                    <a:pt x="105673" y="147866"/>
                    <a:pt x="107491" y="149684"/>
                  </a:cubicBezTo>
                  <a:cubicBezTo>
                    <a:pt x="109309" y="151502"/>
                    <a:pt x="110217" y="153654"/>
                    <a:pt x="110217" y="156142"/>
                  </a:cubicBezTo>
                  <a:lnTo>
                    <a:pt x="110217" y="192881"/>
                  </a:lnTo>
                  <a:cubicBezTo>
                    <a:pt x="110217" y="195369"/>
                    <a:pt x="109309" y="197521"/>
                    <a:pt x="107491" y="199339"/>
                  </a:cubicBezTo>
                  <a:cubicBezTo>
                    <a:pt x="105673" y="201157"/>
                    <a:pt x="103520" y="202066"/>
                    <a:pt x="101033" y="202066"/>
                  </a:cubicBezTo>
                  <a:lnTo>
                    <a:pt x="64293" y="202066"/>
                  </a:lnTo>
                  <a:cubicBezTo>
                    <a:pt x="61806" y="202066"/>
                    <a:pt x="59653" y="201157"/>
                    <a:pt x="57835" y="199339"/>
                  </a:cubicBezTo>
                  <a:cubicBezTo>
                    <a:pt x="56017" y="197521"/>
                    <a:pt x="55109" y="195369"/>
                    <a:pt x="55109" y="192881"/>
                  </a:cubicBezTo>
                  <a:lnTo>
                    <a:pt x="55109" y="156142"/>
                  </a:lnTo>
                  <a:cubicBezTo>
                    <a:pt x="55109" y="153654"/>
                    <a:pt x="56017" y="151502"/>
                    <a:pt x="57835" y="149684"/>
                  </a:cubicBezTo>
                  <a:cubicBezTo>
                    <a:pt x="59653" y="147866"/>
                    <a:pt x="61806" y="146957"/>
                    <a:pt x="64293" y="146957"/>
                  </a:cubicBezTo>
                  <a:close/>
                  <a:moveTo>
                    <a:pt x="188288" y="91848"/>
                  </a:moveTo>
                  <a:lnTo>
                    <a:pt x="220435" y="91848"/>
                  </a:lnTo>
                  <a:lnTo>
                    <a:pt x="220435" y="110218"/>
                  </a:lnTo>
                  <a:lnTo>
                    <a:pt x="188288" y="110218"/>
                  </a:lnTo>
                  <a:close/>
                  <a:moveTo>
                    <a:pt x="0" y="91848"/>
                  </a:moveTo>
                  <a:lnTo>
                    <a:pt x="123995" y="91848"/>
                  </a:lnTo>
                  <a:lnTo>
                    <a:pt x="123995" y="110218"/>
                  </a:lnTo>
                  <a:lnTo>
                    <a:pt x="0" y="110218"/>
                  </a:lnTo>
                  <a:close/>
                  <a:moveTo>
                    <a:pt x="137772" y="73478"/>
                  </a:moveTo>
                  <a:lnTo>
                    <a:pt x="174511" y="73478"/>
                  </a:lnTo>
                  <a:cubicBezTo>
                    <a:pt x="176999" y="73478"/>
                    <a:pt x="179151" y="74387"/>
                    <a:pt x="180969" y="76205"/>
                  </a:cubicBezTo>
                  <a:cubicBezTo>
                    <a:pt x="182787" y="78023"/>
                    <a:pt x="183696" y="80176"/>
                    <a:pt x="183696" y="82663"/>
                  </a:cubicBezTo>
                  <a:lnTo>
                    <a:pt x="183696" y="119402"/>
                  </a:lnTo>
                  <a:cubicBezTo>
                    <a:pt x="183696" y="121890"/>
                    <a:pt x="182787" y="124043"/>
                    <a:pt x="180969" y="125861"/>
                  </a:cubicBezTo>
                  <a:cubicBezTo>
                    <a:pt x="179151" y="127678"/>
                    <a:pt x="176999" y="128587"/>
                    <a:pt x="174511" y="128587"/>
                  </a:cubicBezTo>
                  <a:lnTo>
                    <a:pt x="137772" y="128587"/>
                  </a:lnTo>
                  <a:cubicBezTo>
                    <a:pt x="135284" y="128587"/>
                    <a:pt x="133132" y="127678"/>
                    <a:pt x="131314" y="125861"/>
                  </a:cubicBezTo>
                  <a:cubicBezTo>
                    <a:pt x="129496" y="124043"/>
                    <a:pt x="128587" y="121890"/>
                    <a:pt x="128587" y="119402"/>
                  </a:cubicBezTo>
                  <a:lnTo>
                    <a:pt x="128587" y="82663"/>
                  </a:lnTo>
                  <a:cubicBezTo>
                    <a:pt x="128587" y="80176"/>
                    <a:pt x="129496" y="78023"/>
                    <a:pt x="131314" y="76205"/>
                  </a:cubicBezTo>
                  <a:cubicBezTo>
                    <a:pt x="133132" y="74387"/>
                    <a:pt x="135284" y="73478"/>
                    <a:pt x="137772" y="73478"/>
                  </a:cubicBezTo>
                  <a:close/>
                  <a:moveTo>
                    <a:pt x="96440" y="18369"/>
                  </a:moveTo>
                  <a:lnTo>
                    <a:pt x="220435" y="18369"/>
                  </a:lnTo>
                  <a:lnTo>
                    <a:pt x="220435" y="36739"/>
                  </a:lnTo>
                  <a:lnTo>
                    <a:pt x="96440" y="36739"/>
                  </a:lnTo>
                  <a:close/>
                  <a:moveTo>
                    <a:pt x="0" y="18369"/>
                  </a:moveTo>
                  <a:lnTo>
                    <a:pt x="32147" y="18369"/>
                  </a:lnTo>
                  <a:lnTo>
                    <a:pt x="32147" y="36739"/>
                  </a:lnTo>
                  <a:lnTo>
                    <a:pt x="0" y="36739"/>
                  </a:lnTo>
                  <a:close/>
                  <a:moveTo>
                    <a:pt x="45924" y="0"/>
                  </a:moveTo>
                  <a:lnTo>
                    <a:pt x="82663" y="0"/>
                  </a:lnTo>
                  <a:cubicBezTo>
                    <a:pt x="85151" y="0"/>
                    <a:pt x="87303" y="909"/>
                    <a:pt x="89121" y="2727"/>
                  </a:cubicBezTo>
                  <a:cubicBezTo>
                    <a:pt x="90939" y="4544"/>
                    <a:pt x="91848" y="6697"/>
                    <a:pt x="91848" y="9185"/>
                  </a:cubicBezTo>
                  <a:lnTo>
                    <a:pt x="91848" y="45924"/>
                  </a:lnTo>
                  <a:cubicBezTo>
                    <a:pt x="91848" y="48411"/>
                    <a:pt x="90939" y="50564"/>
                    <a:pt x="89121" y="52382"/>
                  </a:cubicBezTo>
                  <a:cubicBezTo>
                    <a:pt x="87303" y="54200"/>
                    <a:pt x="85151" y="55109"/>
                    <a:pt x="82663" y="55109"/>
                  </a:cubicBezTo>
                  <a:lnTo>
                    <a:pt x="45924" y="55109"/>
                  </a:lnTo>
                  <a:cubicBezTo>
                    <a:pt x="43436" y="55109"/>
                    <a:pt x="41283" y="54200"/>
                    <a:pt x="39466" y="52382"/>
                  </a:cubicBezTo>
                  <a:cubicBezTo>
                    <a:pt x="37648" y="50564"/>
                    <a:pt x="36739" y="48411"/>
                    <a:pt x="36739" y="45924"/>
                  </a:cubicBezTo>
                  <a:lnTo>
                    <a:pt x="36739" y="9185"/>
                  </a:lnTo>
                  <a:cubicBezTo>
                    <a:pt x="36739" y="6697"/>
                    <a:pt x="37648" y="4544"/>
                    <a:pt x="39466" y="2727"/>
                  </a:cubicBezTo>
                  <a:cubicBezTo>
                    <a:pt x="41283" y="909"/>
                    <a:pt x="43436" y="0"/>
                    <a:pt x="4592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FontAwesome" pitchFamily="2" charset="0"/>
              </a:endParaRPr>
            </a:p>
          </p:txBody>
        </p:sp>
        <p:sp>
          <p:nvSpPr>
            <p:cNvPr id="66" name="文本框 65"/>
            <p:cNvSpPr txBox="1"/>
            <p:nvPr/>
          </p:nvSpPr>
          <p:spPr>
            <a:xfrm>
              <a:off x="1878120"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grpSp>
      <p:grpSp>
        <p:nvGrpSpPr>
          <p:cNvPr id="67" name="组合 66"/>
          <p:cNvGrpSpPr/>
          <p:nvPr/>
        </p:nvGrpSpPr>
        <p:grpSpPr>
          <a:xfrm>
            <a:off x="4907908" y="4321203"/>
            <a:ext cx="1744840" cy="1516786"/>
            <a:chOff x="4907908" y="4364745"/>
            <a:chExt cx="1744840" cy="1516786"/>
          </a:xfrm>
        </p:grpSpPr>
        <p:sp>
          <p:nvSpPr>
            <p:cNvPr id="68" name="同心圆 67"/>
            <p:cNvSpPr>
              <a:spLocks noChangeAspect="1"/>
            </p:cNvSpPr>
            <p:nvPr/>
          </p:nvSpPr>
          <p:spPr>
            <a:xfrm>
              <a:off x="5253389" y="4364745"/>
              <a:ext cx="1023565" cy="1023565"/>
            </a:xfrm>
            <a:prstGeom prst="donut">
              <a:avLst>
                <a:gd name="adj" fmla="val 5574"/>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文本框 68"/>
            <p:cNvSpPr txBox="1"/>
            <p:nvPr/>
          </p:nvSpPr>
          <p:spPr>
            <a:xfrm>
              <a:off x="4907908" y="5458868"/>
              <a:ext cx="1744840" cy="246221"/>
            </a:xfrm>
            <a:prstGeom prst="rect">
              <a:avLst/>
            </a:prstGeom>
            <a:noFill/>
          </p:spPr>
          <p:txBody>
            <a:bodyPr wrap="square" rtlCol="0">
              <a:spAutoFit/>
            </a:bodyPr>
            <a:lstStyle/>
            <a:p>
              <a:pPr algn="ctr"/>
              <a:r>
                <a:rPr lang="zh-CN" altLang="en-US" sz="1000" b="1" spc="300">
                  <a:solidFill>
                    <a:schemeClr val="bg1"/>
                  </a:solidFill>
                  <a:latin typeface="+mn-ea"/>
                </a:rPr>
                <a:t>由在此输入详细介绍</a:t>
              </a:r>
              <a:endParaRPr lang="zh-CN" altLang="en-US" sz="1000" b="1" spc="300" dirty="0">
                <a:solidFill>
                  <a:schemeClr val="bg1"/>
                </a:solidFill>
                <a:latin typeface="+mn-ea"/>
              </a:endParaRPr>
            </a:p>
          </p:txBody>
        </p:sp>
        <p:sp>
          <p:nvSpPr>
            <p:cNvPr id="70" name="文本框 69"/>
            <p:cNvSpPr txBox="1"/>
            <p:nvPr/>
          </p:nvSpPr>
          <p:spPr>
            <a:xfrm>
              <a:off x="5265676" y="5666087"/>
              <a:ext cx="998992" cy="215444"/>
            </a:xfrm>
            <a:prstGeom prst="rect">
              <a:avLst/>
            </a:prstGeom>
            <a:noFill/>
          </p:spPr>
          <p:txBody>
            <a:bodyPr wrap="none" rtlCol="0">
              <a:spAutoFit/>
            </a:bodyPr>
            <a:lstStyle/>
            <a:p>
              <a:pPr algn="ctr"/>
              <a:r>
                <a:rPr lang="en-US" altLang="zh-CN" sz="800">
                  <a:solidFill>
                    <a:schemeClr val="accent1">
                      <a:lumMod val="60000"/>
                      <a:lumOff val="40000"/>
                    </a:schemeClr>
                  </a:solidFill>
                  <a:latin typeface="+mn-ea"/>
                </a:rPr>
                <a:t>MICROSOFT OFFICE</a:t>
              </a:r>
              <a:endParaRPr lang="zh-CN" altLang="en-US" sz="800" dirty="0">
                <a:solidFill>
                  <a:schemeClr val="accent1">
                    <a:lumMod val="60000"/>
                    <a:lumOff val="40000"/>
                  </a:schemeClr>
                </a:solidFill>
                <a:latin typeface="+mn-ea"/>
              </a:endParaRPr>
            </a:p>
          </p:txBody>
        </p:sp>
        <p:sp>
          <p:nvSpPr>
            <p:cNvPr id="71" name="文本框 70"/>
            <p:cNvSpPr txBox="1"/>
            <p:nvPr/>
          </p:nvSpPr>
          <p:spPr>
            <a:xfrm>
              <a:off x="5529370"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sp>
          <p:nvSpPr>
            <p:cNvPr id="72" name="任意多边形 71"/>
            <p:cNvSpPr>
              <a:spLocks noChangeAspect="1"/>
            </p:cNvSpPr>
            <p:nvPr/>
          </p:nvSpPr>
          <p:spPr>
            <a:xfrm>
              <a:off x="5645171" y="4747385"/>
              <a:ext cx="240000" cy="180000"/>
            </a:xfrm>
            <a:custGeom>
              <a:avLst/>
              <a:gdLst/>
              <a:ahLst/>
              <a:cxnLst/>
              <a:rect l="l" t="t" r="r" b="b"/>
              <a:pathLst>
                <a:path w="293915" h="220436">
                  <a:moveTo>
                    <a:pt x="208524" y="18370"/>
                  </a:moveTo>
                  <a:lnTo>
                    <a:pt x="270952" y="18370"/>
                  </a:lnTo>
                  <a:cubicBezTo>
                    <a:pt x="272292" y="18370"/>
                    <a:pt x="273392" y="18800"/>
                    <a:pt x="274253" y="19661"/>
                  </a:cubicBezTo>
                  <a:cubicBezTo>
                    <a:pt x="275114" y="20522"/>
                    <a:pt x="275545" y="21623"/>
                    <a:pt x="275545" y="22962"/>
                  </a:cubicBezTo>
                  <a:lnTo>
                    <a:pt x="275545" y="85390"/>
                  </a:lnTo>
                  <a:cubicBezTo>
                    <a:pt x="275545" y="87399"/>
                    <a:pt x="274612" y="88811"/>
                    <a:pt x="272746" y="89624"/>
                  </a:cubicBezTo>
                  <a:cubicBezTo>
                    <a:pt x="270881" y="90437"/>
                    <a:pt x="269182" y="90078"/>
                    <a:pt x="267652" y="88547"/>
                  </a:cubicBezTo>
                  <a:lnTo>
                    <a:pt x="250287" y="71182"/>
                  </a:lnTo>
                  <a:lnTo>
                    <a:pt x="159443" y="162026"/>
                  </a:lnTo>
                  <a:cubicBezTo>
                    <a:pt x="158486" y="162983"/>
                    <a:pt x="157386" y="163461"/>
                    <a:pt x="156142" y="163461"/>
                  </a:cubicBezTo>
                  <a:cubicBezTo>
                    <a:pt x="154898" y="163461"/>
                    <a:pt x="153798" y="162983"/>
                    <a:pt x="152841" y="162026"/>
                  </a:cubicBezTo>
                  <a:lnTo>
                    <a:pt x="119403" y="128588"/>
                  </a:lnTo>
                  <a:lnTo>
                    <a:pt x="59702" y="188289"/>
                  </a:lnTo>
                  <a:lnTo>
                    <a:pt x="32147" y="160734"/>
                  </a:lnTo>
                  <a:lnTo>
                    <a:pt x="116102" y="76779"/>
                  </a:lnTo>
                  <a:cubicBezTo>
                    <a:pt x="117059" y="75823"/>
                    <a:pt x="118159" y="75344"/>
                    <a:pt x="119403" y="75344"/>
                  </a:cubicBezTo>
                  <a:cubicBezTo>
                    <a:pt x="120647" y="75344"/>
                    <a:pt x="121747" y="75823"/>
                    <a:pt x="122704" y="76779"/>
                  </a:cubicBezTo>
                  <a:lnTo>
                    <a:pt x="156142" y="110218"/>
                  </a:lnTo>
                  <a:lnTo>
                    <a:pt x="222732" y="43628"/>
                  </a:lnTo>
                  <a:lnTo>
                    <a:pt x="205367" y="26263"/>
                  </a:lnTo>
                  <a:cubicBezTo>
                    <a:pt x="203836" y="24732"/>
                    <a:pt x="203478" y="23034"/>
                    <a:pt x="204291" y="21168"/>
                  </a:cubicBezTo>
                  <a:cubicBezTo>
                    <a:pt x="205104" y="19303"/>
                    <a:pt x="206515" y="18370"/>
                    <a:pt x="208524" y="18370"/>
                  </a:cubicBezTo>
                  <a:close/>
                  <a:moveTo>
                    <a:pt x="0" y="0"/>
                  </a:moveTo>
                  <a:lnTo>
                    <a:pt x="18370" y="0"/>
                  </a:lnTo>
                  <a:lnTo>
                    <a:pt x="18370" y="202066"/>
                  </a:lnTo>
                  <a:lnTo>
                    <a:pt x="293915" y="202066"/>
                  </a:lnTo>
                  <a:lnTo>
                    <a:pt x="293915" y="220436"/>
                  </a:lnTo>
                  <a:lnTo>
                    <a:pt x="0" y="220436"/>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FontAwesome" pitchFamily="2" charset="0"/>
              </a:endParaRPr>
            </a:p>
          </p:txBody>
        </p:sp>
      </p:grpSp>
      <p:grpSp>
        <p:nvGrpSpPr>
          <p:cNvPr id="73" name="组合 72"/>
          <p:cNvGrpSpPr/>
          <p:nvPr/>
        </p:nvGrpSpPr>
        <p:grpSpPr>
          <a:xfrm>
            <a:off x="3111526" y="4321203"/>
            <a:ext cx="1704318" cy="1516786"/>
            <a:chOff x="3111526" y="4364745"/>
            <a:chExt cx="1704318" cy="1516786"/>
          </a:xfrm>
        </p:grpSpPr>
        <p:sp>
          <p:nvSpPr>
            <p:cNvPr id="74" name="同心圆 73"/>
            <p:cNvSpPr>
              <a:spLocks noChangeAspect="1"/>
            </p:cNvSpPr>
            <p:nvPr/>
          </p:nvSpPr>
          <p:spPr>
            <a:xfrm>
              <a:off x="3427764" y="4364745"/>
              <a:ext cx="1023565" cy="1023565"/>
            </a:xfrm>
            <a:prstGeom prst="donut">
              <a:avLst>
                <a:gd name="adj" fmla="val 5574"/>
              </a:avLst>
            </a:prstGeom>
            <a:solidFill>
              <a:schemeClr val="bg2">
                <a:lumMod val="10000"/>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文本框 74"/>
            <p:cNvSpPr txBox="1"/>
            <p:nvPr/>
          </p:nvSpPr>
          <p:spPr>
            <a:xfrm>
              <a:off x="3111526" y="5501973"/>
              <a:ext cx="1704318" cy="246221"/>
            </a:xfrm>
            <a:prstGeom prst="rect">
              <a:avLst/>
            </a:prstGeom>
            <a:noFill/>
          </p:spPr>
          <p:txBody>
            <a:bodyPr wrap="square" rtlCol="0">
              <a:spAutoFit/>
            </a:bodyPr>
            <a:lstStyle/>
            <a:p>
              <a:pPr algn="ctr"/>
              <a:r>
                <a:rPr lang="zh-CN" altLang="en-US" sz="1000" b="1" spc="300">
                  <a:solidFill>
                    <a:schemeClr val="bg1"/>
                  </a:solidFill>
                  <a:latin typeface="+mn-ea"/>
                </a:rPr>
                <a:t>这里输入你的标题</a:t>
              </a:r>
              <a:endParaRPr lang="zh-CN" altLang="en-US" sz="1000" b="1" spc="300" dirty="0">
                <a:solidFill>
                  <a:schemeClr val="bg1"/>
                </a:solidFill>
                <a:latin typeface="+mn-ea"/>
              </a:endParaRPr>
            </a:p>
          </p:txBody>
        </p:sp>
        <p:sp>
          <p:nvSpPr>
            <p:cNvPr id="76" name="文本框 75"/>
            <p:cNvSpPr txBox="1"/>
            <p:nvPr/>
          </p:nvSpPr>
          <p:spPr>
            <a:xfrm>
              <a:off x="3167547" y="5666087"/>
              <a:ext cx="1600118" cy="215444"/>
            </a:xfrm>
            <a:prstGeom prst="rect">
              <a:avLst/>
            </a:prstGeom>
            <a:noFill/>
          </p:spPr>
          <p:txBody>
            <a:bodyPr wrap="none" rtlCol="0">
              <a:spAutoFit/>
            </a:bodyPr>
            <a:lstStyle/>
            <a:p>
              <a:pPr algn="ctr"/>
              <a:r>
                <a:rPr lang="en-US" altLang="zh-CN" sz="800">
                  <a:solidFill>
                    <a:schemeClr val="bg1"/>
                  </a:solidFill>
                  <a:latin typeface="+mn-ea"/>
                </a:rPr>
                <a:t>MICROSOFT OFFICE POWERPOINT</a:t>
              </a:r>
              <a:endParaRPr lang="zh-CN" altLang="en-US" sz="800" dirty="0">
                <a:solidFill>
                  <a:schemeClr val="bg1"/>
                </a:solidFill>
                <a:latin typeface="+mn-ea"/>
              </a:endParaRPr>
            </a:p>
          </p:txBody>
        </p:sp>
        <p:sp>
          <p:nvSpPr>
            <p:cNvPr id="77" name="文本框 76"/>
            <p:cNvSpPr txBox="1"/>
            <p:nvPr/>
          </p:nvSpPr>
          <p:spPr>
            <a:xfrm>
              <a:off x="3703745"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sp>
          <p:nvSpPr>
            <p:cNvPr id="78" name="PA_任意多边形 31"/>
            <p:cNvSpPr>
              <a:spLocks noChangeAspect="1"/>
            </p:cNvSpPr>
            <p:nvPr>
              <p:custDataLst>
                <p:tags r:id="rId3"/>
              </p:custDataLst>
            </p:nvPr>
          </p:nvSpPr>
          <p:spPr>
            <a:xfrm>
              <a:off x="3830261" y="4752353"/>
              <a:ext cx="218571" cy="180000"/>
            </a:xfrm>
            <a:custGeom>
              <a:avLst/>
              <a:gdLst/>
              <a:ahLst/>
              <a:cxnLst/>
              <a:rect l="l" t="t" r="r" b="b"/>
              <a:pathLst>
                <a:path w="312284" h="257175">
                  <a:moveTo>
                    <a:pt x="293914" y="161596"/>
                  </a:moveTo>
                  <a:lnTo>
                    <a:pt x="238805" y="185132"/>
                  </a:lnTo>
                  <a:lnTo>
                    <a:pt x="238805" y="234213"/>
                  </a:lnTo>
                  <a:lnTo>
                    <a:pt x="293914" y="206659"/>
                  </a:lnTo>
                  <a:close/>
                  <a:moveTo>
                    <a:pt x="146957" y="161596"/>
                  </a:moveTo>
                  <a:lnTo>
                    <a:pt x="91848" y="185132"/>
                  </a:lnTo>
                  <a:lnTo>
                    <a:pt x="91848" y="234213"/>
                  </a:lnTo>
                  <a:lnTo>
                    <a:pt x="146957" y="206659"/>
                  </a:lnTo>
                  <a:close/>
                  <a:moveTo>
                    <a:pt x="229620" y="119403"/>
                  </a:moveTo>
                  <a:lnTo>
                    <a:pt x="171641" y="144231"/>
                  </a:lnTo>
                  <a:lnTo>
                    <a:pt x="229620" y="169058"/>
                  </a:lnTo>
                  <a:lnTo>
                    <a:pt x="287599" y="144231"/>
                  </a:lnTo>
                  <a:close/>
                  <a:moveTo>
                    <a:pt x="82663" y="119403"/>
                  </a:moveTo>
                  <a:lnTo>
                    <a:pt x="24684" y="144231"/>
                  </a:lnTo>
                  <a:lnTo>
                    <a:pt x="82663" y="169058"/>
                  </a:lnTo>
                  <a:lnTo>
                    <a:pt x="140642" y="144231"/>
                  </a:lnTo>
                  <a:close/>
                  <a:moveTo>
                    <a:pt x="220435" y="65155"/>
                  </a:moveTo>
                  <a:lnTo>
                    <a:pt x="165327" y="88691"/>
                  </a:lnTo>
                  <a:lnTo>
                    <a:pt x="165327" y="127009"/>
                  </a:lnTo>
                  <a:lnTo>
                    <a:pt x="220435" y="103330"/>
                  </a:lnTo>
                  <a:close/>
                  <a:moveTo>
                    <a:pt x="156142" y="18370"/>
                  </a:moveTo>
                  <a:lnTo>
                    <a:pt x="92853" y="45494"/>
                  </a:lnTo>
                  <a:lnTo>
                    <a:pt x="156142" y="72618"/>
                  </a:lnTo>
                  <a:lnTo>
                    <a:pt x="219431" y="45494"/>
                  </a:lnTo>
                  <a:close/>
                  <a:moveTo>
                    <a:pt x="156142" y="0"/>
                  </a:moveTo>
                  <a:cubicBezTo>
                    <a:pt x="158725" y="0"/>
                    <a:pt x="161117" y="479"/>
                    <a:pt x="163317" y="1435"/>
                  </a:cubicBezTo>
                  <a:lnTo>
                    <a:pt x="227611" y="28990"/>
                  </a:lnTo>
                  <a:cubicBezTo>
                    <a:pt x="230960" y="30521"/>
                    <a:pt x="233663" y="32817"/>
                    <a:pt x="235720" y="35879"/>
                  </a:cubicBezTo>
                  <a:cubicBezTo>
                    <a:pt x="237777" y="38940"/>
                    <a:pt x="238805" y="42289"/>
                    <a:pt x="238805" y="45924"/>
                  </a:cubicBezTo>
                  <a:lnTo>
                    <a:pt x="238805" y="103330"/>
                  </a:lnTo>
                  <a:lnTo>
                    <a:pt x="301090" y="130023"/>
                  </a:lnTo>
                  <a:cubicBezTo>
                    <a:pt x="304534" y="131554"/>
                    <a:pt x="307261" y="133850"/>
                    <a:pt x="309270" y="136912"/>
                  </a:cubicBezTo>
                  <a:cubicBezTo>
                    <a:pt x="311279" y="139973"/>
                    <a:pt x="312284" y="143322"/>
                    <a:pt x="312284" y="146958"/>
                  </a:cubicBezTo>
                  <a:lnTo>
                    <a:pt x="312284" y="206659"/>
                  </a:lnTo>
                  <a:cubicBezTo>
                    <a:pt x="312284" y="210103"/>
                    <a:pt x="311375" y="213308"/>
                    <a:pt x="309557" y="216274"/>
                  </a:cubicBezTo>
                  <a:cubicBezTo>
                    <a:pt x="307739" y="219240"/>
                    <a:pt x="305252" y="221488"/>
                    <a:pt x="302094" y="223019"/>
                  </a:cubicBezTo>
                  <a:lnTo>
                    <a:pt x="237801" y="255166"/>
                  </a:lnTo>
                  <a:cubicBezTo>
                    <a:pt x="235409" y="256506"/>
                    <a:pt x="232682" y="257175"/>
                    <a:pt x="229620" y="257175"/>
                  </a:cubicBezTo>
                  <a:cubicBezTo>
                    <a:pt x="226559" y="257175"/>
                    <a:pt x="223832" y="256506"/>
                    <a:pt x="221440" y="255166"/>
                  </a:cubicBezTo>
                  <a:lnTo>
                    <a:pt x="157146" y="223019"/>
                  </a:lnTo>
                  <a:cubicBezTo>
                    <a:pt x="156668" y="222828"/>
                    <a:pt x="156333" y="222637"/>
                    <a:pt x="156142" y="222445"/>
                  </a:cubicBezTo>
                  <a:cubicBezTo>
                    <a:pt x="155950" y="222637"/>
                    <a:pt x="155615" y="222828"/>
                    <a:pt x="155137" y="223019"/>
                  </a:cubicBezTo>
                  <a:lnTo>
                    <a:pt x="90843" y="255166"/>
                  </a:lnTo>
                  <a:cubicBezTo>
                    <a:pt x="88451" y="256506"/>
                    <a:pt x="85725" y="257175"/>
                    <a:pt x="82663" y="257175"/>
                  </a:cubicBezTo>
                  <a:cubicBezTo>
                    <a:pt x="79602" y="257175"/>
                    <a:pt x="76875" y="256506"/>
                    <a:pt x="74483" y="255166"/>
                  </a:cubicBezTo>
                  <a:lnTo>
                    <a:pt x="10189" y="223019"/>
                  </a:lnTo>
                  <a:cubicBezTo>
                    <a:pt x="7032" y="221488"/>
                    <a:pt x="4544" y="219240"/>
                    <a:pt x="2726" y="216274"/>
                  </a:cubicBezTo>
                  <a:cubicBezTo>
                    <a:pt x="909" y="213308"/>
                    <a:pt x="0" y="210103"/>
                    <a:pt x="0" y="206659"/>
                  </a:cubicBezTo>
                  <a:lnTo>
                    <a:pt x="0" y="146958"/>
                  </a:lnTo>
                  <a:cubicBezTo>
                    <a:pt x="0" y="143322"/>
                    <a:pt x="1028" y="139973"/>
                    <a:pt x="3085" y="136912"/>
                  </a:cubicBezTo>
                  <a:cubicBezTo>
                    <a:pt x="5142" y="133850"/>
                    <a:pt x="7845" y="131554"/>
                    <a:pt x="11194" y="130023"/>
                  </a:cubicBezTo>
                  <a:lnTo>
                    <a:pt x="73478" y="103330"/>
                  </a:lnTo>
                  <a:lnTo>
                    <a:pt x="73478" y="45924"/>
                  </a:lnTo>
                  <a:cubicBezTo>
                    <a:pt x="73478" y="42289"/>
                    <a:pt x="74507" y="38940"/>
                    <a:pt x="76564" y="35879"/>
                  </a:cubicBezTo>
                  <a:cubicBezTo>
                    <a:pt x="78621" y="32817"/>
                    <a:pt x="81324" y="30521"/>
                    <a:pt x="84672" y="28990"/>
                  </a:cubicBezTo>
                  <a:lnTo>
                    <a:pt x="148966" y="1435"/>
                  </a:lnTo>
                  <a:cubicBezTo>
                    <a:pt x="151167" y="479"/>
                    <a:pt x="153558" y="0"/>
                    <a:pt x="156142"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FontAwesome" pitchFamily="2" charset="0"/>
              </a:endParaRPr>
            </a:p>
          </p:txBody>
        </p:sp>
      </p:grpSp>
      <p:sp>
        <p:nvSpPr>
          <p:cNvPr id="79" name="空心弧 78"/>
          <p:cNvSpPr>
            <a:spLocks noChangeAspect="1"/>
          </p:cNvSpPr>
          <p:nvPr/>
        </p:nvSpPr>
        <p:spPr>
          <a:xfrm flipH="1">
            <a:off x="1603533" y="4323353"/>
            <a:ext cx="1020776" cy="1020778"/>
          </a:xfrm>
          <a:prstGeom prst="blockArc">
            <a:avLst>
              <a:gd name="adj1" fmla="val 358711"/>
              <a:gd name="adj2" fmla="val 16227620"/>
              <a:gd name="adj3" fmla="val 54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空心弧 79"/>
          <p:cNvSpPr>
            <a:spLocks noChangeAspect="1"/>
          </p:cNvSpPr>
          <p:nvPr/>
        </p:nvSpPr>
        <p:spPr>
          <a:xfrm flipH="1">
            <a:off x="5254783" y="4323353"/>
            <a:ext cx="1020776" cy="1020778"/>
          </a:xfrm>
          <a:prstGeom prst="blockArc">
            <a:avLst>
              <a:gd name="adj1" fmla="val 358711"/>
              <a:gd name="adj2" fmla="val 16227620"/>
              <a:gd name="adj3" fmla="val 54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空心弧 80"/>
          <p:cNvSpPr>
            <a:spLocks noChangeAspect="1"/>
          </p:cNvSpPr>
          <p:nvPr/>
        </p:nvSpPr>
        <p:spPr>
          <a:xfrm flipH="1">
            <a:off x="3429158" y="4323353"/>
            <a:ext cx="1020776" cy="1020778"/>
          </a:xfrm>
          <a:prstGeom prst="blockArc">
            <a:avLst>
              <a:gd name="adj1" fmla="val 358711"/>
              <a:gd name="adj2" fmla="val 16227620"/>
              <a:gd name="adj3" fmla="val 544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750"/>
                                            <p:tgtEl>
                                              <p:spTgt spid="56"/>
                                            </p:tgtEl>
                                          </p:cBhvr>
                                        </p:animEffect>
                                      </p:childTnLst>
                                    </p:cTn>
                                  </p:par>
                                  <p:par>
                                    <p:cTn id="14" presetID="35" presetClass="path" presetSubtype="0" decel="100000" fill="hold" grpId="1" nodeType="withEffect">
                                      <p:stCondLst>
                                        <p:cond delay="0"/>
                                      </p:stCondLst>
                                      <p:childTnLst>
                                        <p:animMotion origin="layout" path="M 2.29167E-6 -3.7037E-6 L -0.04558 -3.7037E-6 " pathEditMode="relative" rAng="0" ptsTypes="AA">
                                          <p:cBhvr>
                                            <p:cTn id="15" dur="1500" spd="-100000" fill="hold"/>
                                            <p:tgtEl>
                                              <p:spTgt spid="56"/>
                                            </p:tgtEl>
                                            <p:attrNameLst>
                                              <p:attrName>ppt_x</p:attrName>
                                              <p:attrName>ppt_y</p:attrName>
                                            </p:attrNameLst>
                                          </p:cBhvr>
                                          <p:rCtr x="-2279" y="0"/>
                                        </p:animMotion>
                                      </p:childTnLst>
                                    </p:cTn>
                                  </p:par>
                                  <p:par>
                                    <p:cTn id="16" presetID="10" presetClass="entr" presetSubtype="0" fill="hold" grpId="0" nodeType="withEffect">
                                      <p:stCondLst>
                                        <p:cond delay="25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750"/>
                                            <p:tgtEl>
                                              <p:spTgt spid="55"/>
                                            </p:tgtEl>
                                          </p:cBhvr>
                                        </p:animEffect>
                                      </p:childTnLst>
                                    </p:cTn>
                                  </p:par>
                                  <p:par>
                                    <p:cTn id="19" presetID="35" presetClass="path" presetSubtype="0" decel="100000" fill="hold" grpId="1" nodeType="withEffect">
                                      <p:stCondLst>
                                        <p:cond delay="250"/>
                                      </p:stCondLst>
                                      <p:childTnLst>
                                        <p:animMotion origin="layout" path="M 4.375E-6 3.7037E-7 L -0.04558 3.7037E-7 " pathEditMode="relative" rAng="0" ptsTypes="AA">
                                          <p:cBhvr>
                                            <p:cTn id="20" dur="1500" spd="-100000" fill="hold"/>
                                            <p:tgtEl>
                                              <p:spTgt spid="55"/>
                                            </p:tgtEl>
                                            <p:attrNameLst>
                                              <p:attrName>ppt_x</p:attrName>
                                              <p:attrName>ppt_y</p:attrName>
                                            </p:attrNameLst>
                                          </p:cBhvr>
                                          <p:rCtr x="-2279" y="0"/>
                                        </p:animMotion>
                                      </p:childTnLst>
                                    </p:cTn>
                                  </p:par>
                                  <p:par>
                                    <p:cTn id="21" presetID="10" presetClass="entr" presetSubtype="0" fill="hold" grpId="0" nodeType="withEffect">
                                      <p:stCondLst>
                                        <p:cond delay="50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750"/>
                                            <p:tgtEl>
                                              <p:spTgt spid="57"/>
                                            </p:tgtEl>
                                          </p:cBhvr>
                                        </p:animEffect>
                                      </p:childTnLst>
                                    </p:cTn>
                                  </p:par>
                                  <p:par>
                                    <p:cTn id="24" presetID="35" presetClass="path" presetSubtype="0" decel="100000" fill="hold" grpId="1" nodeType="withEffect">
                                      <p:stCondLst>
                                        <p:cond delay="500"/>
                                      </p:stCondLst>
                                      <p:childTnLst>
                                        <p:animMotion origin="layout" path="M 3.54167E-6 1.48148E-6 L -0.04558 1.48148E-6 " pathEditMode="relative" rAng="0" ptsTypes="AA">
                                          <p:cBhvr>
                                            <p:cTn id="25" dur="1500" spd="-100000" fill="hold"/>
                                            <p:tgtEl>
                                              <p:spTgt spid="57"/>
                                            </p:tgtEl>
                                            <p:attrNameLst>
                                              <p:attrName>ppt_x</p:attrName>
                                              <p:attrName>ppt_y</p:attrName>
                                            </p:attrNameLst>
                                          </p:cBhvr>
                                          <p:rCtr x="-2279" y="0"/>
                                        </p:animMotion>
                                      </p:childTnLst>
                                    </p:cTn>
                                  </p:par>
                                  <p:par>
                                    <p:cTn id="26" presetID="10" presetClass="entr" presetSubtype="0" fill="hold" grpId="0" nodeType="withEffect">
                                      <p:stCondLst>
                                        <p:cond delay="100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750"/>
                                            <p:tgtEl>
                                              <p:spTgt spid="59"/>
                                            </p:tgtEl>
                                          </p:cBhvr>
                                        </p:animEffect>
                                      </p:childTnLst>
                                    </p:cTn>
                                  </p:par>
                                  <p:par>
                                    <p:cTn id="29" presetID="64" presetClass="path" presetSubtype="0" decel="100000" fill="hold" grpId="1" nodeType="withEffect">
                                      <p:stCondLst>
                                        <p:cond delay="1000"/>
                                      </p:stCondLst>
                                      <p:childTnLst>
                                        <p:animMotion origin="layout" path="M 3.33333E-6 -4.81481E-6 L 3.33333E-6 -0.08657 " pathEditMode="relative" rAng="0" ptsTypes="AA">
                                          <p:cBhvr>
                                            <p:cTn id="30" dur="1250" spd="-100000" fill="hold"/>
                                            <p:tgtEl>
                                              <p:spTgt spid="59"/>
                                            </p:tgtEl>
                                            <p:attrNameLst>
                                              <p:attrName>ppt_x</p:attrName>
                                              <p:attrName>ppt_y</p:attrName>
                                            </p:attrNameLst>
                                          </p:cBhvr>
                                          <p:rCtr x="0" y="-4329"/>
                                        </p:animMotion>
                                      </p:childTnLst>
                                    </p:cTn>
                                  </p:par>
                                  <p:par>
                                    <p:cTn id="31" presetID="10" presetClass="entr" presetSubtype="0" fill="hold" grpId="0" nodeType="withEffect">
                                      <p:stCondLst>
                                        <p:cond delay="1250"/>
                                      </p:stCondLst>
                                      <p:childTnLst>
                                        <p:set>
                                          <p:cBhvr>
                                            <p:cTn id="32" dur="1" fill="hold">
                                              <p:stCondLst>
                                                <p:cond delay="0"/>
                                              </p:stCondLst>
                                            </p:cTn>
                                            <p:tgtEl>
                                              <p:spTgt spid="60"/>
                                            </p:tgtEl>
                                            <p:attrNameLst>
                                              <p:attrName>style.visibility</p:attrName>
                                            </p:attrNameLst>
                                          </p:cBhvr>
                                          <p:to>
                                            <p:strVal val="visible"/>
                                          </p:to>
                                        </p:set>
                                        <p:animEffect transition="in" filter="fade">
                                          <p:cBhvr>
                                            <p:cTn id="33" dur="750"/>
                                            <p:tgtEl>
                                              <p:spTgt spid="60"/>
                                            </p:tgtEl>
                                          </p:cBhvr>
                                        </p:animEffect>
                                      </p:childTnLst>
                                    </p:cTn>
                                  </p:par>
                                  <p:par>
                                    <p:cTn id="34" presetID="64" presetClass="path" presetSubtype="0" decel="100000" fill="hold" grpId="1" nodeType="withEffect">
                                      <p:stCondLst>
                                        <p:cond delay="1250"/>
                                      </p:stCondLst>
                                      <p:childTnLst>
                                        <p:animMotion origin="layout" path="M 2.91667E-6 -7.40741E-7 L 2.91667E-6 -0.08657 " pathEditMode="relative" rAng="0" ptsTypes="AA">
                                          <p:cBhvr>
                                            <p:cTn id="35" dur="1250" spd="-100000" fill="hold"/>
                                            <p:tgtEl>
                                              <p:spTgt spid="60"/>
                                            </p:tgtEl>
                                            <p:attrNameLst>
                                              <p:attrName>ppt_x</p:attrName>
                                              <p:attrName>ppt_y</p:attrName>
                                            </p:attrNameLst>
                                          </p:cBhvr>
                                          <p:rCtr x="0" y="-4329"/>
                                        </p:animMotion>
                                      </p:childTnLst>
                                    </p:cTn>
                                  </p:par>
                                  <p:par>
                                    <p:cTn id="36" presetID="10" presetClass="entr" presetSubtype="0" fill="hold" grpId="0" nodeType="withEffect">
                                      <p:stCondLst>
                                        <p:cond delay="150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750"/>
                                            <p:tgtEl>
                                              <p:spTgt spid="58"/>
                                            </p:tgtEl>
                                          </p:cBhvr>
                                        </p:animEffect>
                                      </p:childTnLst>
                                    </p:cTn>
                                  </p:par>
                                  <p:par>
                                    <p:cTn id="39" presetID="64" presetClass="path" presetSubtype="0" decel="100000" fill="hold" grpId="1" nodeType="withEffect">
                                      <p:stCondLst>
                                        <p:cond delay="1500"/>
                                      </p:stCondLst>
                                      <p:childTnLst>
                                        <p:animMotion origin="layout" path="M 2.5E-6 -4.81481E-6 L 2.5E-6 -0.08657 " pathEditMode="relative" rAng="0" ptsTypes="AA">
                                          <p:cBhvr>
                                            <p:cTn id="40" dur="1250" spd="-100000" fill="hold"/>
                                            <p:tgtEl>
                                              <p:spTgt spid="58"/>
                                            </p:tgtEl>
                                            <p:attrNameLst>
                                              <p:attrName>ppt_x</p:attrName>
                                              <p:attrName>ppt_y</p:attrName>
                                            </p:attrNameLst>
                                          </p:cBhvr>
                                          <p:rCtr x="0" y="-4329"/>
                                        </p:animMotion>
                                      </p:childTnLst>
                                    </p:cTn>
                                  </p:par>
                                  <p:par>
                                    <p:cTn id="41" presetID="2" presetClass="entr" presetSubtype="4" fill="hold" nodeType="withEffect" p14:presetBounceEnd="53000">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14:bounceEnd="53000">
                                          <p:cBhvr additive="base">
                                            <p:cTn id="43" dur="1500" fill="hold"/>
                                            <p:tgtEl>
                                              <p:spTgt spid="41"/>
                                            </p:tgtEl>
                                            <p:attrNameLst>
                                              <p:attrName>ppt_x</p:attrName>
                                            </p:attrNameLst>
                                          </p:cBhvr>
                                          <p:tavLst>
                                            <p:tav tm="0">
                                              <p:val>
                                                <p:strVal val="#ppt_x"/>
                                              </p:val>
                                            </p:tav>
                                            <p:tav tm="100000">
                                              <p:val>
                                                <p:strVal val="#ppt_x"/>
                                              </p:val>
                                            </p:tav>
                                          </p:tavLst>
                                        </p:anim>
                                        <p:anim calcmode="lin" valueType="num" p14:bounceEnd="53000">
                                          <p:cBhvr additive="base">
                                            <p:cTn id="44" dur="1500" fill="hold"/>
                                            <p:tgtEl>
                                              <p:spTgt spid="41"/>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750" fill="hold"/>
                                            <p:tgtEl>
                                              <p:spTgt spid="52"/>
                                            </p:tgtEl>
                                            <p:attrNameLst>
                                              <p:attrName>ppt_x</p:attrName>
                                            </p:attrNameLst>
                                          </p:cBhvr>
                                          <p:tavLst>
                                            <p:tav tm="0">
                                              <p:val>
                                                <p:strVal val="#ppt_x"/>
                                              </p:val>
                                            </p:tav>
                                            <p:tav tm="100000">
                                              <p:val>
                                                <p:strVal val="#ppt_x"/>
                                              </p:val>
                                            </p:tav>
                                          </p:tavLst>
                                        </p:anim>
                                        <p:anim calcmode="lin" valueType="num">
                                          <p:cBhvr additive="base">
                                            <p:cTn id="48" dur="750" fill="hold"/>
                                            <p:tgtEl>
                                              <p:spTgt spid="52"/>
                                            </p:tgtEl>
                                            <p:attrNameLst>
                                              <p:attrName>ppt_y</p:attrName>
                                            </p:attrNameLst>
                                          </p:cBhvr>
                                          <p:tavLst>
                                            <p:tav tm="0">
                                              <p:val>
                                                <p:strVal val="1+#ppt_h/2"/>
                                              </p:val>
                                            </p:tav>
                                            <p:tav tm="100000">
                                              <p:val>
                                                <p:strVal val="#ppt_y"/>
                                              </p:val>
                                            </p:tav>
                                          </p:tavLst>
                                        </p:anim>
                                      </p:childTnLst>
                                    </p:cTn>
                                  </p:par>
                                  <p:par>
                                    <p:cTn id="49" presetID="2" presetClass="entr" presetSubtype="2" fill="hold" nodeType="withEffect" p14:presetBounceEnd="53000">
                                      <p:stCondLst>
                                        <p:cond delay="250"/>
                                      </p:stCondLst>
                                      <p:childTnLst>
                                        <p:set>
                                          <p:cBhvr>
                                            <p:cTn id="50" dur="1" fill="hold">
                                              <p:stCondLst>
                                                <p:cond delay="0"/>
                                              </p:stCondLst>
                                            </p:cTn>
                                            <p:tgtEl>
                                              <p:spTgt spid="49"/>
                                            </p:tgtEl>
                                            <p:attrNameLst>
                                              <p:attrName>style.visibility</p:attrName>
                                            </p:attrNameLst>
                                          </p:cBhvr>
                                          <p:to>
                                            <p:strVal val="visible"/>
                                          </p:to>
                                        </p:set>
                                        <p:anim calcmode="lin" valueType="num" p14:bounceEnd="53000">
                                          <p:cBhvr additive="base">
                                            <p:cTn id="51" dur="1500" fill="hold"/>
                                            <p:tgtEl>
                                              <p:spTgt spid="49"/>
                                            </p:tgtEl>
                                            <p:attrNameLst>
                                              <p:attrName>ppt_x</p:attrName>
                                            </p:attrNameLst>
                                          </p:cBhvr>
                                          <p:tavLst>
                                            <p:tav tm="0">
                                              <p:val>
                                                <p:strVal val="1+#ppt_w/2"/>
                                              </p:val>
                                            </p:tav>
                                            <p:tav tm="100000">
                                              <p:val>
                                                <p:strVal val="#ppt_x"/>
                                              </p:val>
                                            </p:tav>
                                          </p:tavLst>
                                        </p:anim>
                                        <p:anim calcmode="lin" valueType="num" p14:bounceEnd="53000">
                                          <p:cBhvr additive="base">
                                            <p:cTn id="52" dur="1500" fill="hold"/>
                                            <p:tgtEl>
                                              <p:spTgt spid="49"/>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3000">
                                      <p:stCondLst>
                                        <p:cond delay="500"/>
                                      </p:stCondLst>
                                      <p:childTnLst>
                                        <p:set>
                                          <p:cBhvr>
                                            <p:cTn id="54" dur="1" fill="hold">
                                              <p:stCondLst>
                                                <p:cond delay="0"/>
                                              </p:stCondLst>
                                            </p:cTn>
                                            <p:tgtEl>
                                              <p:spTgt spid="46"/>
                                            </p:tgtEl>
                                            <p:attrNameLst>
                                              <p:attrName>style.visibility</p:attrName>
                                            </p:attrNameLst>
                                          </p:cBhvr>
                                          <p:to>
                                            <p:strVal val="visible"/>
                                          </p:to>
                                        </p:set>
                                        <p:anim calcmode="lin" valueType="num" p14:bounceEnd="53000">
                                          <p:cBhvr additive="base">
                                            <p:cTn id="55" dur="1500" fill="hold"/>
                                            <p:tgtEl>
                                              <p:spTgt spid="46"/>
                                            </p:tgtEl>
                                            <p:attrNameLst>
                                              <p:attrName>ppt_x</p:attrName>
                                            </p:attrNameLst>
                                          </p:cBhvr>
                                          <p:tavLst>
                                            <p:tav tm="0">
                                              <p:val>
                                                <p:strVal val="1+#ppt_w/2"/>
                                              </p:val>
                                            </p:tav>
                                            <p:tav tm="100000">
                                              <p:val>
                                                <p:strVal val="#ppt_x"/>
                                              </p:val>
                                            </p:tav>
                                          </p:tavLst>
                                        </p:anim>
                                        <p:anim calcmode="lin" valueType="num" p14:bounceEnd="53000">
                                          <p:cBhvr additive="base">
                                            <p:cTn id="56" dur="1500" fill="hold"/>
                                            <p:tgtEl>
                                              <p:spTgt spid="46"/>
                                            </p:tgtEl>
                                            <p:attrNameLst>
                                              <p:attrName>ppt_y</p:attrName>
                                            </p:attrNameLst>
                                          </p:cBhvr>
                                          <p:tavLst>
                                            <p:tav tm="0">
                                              <p:val>
                                                <p:strVal val="#ppt_y"/>
                                              </p:val>
                                            </p:tav>
                                            <p:tav tm="100000">
                                              <p:val>
                                                <p:strVal val="#ppt_y"/>
                                              </p:val>
                                            </p:tav>
                                          </p:tavLst>
                                        </p:anim>
                                      </p:childTnLst>
                                    </p:cTn>
                                  </p:par>
                                  <p:par>
                                    <p:cTn id="57" presetID="10" presetClass="entr" presetSubtype="0" fill="hold" grpId="0" nodeType="withEffect">
                                      <p:stCondLst>
                                        <p:cond delay="175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par>
                              <p:cTn id="60" fill="hold">
                                <p:stCondLst>
                                  <p:cond delay="1000"/>
                                </p:stCondLst>
                                <p:childTnLst>
                                  <p:par>
                                    <p:cTn id="61" presetID="10" presetClass="entr" presetSubtype="0" fill="hold"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fade">
                                          <p:cBhvr>
                                            <p:cTn id="63" dur="750"/>
                                            <p:tgtEl>
                                              <p:spTgt spid="61"/>
                                            </p:tgtEl>
                                          </p:cBhvr>
                                        </p:animEffect>
                                      </p:childTnLst>
                                    </p:cTn>
                                  </p:par>
                                </p:childTnLst>
                              </p:cTn>
                            </p:par>
                            <p:par>
                              <p:cTn id="64" fill="hold">
                                <p:stCondLst>
                                  <p:cond delay="2000"/>
                                </p:stCondLst>
                                <p:childTnLst>
                                  <p:par>
                                    <p:cTn id="65" presetID="10" presetClass="entr" presetSubtype="0"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fade">
                                          <p:cBhvr>
                                            <p:cTn id="67" dur="750"/>
                                            <p:tgtEl>
                                              <p:spTgt spid="73"/>
                                            </p:tgtEl>
                                          </p:cBhvr>
                                        </p:animEffect>
                                      </p:childTnLst>
                                    </p:cTn>
                                  </p:par>
                                </p:childTnLst>
                              </p:cTn>
                            </p:par>
                            <p:par>
                              <p:cTn id="68" fill="hold">
                                <p:stCondLst>
                                  <p:cond delay="3000"/>
                                </p:stCondLst>
                                <p:childTnLst>
                                  <p:par>
                                    <p:cTn id="69" presetID="10" presetClass="entr" presetSubtype="0" fill="hold"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fade">
                                          <p:cBhvr>
                                            <p:cTn id="71" dur="750"/>
                                            <p:tgtEl>
                                              <p:spTgt spid="67"/>
                                            </p:tgtEl>
                                          </p:cBhvr>
                                        </p:animEffect>
                                      </p:childTnLst>
                                    </p:cTn>
                                  </p:par>
                                </p:childTnLst>
                              </p:cTn>
                            </p:par>
                            <p:par>
                              <p:cTn id="72" fill="hold">
                                <p:stCondLst>
                                  <p:cond delay="4000"/>
                                </p:stCondLst>
                                <p:childTnLst>
                                  <p:par>
                                    <p:cTn id="73" presetID="21" presetClass="entr" presetSubtype="1" fill="hold" grpId="0"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wheel(1)">
                                          <p:cBhvr>
                                            <p:cTn id="75" dur="1000"/>
                                            <p:tgtEl>
                                              <p:spTgt spid="81"/>
                                            </p:tgtEl>
                                          </p:cBhvr>
                                        </p:animEffect>
                                      </p:childTnLst>
                                    </p:cTn>
                                  </p:par>
                                </p:childTnLst>
                              </p:cTn>
                            </p:par>
                            <p:par>
                              <p:cTn id="76" fill="hold">
                                <p:stCondLst>
                                  <p:cond delay="5000"/>
                                </p:stCondLst>
                                <p:childTnLst>
                                  <p:par>
                                    <p:cTn id="77" presetID="21" presetClass="entr" presetSubtype="1"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wheel(1)">
                                          <p:cBhvr>
                                            <p:cTn id="79" dur="1000"/>
                                            <p:tgtEl>
                                              <p:spTgt spid="79"/>
                                            </p:tgtEl>
                                          </p:cBhvr>
                                        </p:animEffect>
                                      </p:childTnLst>
                                    </p:cTn>
                                  </p:par>
                                </p:childTnLst>
                              </p:cTn>
                            </p:par>
                            <p:par>
                              <p:cTn id="80" fill="hold">
                                <p:stCondLst>
                                  <p:cond delay="6000"/>
                                </p:stCondLst>
                                <p:childTnLst>
                                  <p:par>
                                    <p:cTn id="81" presetID="21" presetClass="entr" presetSubtype="1" fill="hold" grpId="0" nodeType="after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heel(1)">
                                          <p:cBhvr>
                                            <p:cTn id="83" dur="1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5" grpId="0" animBg="1"/>
          <p:bldP spid="55" grpId="0"/>
          <p:bldP spid="55" grpId="1"/>
          <p:bldP spid="56" grpId="0"/>
          <p:bldP spid="56" grpId="1"/>
          <p:bldP spid="57" grpId="0"/>
          <p:bldP spid="57" grpId="1"/>
          <p:bldP spid="58" grpId="0" animBg="1"/>
          <p:bldP spid="58" grpId="1" animBg="1"/>
          <p:bldP spid="59" grpId="0" animBg="1"/>
          <p:bldP spid="59" grpId="1" animBg="1"/>
          <p:bldP spid="60" grpId="0" animBg="1"/>
          <p:bldP spid="60" grpId="1" animBg="1"/>
          <p:bldP spid="79" grpId="0" animBg="1"/>
          <p:bldP spid="80" grpId="0" animBg="1"/>
          <p:bldP spid="8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750"/>
                                            <p:tgtEl>
                                              <p:spTgt spid="56"/>
                                            </p:tgtEl>
                                          </p:cBhvr>
                                        </p:animEffect>
                                      </p:childTnLst>
                                    </p:cTn>
                                  </p:par>
                                  <p:par>
                                    <p:cTn id="14" presetID="35" presetClass="path" presetSubtype="0" decel="100000" fill="hold" grpId="1" nodeType="withEffect">
                                      <p:stCondLst>
                                        <p:cond delay="0"/>
                                      </p:stCondLst>
                                      <p:childTnLst>
                                        <p:animMotion origin="layout" path="M 2.29167E-6 -3.7037E-6 L -0.04558 -3.7037E-6 " pathEditMode="relative" rAng="0" ptsTypes="AA">
                                          <p:cBhvr>
                                            <p:cTn id="15" dur="1500" spd="-100000" fill="hold"/>
                                            <p:tgtEl>
                                              <p:spTgt spid="56"/>
                                            </p:tgtEl>
                                            <p:attrNameLst>
                                              <p:attrName>ppt_x</p:attrName>
                                              <p:attrName>ppt_y</p:attrName>
                                            </p:attrNameLst>
                                          </p:cBhvr>
                                          <p:rCtr x="-2279" y="0"/>
                                        </p:animMotion>
                                      </p:childTnLst>
                                    </p:cTn>
                                  </p:par>
                                  <p:par>
                                    <p:cTn id="16" presetID="10" presetClass="entr" presetSubtype="0" fill="hold" grpId="0" nodeType="withEffect">
                                      <p:stCondLst>
                                        <p:cond delay="25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750"/>
                                            <p:tgtEl>
                                              <p:spTgt spid="55"/>
                                            </p:tgtEl>
                                          </p:cBhvr>
                                        </p:animEffect>
                                      </p:childTnLst>
                                    </p:cTn>
                                  </p:par>
                                  <p:par>
                                    <p:cTn id="19" presetID="35" presetClass="path" presetSubtype="0" decel="100000" fill="hold" grpId="1" nodeType="withEffect">
                                      <p:stCondLst>
                                        <p:cond delay="250"/>
                                      </p:stCondLst>
                                      <p:childTnLst>
                                        <p:animMotion origin="layout" path="M 4.375E-6 3.7037E-7 L -0.04558 3.7037E-7 " pathEditMode="relative" rAng="0" ptsTypes="AA">
                                          <p:cBhvr>
                                            <p:cTn id="20" dur="1500" spd="-100000" fill="hold"/>
                                            <p:tgtEl>
                                              <p:spTgt spid="55"/>
                                            </p:tgtEl>
                                            <p:attrNameLst>
                                              <p:attrName>ppt_x</p:attrName>
                                              <p:attrName>ppt_y</p:attrName>
                                            </p:attrNameLst>
                                          </p:cBhvr>
                                          <p:rCtr x="-2279" y="0"/>
                                        </p:animMotion>
                                      </p:childTnLst>
                                    </p:cTn>
                                  </p:par>
                                  <p:par>
                                    <p:cTn id="21" presetID="10" presetClass="entr" presetSubtype="0" fill="hold" grpId="0" nodeType="withEffect">
                                      <p:stCondLst>
                                        <p:cond delay="50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750"/>
                                            <p:tgtEl>
                                              <p:spTgt spid="57"/>
                                            </p:tgtEl>
                                          </p:cBhvr>
                                        </p:animEffect>
                                      </p:childTnLst>
                                    </p:cTn>
                                  </p:par>
                                  <p:par>
                                    <p:cTn id="24" presetID="35" presetClass="path" presetSubtype="0" decel="100000" fill="hold" grpId="1" nodeType="withEffect">
                                      <p:stCondLst>
                                        <p:cond delay="500"/>
                                      </p:stCondLst>
                                      <p:childTnLst>
                                        <p:animMotion origin="layout" path="M 3.54167E-6 1.48148E-6 L -0.04558 1.48148E-6 " pathEditMode="relative" rAng="0" ptsTypes="AA">
                                          <p:cBhvr>
                                            <p:cTn id="25" dur="1500" spd="-100000" fill="hold"/>
                                            <p:tgtEl>
                                              <p:spTgt spid="57"/>
                                            </p:tgtEl>
                                            <p:attrNameLst>
                                              <p:attrName>ppt_x</p:attrName>
                                              <p:attrName>ppt_y</p:attrName>
                                            </p:attrNameLst>
                                          </p:cBhvr>
                                          <p:rCtr x="-2279" y="0"/>
                                        </p:animMotion>
                                      </p:childTnLst>
                                    </p:cTn>
                                  </p:par>
                                  <p:par>
                                    <p:cTn id="26" presetID="10" presetClass="entr" presetSubtype="0" fill="hold" grpId="0" nodeType="withEffect">
                                      <p:stCondLst>
                                        <p:cond delay="100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750"/>
                                            <p:tgtEl>
                                              <p:spTgt spid="59"/>
                                            </p:tgtEl>
                                          </p:cBhvr>
                                        </p:animEffect>
                                      </p:childTnLst>
                                    </p:cTn>
                                  </p:par>
                                  <p:par>
                                    <p:cTn id="29" presetID="64" presetClass="path" presetSubtype="0" decel="100000" fill="hold" grpId="1" nodeType="withEffect">
                                      <p:stCondLst>
                                        <p:cond delay="1000"/>
                                      </p:stCondLst>
                                      <p:childTnLst>
                                        <p:animMotion origin="layout" path="M 3.33333E-6 -4.81481E-6 L 3.33333E-6 -0.08657 " pathEditMode="relative" rAng="0" ptsTypes="AA">
                                          <p:cBhvr>
                                            <p:cTn id="30" dur="1250" spd="-100000" fill="hold"/>
                                            <p:tgtEl>
                                              <p:spTgt spid="59"/>
                                            </p:tgtEl>
                                            <p:attrNameLst>
                                              <p:attrName>ppt_x</p:attrName>
                                              <p:attrName>ppt_y</p:attrName>
                                            </p:attrNameLst>
                                          </p:cBhvr>
                                          <p:rCtr x="0" y="-4329"/>
                                        </p:animMotion>
                                      </p:childTnLst>
                                    </p:cTn>
                                  </p:par>
                                  <p:par>
                                    <p:cTn id="31" presetID="10" presetClass="entr" presetSubtype="0" fill="hold" grpId="0" nodeType="withEffect">
                                      <p:stCondLst>
                                        <p:cond delay="1250"/>
                                      </p:stCondLst>
                                      <p:childTnLst>
                                        <p:set>
                                          <p:cBhvr>
                                            <p:cTn id="32" dur="1" fill="hold">
                                              <p:stCondLst>
                                                <p:cond delay="0"/>
                                              </p:stCondLst>
                                            </p:cTn>
                                            <p:tgtEl>
                                              <p:spTgt spid="60"/>
                                            </p:tgtEl>
                                            <p:attrNameLst>
                                              <p:attrName>style.visibility</p:attrName>
                                            </p:attrNameLst>
                                          </p:cBhvr>
                                          <p:to>
                                            <p:strVal val="visible"/>
                                          </p:to>
                                        </p:set>
                                        <p:animEffect transition="in" filter="fade">
                                          <p:cBhvr>
                                            <p:cTn id="33" dur="750"/>
                                            <p:tgtEl>
                                              <p:spTgt spid="60"/>
                                            </p:tgtEl>
                                          </p:cBhvr>
                                        </p:animEffect>
                                      </p:childTnLst>
                                    </p:cTn>
                                  </p:par>
                                  <p:par>
                                    <p:cTn id="34" presetID="64" presetClass="path" presetSubtype="0" decel="100000" fill="hold" grpId="1" nodeType="withEffect">
                                      <p:stCondLst>
                                        <p:cond delay="1250"/>
                                      </p:stCondLst>
                                      <p:childTnLst>
                                        <p:animMotion origin="layout" path="M 2.91667E-6 -7.40741E-7 L 2.91667E-6 -0.08657 " pathEditMode="relative" rAng="0" ptsTypes="AA">
                                          <p:cBhvr>
                                            <p:cTn id="35" dur="1250" spd="-100000" fill="hold"/>
                                            <p:tgtEl>
                                              <p:spTgt spid="60"/>
                                            </p:tgtEl>
                                            <p:attrNameLst>
                                              <p:attrName>ppt_x</p:attrName>
                                              <p:attrName>ppt_y</p:attrName>
                                            </p:attrNameLst>
                                          </p:cBhvr>
                                          <p:rCtr x="0" y="-4329"/>
                                        </p:animMotion>
                                      </p:childTnLst>
                                    </p:cTn>
                                  </p:par>
                                  <p:par>
                                    <p:cTn id="36" presetID="10" presetClass="entr" presetSubtype="0" fill="hold" grpId="0" nodeType="withEffect">
                                      <p:stCondLst>
                                        <p:cond delay="150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750"/>
                                            <p:tgtEl>
                                              <p:spTgt spid="58"/>
                                            </p:tgtEl>
                                          </p:cBhvr>
                                        </p:animEffect>
                                      </p:childTnLst>
                                    </p:cTn>
                                  </p:par>
                                  <p:par>
                                    <p:cTn id="39" presetID="64" presetClass="path" presetSubtype="0" decel="100000" fill="hold" grpId="1" nodeType="withEffect">
                                      <p:stCondLst>
                                        <p:cond delay="1500"/>
                                      </p:stCondLst>
                                      <p:childTnLst>
                                        <p:animMotion origin="layout" path="M 2.5E-6 -4.81481E-6 L 2.5E-6 -0.08657 " pathEditMode="relative" rAng="0" ptsTypes="AA">
                                          <p:cBhvr>
                                            <p:cTn id="40" dur="1250" spd="-100000" fill="hold"/>
                                            <p:tgtEl>
                                              <p:spTgt spid="58"/>
                                            </p:tgtEl>
                                            <p:attrNameLst>
                                              <p:attrName>ppt_x</p:attrName>
                                              <p:attrName>ppt_y</p:attrName>
                                            </p:attrNameLst>
                                          </p:cBhvr>
                                          <p:rCtr x="0" y="-4329"/>
                                        </p:animMotion>
                                      </p:childTnLst>
                                    </p:cTn>
                                  </p:par>
                                  <p:par>
                                    <p:cTn id="41" presetID="2" presetClass="entr" presetSubtype="4"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1500" fill="hold"/>
                                            <p:tgtEl>
                                              <p:spTgt spid="41"/>
                                            </p:tgtEl>
                                            <p:attrNameLst>
                                              <p:attrName>ppt_x</p:attrName>
                                            </p:attrNameLst>
                                          </p:cBhvr>
                                          <p:tavLst>
                                            <p:tav tm="0">
                                              <p:val>
                                                <p:strVal val="#ppt_x"/>
                                              </p:val>
                                            </p:tav>
                                            <p:tav tm="100000">
                                              <p:val>
                                                <p:strVal val="#ppt_x"/>
                                              </p:val>
                                            </p:tav>
                                          </p:tavLst>
                                        </p:anim>
                                        <p:anim calcmode="lin" valueType="num">
                                          <p:cBhvr additive="base">
                                            <p:cTn id="44" dur="1500" fill="hold"/>
                                            <p:tgtEl>
                                              <p:spTgt spid="41"/>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750" fill="hold"/>
                                            <p:tgtEl>
                                              <p:spTgt spid="52"/>
                                            </p:tgtEl>
                                            <p:attrNameLst>
                                              <p:attrName>ppt_x</p:attrName>
                                            </p:attrNameLst>
                                          </p:cBhvr>
                                          <p:tavLst>
                                            <p:tav tm="0">
                                              <p:val>
                                                <p:strVal val="#ppt_x"/>
                                              </p:val>
                                            </p:tav>
                                            <p:tav tm="100000">
                                              <p:val>
                                                <p:strVal val="#ppt_x"/>
                                              </p:val>
                                            </p:tav>
                                          </p:tavLst>
                                        </p:anim>
                                        <p:anim calcmode="lin" valueType="num">
                                          <p:cBhvr additive="base">
                                            <p:cTn id="48" dur="750" fill="hold"/>
                                            <p:tgtEl>
                                              <p:spTgt spid="52"/>
                                            </p:tgtEl>
                                            <p:attrNameLst>
                                              <p:attrName>ppt_y</p:attrName>
                                            </p:attrNameLst>
                                          </p:cBhvr>
                                          <p:tavLst>
                                            <p:tav tm="0">
                                              <p:val>
                                                <p:strVal val="1+#ppt_h/2"/>
                                              </p:val>
                                            </p:tav>
                                            <p:tav tm="100000">
                                              <p:val>
                                                <p:strVal val="#ppt_y"/>
                                              </p:val>
                                            </p:tav>
                                          </p:tavLst>
                                        </p:anim>
                                      </p:childTnLst>
                                    </p:cTn>
                                  </p:par>
                                  <p:par>
                                    <p:cTn id="49" presetID="2" presetClass="entr" presetSubtype="2" fill="hold" nodeType="withEffect">
                                      <p:stCondLst>
                                        <p:cond delay="25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1500" fill="hold"/>
                                            <p:tgtEl>
                                              <p:spTgt spid="49"/>
                                            </p:tgtEl>
                                            <p:attrNameLst>
                                              <p:attrName>ppt_x</p:attrName>
                                            </p:attrNameLst>
                                          </p:cBhvr>
                                          <p:tavLst>
                                            <p:tav tm="0">
                                              <p:val>
                                                <p:strVal val="1+#ppt_w/2"/>
                                              </p:val>
                                            </p:tav>
                                            <p:tav tm="100000">
                                              <p:val>
                                                <p:strVal val="#ppt_x"/>
                                              </p:val>
                                            </p:tav>
                                          </p:tavLst>
                                        </p:anim>
                                        <p:anim calcmode="lin" valueType="num">
                                          <p:cBhvr additive="base">
                                            <p:cTn id="52" dur="1500" fill="hold"/>
                                            <p:tgtEl>
                                              <p:spTgt spid="49"/>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50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1500" fill="hold"/>
                                            <p:tgtEl>
                                              <p:spTgt spid="46"/>
                                            </p:tgtEl>
                                            <p:attrNameLst>
                                              <p:attrName>ppt_x</p:attrName>
                                            </p:attrNameLst>
                                          </p:cBhvr>
                                          <p:tavLst>
                                            <p:tav tm="0">
                                              <p:val>
                                                <p:strVal val="1+#ppt_w/2"/>
                                              </p:val>
                                            </p:tav>
                                            <p:tav tm="100000">
                                              <p:val>
                                                <p:strVal val="#ppt_x"/>
                                              </p:val>
                                            </p:tav>
                                          </p:tavLst>
                                        </p:anim>
                                        <p:anim calcmode="lin" valueType="num">
                                          <p:cBhvr additive="base">
                                            <p:cTn id="56" dur="1500" fill="hold"/>
                                            <p:tgtEl>
                                              <p:spTgt spid="46"/>
                                            </p:tgtEl>
                                            <p:attrNameLst>
                                              <p:attrName>ppt_y</p:attrName>
                                            </p:attrNameLst>
                                          </p:cBhvr>
                                          <p:tavLst>
                                            <p:tav tm="0">
                                              <p:val>
                                                <p:strVal val="#ppt_y"/>
                                              </p:val>
                                            </p:tav>
                                            <p:tav tm="100000">
                                              <p:val>
                                                <p:strVal val="#ppt_y"/>
                                              </p:val>
                                            </p:tav>
                                          </p:tavLst>
                                        </p:anim>
                                      </p:childTnLst>
                                    </p:cTn>
                                  </p:par>
                                  <p:par>
                                    <p:cTn id="57" presetID="10" presetClass="entr" presetSubtype="0" fill="hold" grpId="0" nodeType="withEffect">
                                      <p:stCondLst>
                                        <p:cond delay="175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par>
                              <p:cTn id="60" fill="hold">
                                <p:stCondLst>
                                  <p:cond delay="1000"/>
                                </p:stCondLst>
                                <p:childTnLst>
                                  <p:par>
                                    <p:cTn id="61" presetID="10" presetClass="entr" presetSubtype="0" fill="hold"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fade">
                                          <p:cBhvr>
                                            <p:cTn id="63" dur="750"/>
                                            <p:tgtEl>
                                              <p:spTgt spid="61"/>
                                            </p:tgtEl>
                                          </p:cBhvr>
                                        </p:animEffect>
                                      </p:childTnLst>
                                    </p:cTn>
                                  </p:par>
                                </p:childTnLst>
                              </p:cTn>
                            </p:par>
                            <p:par>
                              <p:cTn id="64" fill="hold">
                                <p:stCondLst>
                                  <p:cond delay="2000"/>
                                </p:stCondLst>
                                <p:childTnLst>
                                  <p:par>
                                    <p:cTn id="65" presetID="10" presetClass="entr" presetSubtype="0"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fade">
                                          <p:cBhvr>
                                            <p:cTn id="67" dur="750"/>
                                            <p:tgtEl>
                                              <p:spTgt spid="73"/>
                                            </p:tgtEl>
                                          </p:cBhvr>
                                        </p:animEffect>
                                      </p:childTnLst>
                                    </p:cTn>
                                  </p:par>
                                </p:childTnLst>
                              </p:cTn>
                            </p:par>
                            <p:par>
                              <p:cTn id="68" fill="hold">
                                <p:stCondLst>
                                  <p:cond delay="3000"/>
                                </p:stCondLst>
                                <p:childTnLst>
                                  <p:par>
                                    <p:cTn id="69" presetID="10" presetClass="entr" presetSubtype="0" fill="hold"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fade">
                                          <p:cBhvr>
                                            <p:cTn id="71" dur="750"/>
                                            <p:tgtEl>
                                              <p:spTgt spid="67"/>
                                            </p:tgtEl>
                                          </p:cBhvr>
                                        </p:animEffect>
                                      </p:childTnLst>
                                    </p:cTn>
                                  </p:par>
                                </p:childTnLst>
                              </p:cTn>
                            </p:par>
                            <p:par>
                              <p:cTn id="72" fill="hold">
                                <p:stCondLst>
                                  <p:cond delay="4000"/>
                                </p:stCondLst>
                                <p:childTnLst>
                                  <p:par>
                                    <p:cTn id="73" presetID="21" presetClass="entr" presetSubtype="1" fill="hold" grpId="0"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wheel(1)">
                                          <p:cBhvr>
                                            <p:cTn id="75" dur="1000"/>
                                            <p:tgtEl>
                                              <p:spTgt spid="81"/>
                                            </p:tgtEl>
                                          </p:cBhvr>
                                        </p:animEffect>
                                      </p:childTnLst>
                                    </p:cTn>
                                  </p:par>
                                </p:childTnLst>
                              </p:cTn>
                            </p:par>
                            <p:par>
                              <p:cTn id="76" fill="hold">
                                <p:stCondLst>
                                  <p:cond delay="5000"/>
                                </p:stCondLst>
                                <p:childTnLst>
                                  <p:par>
                                    <p:cTn id="77" presetID="21" presetClass="entr" presetSubtype="1"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wheel(1)">
                                          <p:cBhvr>
                                            <p:cTn id="79" dur="1000"/>
                                            <p:tgtEl>
                                              <p:spTgt spid="79"/>
                                            </p:tgtEl>
                                          </p:cBhvr>
                                        </p:animEffect>
                                      </p:childTnLst>
                                    </p:cTn>
                                  </p:par>
                                </p:childTnLst>
                              </p:cTn>
                            </p:par>
                            <p:par>
                              <p:cTn id="80" fill="hold">
                                <p:stCondLst>
                                  <p:cond delay="6000"/>
                                </p:stCondLst>
                                <p:childTnLst>
                                  <p:par>
                                    <p:cTn id="81" presetID="21" presetClass="entr" presetSubtype="1" fill="hold" grpId="0" nodeType="after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heel(1)">
                                          <p:cBhvr>
                                            <p:cTn id="83" dur="1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5" grpId="0" animBg="1"/>
          <p:bldP spid="55" grpId="0"/>
          <p:bldP spid="55" grpId="1"/>
          <p:bldP spid="56" grpId="0"/>
          <p:bldP spid="56" grpId="1"/>
          <p:bldP spid="57" grpId="0"/>
          <p:bldP spid="57" grpId="1"/>
          <p:bldP spid="58" grpId="0" animBg="1"/>
          <p:bldP spid="58" grpId="1" animBg="1"/>
          <p:bldP spid="59" grpId="0" animBg="1"/>
          <p:bldP spid="59" grpId="1" animBg="1"/>
          <p:bldP spid="60" grpId="0" animBg="1"/>
          <p:bldP spid="60" grpId="1" animBg="1"/>
          <p:bldP spid="79" grpId="0" animBg="1"/>
          <p:bldP spid="80" grpId="0" animBg="1"/>
          <p:bldP spid="81"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0393" y="359852"/>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发展规模</a:t>
            </a:r>
            <a:endParaRPr lang="zh-CN" altLang="en-US" sz="3200" b="1" spc="600" dirty="0">
              <a:solidFill>
                <a:srgbClr val="0070C0"/>
              </a:solidFill>
              <a:latin typeface="+mn-ea"/>
            </a:endParaRPr>
          </a:p>
        </p:txBody>
      </p:sp>
      <p:sp>
        <p:nvSpPr>
          <p:cNvPr id="67" name="Rectangle: Rounded Corners 13"/>
          <p:cNvSpPr/>
          <p:nvPr/>
        </p:nvSpPr>
        <p:spPr>
          <a:xfrm>
            <a:off x="1500865" y="2525985"/>
            <a:ext cx="432000" cy="36000"/>
          </a:xfrm>
          <a:prstGeom prst="roundRect">
            <a:avLst>
              <a:gd name="adj" fmla="val 123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gradFill>
                <a:gsLst>
                  <a:gs pos="2000">
                    <a:srgbClr val="00C7F6"/>
                  </a:gs>
                  <a:gs pos="100000">
                    <a:srgbClr val="21C0D7"/>
                  </a:gs>
                </a:gsLst>
                <a:lin ang="0" scaled="0"/>
              </a:gradFill>
            </a:endParaRPr>
          </a:p>
        </p:txBody>
      </p:sp>
      <p:sp>
        <p:nvSpPr>
          <p:cNvPr id="68" name="TextBox 14"/>
          <p:cNvSpPr txBox="1"/>
          <p:nvPr/>
        </p:nvSpPr>
        <p:spPr>
          <a:xfrm>
            <a:off x="1389720" y="1560970"/>
            <a:ext cx="3082876" cy="461665"/>
          </a:xfrm>
          <a:prstGeom prst="rect">
            <a:avLst/>
          </a:prstGeom>
          <a:noFill/>
        </p:spPr>
        <p:txBody>
          <a:bodyPr wrap="square" rtlCol="0">
            <a:spAutoFit/>
          </a:bodyPr>
          <a:lstStyle/>
          <a:p>
            <a:r>
              <a:rPr lang="zh-CN" altLang="en-US" sz="2400" b="1" spc="300">
                <a:solidFill>
                  <a:schemeClr val="accent3"/>
                </a:solidFill>
                <a:latin typeface="+mj-ea"/>
                <a:ea typeface="+mj-ea"/>
                <a:cs typeface="Lato" panose="020F0502020204030203" pitchFamily="34" charset="0"/>
              </a:rPr>
              <a:t>添加您的标题</a:t>
            </a:r>
            <a:endParaRPr lang="id-ID" sz="2800" b="1" spc="300" dirty="0">
              <a:solidFill>
                <a:schemeClr val="accent3"/>
              </a:solidFill>
              <a:latin typeface="+mj-ea"/>
              <a:ea typeface="+mj-ea"/>
              <a:cs typeface="Lato" panose="020F0502020204030203" pitchFamily="34" charset="0"/>
            </a:endParaRPr>
          </a:p>
        </p:txBody>
      </p:sp>
      <p:sp>
        <p:nvSpPr>
          <p:cNvPr id="69" name="Rectangle 15"/>
          <p:cNvSpPr/>
          <p:nvPr/>
        </p:nvSpPr>
        <p:spPr>
          <a:xfrm>
            <a:off x="1389720" y="2646805"/>
            <a:ext cx="3199915" cy="276999"/>
          </a:xfrm>
          <a:prstGeom prst="rect">
            <a:avLst/>
          </a:prstGeom>
        </p:spPr>
        <p:txBody>
          <a:bodyPr wrap="none">
            <a:spAutoFit/>
          </a:bodyPr>
          <a:lstStyle/>
          <a:p>
            <a:r>
              <a:rPr lang="en-US" sz="1200" dirty="0">
                <a:solidFill>
                  <a:schemeClr val="tx1">
                    <a:lumMod val="65000"/>
                    <a:lumOff val="35000"/>
                  </a:schemeClr>
                </a:solidFill>
                <a:latin typeface="Century Gothic" panose="020B0502020202020204" pitchFamily="34" charset="0"/>
                <a:cs typeface="Calibri" panose="020F0502020204030204"/>
              </a:rPr>
              <a:t>Team management execution is the key</a:t>
            </a:r>
            <a:endParaRPr lang="id-ID" sz="1200" dirty="0">
              <a:solidFill>
                <a:schemeClr val="tx1">
                  <a:lumMod val="65000"/>
                  <a:lumOff val="35000"/>
                </a:schemeClr>
              </a:solidFill>
              <a:latin typeface="Century Gothic" panose="020B0502020202020204" pitchFamily="34" charset="0"/>
            </a:endParaRPr>
          </a:p>
        </p:txBody>
      </p:sp>
      <p:sp>
        <p:nvSpPr>
          <p:cNvPr id="70" name="Text Placeholder 4"/>
          <p:cNvSpPr txBox="1"/>
          <p:nvPr/>
        </p:nvSpPr>
        <p:spPr>
          <a:xfrm>
            <a:off x="1389719" y="3229277"/>
            <a:ext cx="3199916" cy="1674817"/>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zh-CN" altLang="en-US" sz="1400" spc="300">
                <a:solidFill>
                  <a:schemeClr val="bg1">
                    <a:lumMod val="65000"/>
                  </a:schemeClr>
                </a:solidFill>
                <a:latin typeface="Century Gothic" panose="020B0502020202020204" pitchFamily="34" charset="0"/>
                <a:cs typeface="Calibri" panose="020F0502020204030204"/>
              </a:rPr>
              <a:t>由在此输入详细介绍，以表达项目工作的详细资料和文字信息。</a:t>
            </a:r>
            <a:endParaRPr lang="en-US" altLang="zh-CN" sz="1400" spc="300">
              <a:solidFill>
                <a:schemeClr val="bg1">
                  <a:lumMod val="65000"/>
                </a:schemeClr>
              </a:solidFill>
              <a:latin typeface="Century Gothic" panose="020B0502020202020204" pitchFamily="34" charset="0"/>
              <a:cs typeface="Calibri" panose="020F0502020204030204"/>
            </a:endParaRPr>
          </a:p>
          <a:p>
            <a:pPr marL="0" indent="0" algn="just">
              <a:lnSpc>
                <a:spcPct val="114000"/>
              </a:lnSpc>
              <a:buNone/>
              <a:defRPr/>
            </a:pPr>
            <a:r>
              <a:rPr lang="zh-CN" altLang="en-US" sz="1400" spc="300">
                <a:solidFill>
                  <a:schemeClr val="bg1">
                    <a:lumMod val="65000"/>
                  </a:schemeClr>
                </a:solidFill>
                <a:latin typeface="Century Gothic" panose="020B0502020202020204" pitchFamily="34" charset="0"/>
                <a:cs typeface="Calibri" panose="020F0502020204030204"/>
              </a:rPr>
              <a:t>由在此输入详细介绍，以表达项目工作的详细资料和文字信息。</a:t>
            </a:r>
            <a:endParaRPr lang="id-ID" altLang="zh-CN" sz="1400" spc="300" dirty="0">
              <a:solidFill>
                <a:schemeClr val="bg1">
                  <a:lumMod val="65000"/>
                </a:schemeClr>
              </a:solidFill>
              <a:latin typeface="Century Gothic" panose="020B0502020202020204" pitchFamily="34" charset="0"/>
              <a:cs typeface="Calibri" panose="020F0502020204030204"/>
            </a:endParaRPr>
          </a:p>
        </p:txBody>
      </p:sp>
      <p:pic>
        <p:nvPicPr>
          <p:cNvPr id="71" name="Picture 31"/>
          <p:cNvPicPr>
            <a:picLocks noChangeAspect="1"/>
          </p:cNvPicPr>
          <p:nvPr/>
        </p:nvPicPr>
        <p:blipFill>
          <a:blip r:embed="rId1"/>
          <a:stretch>
            <a:fillRect/>
          </a:stretch>
        </p:blipFill>
        <p:spPr>
          <a:xfrm>
            <a:off x="4478524" y="736609"/>
            <a:ext cx="3243353" cy="5651482"/>
          </a:xfrm>
          <a:prstGeom prst="rect">
            <a:avLst/>
          </a:prstGeom>
        </p:spPr>
      </p:pic>
      <p:sp>
        <p:nvSpPr>
          <p:cNvPr id="72" name="TextBox 27"/>
          <p:cNvSpPr txBox="1"/>
          <p:nvPr/>
        </p:nvSpPr>
        <p:spPr>
          <a:xfrm flipH="1">
            <a:off x="8721758" y="3207348"/>
            <a:ext cx="2153059" cy="367359"/>
          </a:xfrm>
          <a:prstGeom prst="rect">
            <a:avLst/>
          </a:prstGeom>
          <a:noFill/>
        </p:spPr>
        <p:txBody>
          <a:bodyPr wrap="none" rtlCol="0">
            <a:noAutofit/>
          </a:bodyPr>
          <a:lstStyle/>
          <a:p>
            <a:r>
              <a:rPr lang="zh-CN" altLang="en-US" sz="1600" b="1" spc="300">
                <a:solidFill>
                  <a:schemeClr val="accent2"/>
                </a:solidFill>
                <a:latin typeface="+mj-ea"/>
                <a:ea typeface="+mj-ea"/>
                <a:cs typeface="Lato" panose="020F0502020204030203" pitchFamily="34" charset="0"/>
              </a:rPr>
              <a:t>添加您的标题</a:t>
            </a:r>
            <a:endParaRPr lang="id-ID" sz="1600" b="1" spc="300" dirty="0">
              <a:solidFill>
                <a:schemeClr val="accent2"/>
              </a:solidFill>
              <a:latin typeface="+mj-ea"/>
              <a:ea typeface="+mj-ea"/>
              <a:cs typeface="Lato" panose="020F0502020204030203" pitchFamily="34" charset="0"/>
            </a:endParaRPr>
          </a:p>
        </p:txBody>
      </p:sp>
      <p:sp>
        <p:nvSpPr>
          <p:cNvPr id="73" name="TextBox 28"/>
          <p:cNvSpPr txBox="1"/>
          <p:nvPr/>
        </p:nvSpPr>
        <p:spPr>
          <a:xfrm flipH="1">
            <a:off x="8721757" y="3527209"/>
            <a:ext cx="2496096" cy="854080"/>
          </a:xfrm>
          <a:prstGeom prst="rect">
            <a:avLst/>
          </a:prstGeom>
          <a:noFill/>
        </p:spPr>
        <p:txBody>
          <a:bodyPr wrap="square" rtlCol="0">
            <a:spAutoFit/>
          </a:bodyPr>
          <a:lstStyle/>
          <a:p>
            <a:pPr>
              <a:lnSpc>
                <a:spcPct val="150000"/>
              </a:lnSpc>
            </a:pPr>
            <a:r>
              <a:rPr lang="zh-CN" altLang="en-US" sz="1100" spc="300">
                <a:solidFill>
                  <a:prstClr val="white">
                    <a:lumMod val="65000"/>
                  </a:prstClr>
                </a:solidFill>
                <a:latin typeface="Century Gothic" panose="020B0502020202020204" pitchFamily="34" charset="0"/>
              </a:rPr>
              <a:t>由在此输入详细介绍，以表达项目工作的详细资料和文字信息。</a:t>
            </a:r>
            <a:endParaRPr lang="en-US" sz="1100" b="1" spc="300" dirty="0">
              <a:solidFill>
                <a:prstClr val="white">
                  <a:lumMod val="65000"/>
                </a:prstClr>
              </a:solidFill>
              <a:latin typeface="Century Gothic" panose="020B0502020202020204" pitchFamily="34" charset="0"/>
            </a:endParaRPr>
          </a:p>
        </p:txBody>
      </p:sp>
      <p:sp>
        <p:nvSpPr>
          <p:cNvPr id="74" name="TextBox 29"/>
          <p:cNvSpPr txBox="1"/>
          <p:nvPr/>
        </p:nvSpPr>
        <p:spPr>
          <a:xfrm flipH="1">
            <a:off x="8721758" y="1322499"/>
            <a:ext cx="2153059" cy="367359"/>
          </a:xfrm>
          <a:prstGeom prst="rect">
            <a:avLst/>
          </a:prstGeom>
          <a:noFill/>
        </p:spPr>
        <p:txBody>
          <a:bodyPr wrap="none" rtlCol="0">
            <a:noAutofit/>
          </a:bodyPr>
          <a:lstStyle/>
          <a:p>
            <a:r>
              <a:rPr lang="zh-CN" altLang="en-US" sz="1600" b="1" spc="300">
                <a:solidFill>
                  <a:schemeClr val="accent1"/>
                </a:solidFill>
                <a:latin typeface="+mj-ea"/>
                <a:ea typeface="+mj-ea"/>
                <a:cs typeface="Lato" panose="020F0502020204030203" pitchFamily="34" charset="0"/>
              </a:rPr>
              <a:t>添加您的标题</a:t>
            </a:r>
            <a:endParaRPr lang="id-ID" sz="1600" b="1" spc="300" dirty="0">
              <a:solidFill>
                <a:schemeClr val="accent1"/>
              </a:solidFill>
              <a:latin typeface="+mj-ea"/>
              <a:ea typeface="+mj-ea"/>
              <a:cs typeface="Lato" panose="020F0502020204030203" pitchFamily="34" charset="0"/>
            </a:endParaRPr>
          </a:p>
        </p:txBody>
      </p:sp>
      <p:sp>
        <p:nvSpPr>
          <p:cNvPr id="75" name="TextBox 30"/>
          <p:cNvSpPr txBox="1"/>
          <p:nvPr/>
        </p:nvSpPr>
        <p:spPr>
          <a:xfrm flipH="1">
            <a:off x="8721757" y="1642360"/>
            <a:ext cx="2496096" cy="854080"/>
          </a:xfrm>
          <a:prstGeom prst="rect">
            <a:avLst/>
          </a:prstGeom>
          <a:noFill/>
        </p:spPr>
        <p:txBody>
          <a:bodyPr wrap="square" rtlCol="0">
            <a:spAutoFit/>
          </a:bodyPr>
          <a:lstStyle/>
          <a:p>
            <a:pPr>
              <a:lnSpc>
                <a:spcPct val="150000"/>
              </a:lnSpc>
            </a:pPr>
            <a:r>
              <a:rPr lang="zh-CN" altLang="en-US" sz="1100" spc="300">
                <a:solidFill>
                  <a:prstClr val="white">
                    <a:lumMod val="65000"/>
                  </a:prstClr>
                </a:solidFill>
                <a:latin typeface="Century Gothic" panose="020B0502020202020204" pitchFamily="34" charset="0"/>
              </a:rPr>
              <a:t>由在此输入详细介绍，以表达项目工作的详细资料和文字信息。</a:t>
            </a:r>
            <a:endParaRPr lang="en-US" sz="1100" b="1" spc="300" dirty="0">
              <a:solidFill>
                <a:prstClr val="white">
                  <a:lumMod val="65000"/>
                </a:prstClr>
              </a:solidFill>
              <a:latin typeface="Century Gothic" panose="020B0502020202020204" pitchFamily="34" charset="0"/>
            </a:endParaRPr>
          </a:p>
        </p:txBody>
      </p:sp>
      <p:sp>
        <p:nvSpPr>
          <p:cNvPr id="76" name="TextBox 25"/>
          <p:cNvSpPr txBox="1"/>
          <p:nvPr/>
        </p:nvSpPr>
        <p:spPr>
          <a:xfrm flipH="1">
            <a:off x="8721758" y="5092197"/>
            <a:ext cx="2153059" cy="367359"/>
          </a:xfrm>
          <a:prstGeom prst="rect">
            <a:avLst/>
          </a:prstGeom>
          <a:noFill/>
        </p:spPr>
        <p:txBody>
          <a:bodyPr wrap="none" rtlCol="0">
            <a:noAutofit/>
          </a:bodyPr>
          <a:lstStyle/>
          <a:p>
            <a:r>
              <a:rPr lang="zh-CN" altLang="en-US" sz="1600" b="1" spc="300">
                <a:solidFill>
                  <a:schemeClr val="accent2">
                    <a:lumMod val="75000"/>
                  </a:schemeClr>
                </a:solidFill>
                <a:latin typeface="+mj-ea"/>
                <a:ea typeface="+mj-ea"/>
                <a:cs typeface="Lato" panose="020F0502020204030203" pitchFamily="34" charset="0"/>
              </a:rPr>
              <a:t>添加您的标题</a:t>
            </a:r>
            <a:endParaRPr lang="id-ID" sz="1600" b="1" spc="300" dirty="0">
              <a:solidFill>
                <a:schemeClr val="accent2">
                  <a:lumMod val="75000"/>
                </a:schemeClr>
              </a:solidFill>
              <a:latin typeface="+mj-ea"/>
              <a:ea typeface="+mj-ea"/>
              <a:cs typeface="Lato" panose="020F0502020204030203" pitchFamily="34" charset="0"/>
            </a:endParaRPr>
          </a:p>
        </p:txBody>
      </p:sp>
      <p:sp>
        <p:nvSpPr>
          <p:cNvPr id="77" name="TextBox 26"/>
          <p:cNvSpPr txBox="1"/>
          <p:nvPr/>
        </p:nvSpPr>
        <p:spPr>
          <a:xfrm flipH="1">
            <a:off x="8721757" y="5412058"/>
            <a:ext cx="2496096" cy="854080"/>
          </a:xfrm>
          <a:prstGeom prst="rect">
            <a:avLst/>
          </a:prstGeom>
          <a:noFill/>
        </p:spPr>
        <p:txBody>
          <a:bodyPr wrap="square" rtlCol="0">
            <a:spAutoFit/>
          </a:bodyPr>
          <a:lstStyle/>
          <a:p>
            <a:pPr>
              <a:lnSpc>
                <a:spcPct val="150000"/>
              </a:lnSpc>
            </a:pPr>
            <a:r>
              <a:rPr lang="zh-CN" altLang="en-US" sz="1100" spc="300">
                <a:solidFill>
                  <a:prstClr val="white">
                    <a:lumMod val="65000"/>
                  </a:prstClr>
                </a:solidFill>
                <a:latin typeface="Century Gothic" panose="020B0502020202020204" pitchFamily="34" charset="0"/>
              </a:rPr>
              <a:t>由在此输入详细介绍，以表达项目工作的详细资料和文字信息。</a:t>
            </a:r>
            <a:endParaRPr lang="en-US" sz="1100" b="1" spc="300" dirty="0">
              <a:solidFill>
                <a:prstClr val="white">
                  <a:lumMod val="65000"/>
                </a:prstClr>
              </a:solidFill>
              <a:latin typeface="Century Gothic" panose="020B0502020202020204" pitchFamily="34" charset="0"/>
            </a:endParaRPr>
          </a:p>
        </p:txBody>
      </p:sp>
      <p:sp>
        <p:nvSpPr>
          <p:cNvPr id="78" name="Rectangle: Rounded Corners 49"/>
          <p:cNvSpPr/>
          <p:nvPr/>
        </p:nvSpPr>
        <p:spPr>
          <a:xfrm>
            <a:off x="1415278" y="5434502"/>
            <a:ext cx="1335450" cy="351080"/>
          </a:xfrm>
          <a:prstGeom prst="roundRect">
            <a:avLst>
              <a:gd name="adj" fmla="val 50000"/>
            </a:avLst>
          </a:prstGeom>
          <a:gradFill>
            <a:gsLst>
              <a:gs pos="1000">
                <a:schemeClr val="accent1"/>
              </a:gs>
              <a:gs pos="100000">
                <a:schemeClr val="accent2"/>
              </a:gs>
            </a:gsLst>
            <a:lin ang="5400000" scaled="1"/>
          </a:gradFill>
          <a:ln>
            <a:noFill/>
          </a:ln>
          <a:effectLst>
            <a:outerShdw blurRad="254000" dist="635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white"/>
                </a:solidFill>
                <a:latin typeface="Century Gothic" panose="020B0502020202020204" pitchFamily="34" charset="0"/>
                <a:cs typeface="Segoe UI" panose="020B0502040204020203" pitchFamily="34" charset="0"/>
              </a:rPr>
              <a:t>LEARN MORE</a:t>
            </a:r>
            <a:endParaRPr lang="id-ID" sz="1200" dirty="0">
              <a:solidFill>
                <a:prstClr val="white"/>
              </a:solidFill>
              <a:latin typeface="Century Gothic" panose="020B0502020202020204" pitchFamily="34" charset="0"/>
              <a:cs typeface="Segoe UI" panose="020B0502040204020203" pitchFamily="34" charset="0"/>
            </a:endParaRPr>
          </a:p>
        </p:txBody>
      </p:sp>
      <p:grpSp>
        <p:nvGrpSpPr>
          <p:cNvPr id="80" name="PA_组合 46"/>
          <p:cNvGrpSpPr/>
          <p:nvPr>
            <p:custDataLst>
              <p:tags r:id="rId2"/>
            </p:custDataLst>
          </p:nvPr>
        </p:nvGrpSpPr>
        <p:grpSpPr>
          <a:xfrm>
            <a:off x="7769240" y="3222866"/>
            <a:ext cx="738132" cy="738132"/>
            <a:chOff x="8867847" y="4140485"/>
            <a:chExt cx="1026356" cy="1026356"/>
          </a:xfrm>
          <a:effectLst>
            <a:outerShdw blurRad="127000" dist="63500" dir="8100000" algn="tr" rotWithShape="0">
              <a:schemeClr val="tx1">
                <a:alpha val="30000"/>
              </a:schemeClr>
            </a:outerShdw>
          </a:effectLst>
        </p:grpSpPr>
        <p:sp>
          <p:nvSpPr>
            <p:cNvPr id="81" name="Oval 47"/>
            <p:cNvSpPr/>
            <p:nvPr/>
          </p:nvSpPr>
          <p:spPr>
            <a:xfrm>
              <a:off x="8867847" y="4140485"/>
              <a:ext cx="1026356" cy="1026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prstClr val="white"/>
                </a:solidFill>
              </a:endParaRPr>
            </a:p>
          </p:txBody>
        </p:sp>
        <p:sp>
          <p:nvSpPr>
            <p:cNvPr id="82" name="AutoShape 139"/>
            <p:cNvSpPr/>
            <p:nvPr/>
          </p:nvSpPr>
          <p:spPr bwMode="auto">
            <a:xfrm>
              <a:off x="9201809" y="4479963"/>
              <a:ext cx="358432" cy="347402"/>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8F8F8"/>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83" name="PA_组合 46"/>
          <p:cNvGrpSpPr/>
          <p:nvPr>
            <p:custDataLst>
              <p:tags r:id="rId3"/>
            </p:custDataLst>
          </p:nvPr>
        </p:nvGrpSpPr>
        <p:grpSpPr>
          <a:xfrm>
            <a:off x="7769240" y="5107715"/>
            <a:ext cx="738132" cy="738132"/>
            <a:chOff x="8867847" y="4140485"/>
            <a:chExt cx="1026356" cy="1026356"/>
          </a:xfrm>
          <a:effectLst>
            <a:outerShdw blurRad="127000" dist="63500" dir="8100000" algn="tr" rotWithShape="0">
              <a:schemeClr val="tx1">
                <a:alpha val="30000"/>
              </a:schemeClr>
            </a:outerShdw>
          </a:effectLst>
        </p:grpSpPr>
        <p:sp>
          <p:nvSpPr>
            <p:cNvPr id="84" name="Oval 47"/>
            <p:cNvSpPr/>
            <p:nvPr/>
          </p:nvSpPr>
          <p:spPr>
            <a:xfrm>
              <a:off x="8867847" y="4140485"/>
              <a:ext cx="1026356" cy="102635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d-ID" dirty="0">
                <a:solidFill>
                  <a:prstClr val="white"/>
                </a:solidFill>
              </a:endParaRPr>
            </a:p>
          </p:txBody>
        </p:sp>
        <p:sp>
          <p:nvSpPr>
            <p:cNvPr id="85" name="AutoShape 139"/>
            <p:cNvSpPr/>
            <p:nvPr/>
          </p:nvSpPr>
          <p:spPr bwMode="auto">
            <a:xfrm>
              <a:off x="9126905" y="4467536"/>
              <a:ext cx="508239" cy="372256"/>
            </a:xfrm>
            <a:custGeom>
              <a:avLst/>
              <a:gdLst>
                <a:gd name="T0" fmla="*/ 4916 w 6854"/>
                <a:gd name="T1" fmla="*/ 106 h 5028"/>
                <a:gd name="T2" fmla="*/ 3683 w 6854"/>
                <a:gd name="T3" fmla="*/ 944 h 5028"/>
                <a:gd name="T4" fmla="*/ 3911 w 6854"/>
                <a:gd name="T5" fmla="*/ 1563 h 5028"/>
                <a:gd name="T6" fmla="*/ 3017 w 6854"/>
                <a:gd name="T7" fmla="*/ 1464 h 5028"/>
                <a:gd name="T8" fmla="*/ 3225 w 6854"/>
                <a:gd name="T9" fmla="*/ 1141 h 5028"/>
                <a:gd name="T10" fmla="*/ 2304 w 6854"/>
                <a:gd name="T11" fmla="*/ 105 h 5028"/>
                <a:gd name="T12" fmla="*/ 82 w 6854"/>
                <a:gd name="T13" fmla="*/ 1935 h 5028"/>
                <a:gd name="T14" fmla="*/ 82 w 6854"/>
                <a:gd name="T15" fmla="*/ 2329 h 5028"/>
                <a:gd name="T16" fmla="*/ 1117 w 6854"/>
                <a:gd name="T17" fmla="*/ 3249 h 5028"/>
                <a:gd name="T18" fmla="*/ 1371 w 6854"/>
                <a:gd name="T19" fmla="*/ 3110 h 5028"/>
                <a:gd name="T20" fmla="*/ 2824 w 6854"/>
                <a:gd name="T21" fmla="*/ 4858 h 5028"/>
                <a:gd name="T22" fmla="*/ 3484 w 6854"/>
                <a:gd name="T23" fmla="*/ 4896 h 5028"/>
                <a:gd name="T24" fmla="*/ 3942 w 6854"/>
                <a:gd name="T25" fmla="*/ 4591 h 5028"/>
                <a:gd name="T26" fmla="*/ 4399 w 6854"/>
                <a:gd name="T27" fmla="*/ 4287 h 5028"/>
                <a:gd name="T28" fmla="*/ 4856 w 6854"/>
                <a:gd name="T29" fmla="*/ 3982 h 5028"/>
                <a:gd name="T30" fmla="*/ 5527 w 6854"/>
                <a:gd name="T31" fmla="*/ 3177 h 5028"/>
                <a:gd name="T32" fmla="*/ 5907 w 6854"/>
                <a:gd name="T33" fmla="*/ 3167 h 5028"/>
                <a:gd name="T34" fmla="*/ 6745 w 6854"/>
                <a:gd name="T35" fmla="*/ 1935 h 5028"/>
                <a:gd name="T36" fmla="*/ 368 w 6854"/>
                <a:gd name="T37" fmla="*/ 2132 h 5028"/>
                <a:gd name="T38" fmla="*/ 2857 w 6854"/>
                <a:gd name="T39" fmla="*/ 1141 h 5028"/>
                <a:gd name="T40" fmla="*/ 4627 w 6854"/>
                <a:gd name="T41" fmla="*/ 3735 h 5028"/>
                <a:gd name="T42" fmla="*/ 4452 w 6854"/>
                <a:gd name="T43" fmla="*/ 3706 h 5028"/>
                <a:gd name="T44" fmla="*/ 4181 w 6854"/>
                <a:gd name="T45" fmla="*/ 3988 h 5028"/>
                <a:gd name="T46" fmla="*/ 4114 w 6854"/>
                <a:gd name="T47" fmla="*/ 4029 h 5028"/>
                <a:gd name="T48" fmla="*/ 3815 w 6854"/>
                <a:gd name="T49" fmla="*/ 4083 h 5028"/>
                <a:gd name="T50" fmla="*/ 3713 w 6854"/>
                <a:gd name="T51" fmla="*/ 4344 h 5028"/>
                <a:gd name="T52" fmla="*/ 3538 w 6854"/>
                <a:gd name="T53" fmla="*/ 4316 h 5028"/>
                <a:gd name="T54" fmla="*/ 3267 w 6854"/>
                <a:gd name="T55" fmla="*/ 4598 h 5028"/>
                <a:gd name="T56" fmla="*/ 3184 w 6854"/>
                <a:gd name="T57" fmla="*/ 4687 h 5028"/>
                <a:gd name="T58" fmla="*/ 2608 w 6854"/>
                <a:gd name="T59" fmla="*/ 4160 h 5028"/>
                <a:gd name="T60" fmla="*/ 2746 w 6854"/>
                <a:gd name="T61" fmla="*/ 1735 h 5028"/>
                <a:gd name="T62" fmla="*/ 2485 w 6854"/>
                <a:gd name="T63" fmla="*/ 2365 h 5028"/>
                <a:gd name="T64" fmla="*/ 2282 w 6854"/>
                <a:gd name="T65" fmla="*/ 2823 h 5028"/>
                <a:gd name="T66" fmla="*/ 2747 w 6854"/>
                <a:gd name="T67" fmla="*/ 3179 h 5028"/>
                <a:gd name="T68" fmla="*/ 3635 w 6854"/>
                <a:gd name="T69" fmla="*/ 2674 h 5028"/>
                <a:gd name="T70" fmla="*/ 4627 w 6854"/>
                <a:gd name="T71" fmla="*/ 3735 h 5028"/>
                <a:gd name="T72" fmla="*/ 4742 w 6854"/>
                <a:gd name="T73" fmla="*/ 3245 h 5028"/>
                <a:gd name="T74" fmla="*/ 3532 w 6854"/>
                <a:gd name="T75" fmla="*/ 2399 h 5028"/>
                <a:gd name="T76" fmla="*/ 2747 w 6854"/>
                <a:gd name="T77" fmla="*/ 2838 h 5028"/>
                <a:gd name="T78" fmla="*/ 2750 w 6854"/>
                <a:gd name="T79" fmla="*/ 2580 h 5028"/>
                <a:gd name="T80" fmla="*/ 4238 w 6854"/>
                <a:gd name="T81" fmla="*/ 1904 h 5028"/>
                <a:gd name="T82" fmla="*/ 4772 w 6854"/>
                <a:gd name="T83" fmla="*/ 3280 h 5028"/>
                <a:gd name="T84" fmla="*/ 3969 w 6854"/>
                <a:gd name="T85" fmla="*/ 1141 h 5028"/>
                <a:gd name="T86" fmla="*/ 6460 w 6854"/>
                <a:gd name="T87" fmla="*/ 2132 h 5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54" h="5028">
                  <a:moveTo>
                    <a:pt x="6745" y="1935"/>
                  </a:moveTo>
                  <a:lnTo>
                    <a:pt x="4916" y="106"/>
                  </a:lnTo>
                  <a:cubicBezTo>
                    <a:pt x="4811" y="0"/>
                    <a:pt x="4627" y="0"/>
                    <a:pt x="4522" y="106"/>
                  </a:cubicBezTo>
                  <a:lnTo>
                    <a:pt x="3683" y="944"/>
                  </a:lnTo>
                  <a:cubicBezTo>
                    <a:pt x="3576" y="1053"/>
                    <a:pt x="3576" y="1229"/>
                    <a:pt x="3684" y="1338"/>
                  </a:cubicBezTo>
                  <a:lnTo>
                    <a:pt x="3911" y="1563"/>
                  </a:lnTo>
                  <a:cubicBezTo>
                    <a:pt x="3764" y="1551"/>
                    <a:pt x="3557" y="1627"/>
                    <a:pt x="3538" y="1626"/>
                  </a:cubicBezTo>
                  <a:lnTo>
                    <a:pt x="3017" y="1464"/>
                  </a:lnTo>
                  <a:lnTo>
                    <a:pt x="3143" y="1338"/>
                  </a:lnTo>
                  <a:cubicBezTo>
                    <a:pt x="3196" y="1286"/>
                    <a:pt x="3225" y="1216"/>
                    <a:pt x="3225" y="1141"/>
                  </a:cubicBezTo>
                  <a:cubicBezTo>
                    <a:pt x="3225" y="1067"/>
                    <a:pt x="3196" y="997"/>
                    <a:pt x="3143" y="944"/>
                  </a:cubicBezTo>
                  <a:lnTo>
                    <a:pt x="2304" y="105"/>
                  </a:lnTo>
                  <a:cubicBezTo>
                    <a:pt x="2199" y="0"/>
                    <a:pt x="2018" y="0"/>
                    <a:pt x="1911" y="106"/>
                  </a:cubicBezTo>
                  <a:lnTo>
                    <a:pt x="82" y="1935"/>
                  </a:lnTo>
                  <a:cubicBezTo>
                    <a:pt x="29" y="1987"/>
                    <a:pt x="0" y="2057"/>
                    <a:pt x="0" y="2132"/>
                  </a:cubicBezTo>
                  <a:cubicBezTo>
                    <a:pt x="0" y="2206"/>
                    <a:pt x="29" y="2276"/>
                    <a:pt x="82" y="2329"/>
                  </a:cubicBezTo>
                  <a:lnTo>
                    <a:pt x="920" y="3167"/>
                  </a:lnTo>
                  <a:cubicBezTo>
                    <a:pt x="972" y="3220"/>
                    <a:pt x="1043" y="3249"/>
                    <a:pt x="1117" y="3249"/>
                  </a:cubicBezTo>
                  <a:cubicBezTo>
                    <a:pt x="1191" y="3249"/>
                    <a:pt x="1261" y="3220"/>
                    <a:pt x="1314" y="3167"/>
                  </a:cubicBezTo>
                  <a:lnTo>
                    <a:pt x="1371" y="3110"/>
                  </a:lnTo>
                  <a:cubicBezTo>
                    <a:pt x="1520" y="3421"/>
                    <a:pt x="2019" y="4053"/>
                    <a:pt x="2366" y="4401"/>
                  </a:cubicBezTo>
                  <a:lnTo>
                    <a:pt x="2824" y="4858"/>
                  </a:lnTo>
                  <a:cubicBezTo>
                    <a:pt x="2964" y="4998"/>
                    <a:pt x="3097" y="5028"/>
                    <a:pt x="3184" y="5028"/>
                  </a:cubicBezTo>
                  <a:cubicBezTo>
                    <a:pt x="3294" y="5028"/>
                    <a:pt x="3398" y="4982"/>
                    <a:pt x="3484" y="4896"/>
                  </a:cubicBezTo>
                  <a:cubicBezTo>
                    <a:pt x="3569" y="4812"/>
                    <a:pt x="3592" y="4730"/>
                    <a:pt x="3598" y="4671"/>
                  </a:cubicBezTo>
                  <a:cubicBezTo>
                    <a:pt x="3699" y="4694"/>
                    <a:pt x="3850" y="4683"/>
                    <a:pt x="3942" y="4591"/>
                  </a:cubicBezTo>
                  <a:cubicBezTo>
                    <a:pt x="4026" y="4508"/>
                    <a:pt x="4050" y="4425"/>
                    <a:pt x="4055" y="4366"/>
                  </a:cubicBezTo>
                  <a:cubicBezTo>
                    <a:pt x="4156" y="4390"/>
                    <a:pt x="4307" y="4379"/>
                    <a:pt x="4399" y="4287"/>
                  </a:cubicBezTo>
                  <a:cubicBezTo>
                    <a:pt x="4483" y="4203"/>
                    <a:pt x="4507" y="4121"/>
                    <a:pt x="4512" y="4061"/>
                  </a:cubicBezTo>
                  <a:cubicBezTo>
                    <a:pt x="4614" y="4084"/>
                    <a:pt x="4765" y="4074"/>
                    <a:pt x="4856" y="3982"/>
                  </a:cubicBezTo>
                  <a:cubicBezTo>
                    <a:pt x="4934" y="3904"/>
                    <a:pt x="5019" y="3765"/>
                    <a:pt x="4957" y="3571"/>
                  </a:cubicBezTo>
                  <a:cubicBezTo>
                    <a:pt x="5088" y="3449"/>
                    <a:pt x="5309" y="3306"/>
                    <a:pt x="5527" y="3177"/>
                  </a:cubicBezTo>
                  <a:cubicBezTo>
                    <a:pt x="5578" y="3222"/>
                    <a:pt x="5641" y="3249"/>
                    <a:pt x="5710" y="3249"/>
                  </a:cubicBezTo>
                  <a:cubicBezTo>
                    <a:pt x="5784" y="3249"/>
                    <a:pt x="5854" y="3220"/>
                    <a:pt x="5907" y="3167"/>
                  </a:cubicBezTo>
                  <a:lnTo>
                    <a:pt x="6745" y="2329"/>
                  </a:lnTo>
                  <a:cubicBezTo>
                    <a:pt x="6854" y="2220"/>
                    <a:pt x="6854" y="2044"/>
                    <a:pt x="6745" y="1935"/>
                  </a:cubicBezTo>
                  <a:close/>
                  <a:moveTo>
                    <a:pt x="1117" y="2882"/>
                  </a:moveTo>
                  <a:lnTo>
                    <a:pt x="368" y="2132"/>
                  </a:lnTo>
                  <a:lnTo>
                    <a:pt x="2108" y="391"/>
                  </a:lnTo>
                  <a:lnTo>
                    <a:pt x="2857" y="1141"/>
                  </a:lnTo>
                  <a:lnTo>
                    <a:pt x="1117" y="2882"/>
                  </a:lnTo>
                  <a:close/>
                  <a:moveTo>
                    <a:pt x="4627" y="3735"/>
                  </a:moveTo>
                  <a:cubicBezTo>
                    <a:pt x="4615" y="3735"/>
                    <a:pt x="4592" y="3729"/>
                    <a:pt x="4571" y="3724"/>
                  </a:cubicBezTo>
                  <a:cubicBezTo>
                    <a:pt x="4536" y="3716"/>
                    <a:pt x="4496" y="3706"/>
                    <a:pt x="4452" y="3706"/>
                  </a:cubicBezTo>
                  <a:cubicBezTo>
                    <a:pt x="4363" y="3706"/>
                    <a:pt x="4305" y="3745"/>
                    <a:pt x="4272" y="3778"/>
                  </a:cubicBezTo>
                  <a:cubicBezTo>
                    <a:pt x="4195" y="3856"/>
                    <a:pt x="4186" y="3939"/>
                    <a:pt x="4181" y="3988"/>
                  </a:cubicBezTo>
                  <a:cubicBezTo>
                    <a:pt x="4178" y="4023"/>
                    <a:pt x="4177" y="4025"/>
                    <a:pt x="4170" y="4040"/>
                  </a:cubicBezTo>
                  <a:cubicBezTo>
                    <a:pt x="4158" y="4040"/>
                    <a:pt x="4135" y="4034"/>
                    <a:pt x="4114" y="4029"/>
                  </a:cubicBezTo>
                  <a:cubicBezTo>
                    <a:pt x="4079" y="4020"/>
                    <a:pt x="4039" y="4011"/>
                    <a:pt x="3995" y="4011"/>
                  </a:cubicBezTo>
                  <a:cubicBezTo>
                    <a:pt x="3906" y="4011"/>
                    <a:pt x="3848" y="4050"/>
                    <a:pt x="3815" y="4083"/>
                  </a:cubicBezTo>
                  <a:cubicBezTo>
                    <a:pt x="3737" y="4161"/>
                    <a:pt x="3729" y="4244"/>
                    <a:pt x="3724" y="4293"/>
                  </a:cubicBezTo>
                  <a:cubicBezTo>
                    <a:pt x="3720" y="4328"/>
                    <a:pt x="3720" y="4330"/>
                    <a:pt x="3713" y="4344"/>
                  </a:cubicBezTo>
                  <a:cubicBezTo>
                    <a:pt x="3700" y="4344"/>
                    <a:pt x="3677" y="4339"/>
                    <a:pt x="3656" y="4334"/>
                  </a:cubicBezTo>
                  <a:cubicBezTo>
                    <a:pt x="3621" y="4325"/>
                    <a:pt x="3582" y="4316"/>
                    <a:pt x="3538" y="4316"/>
                  </a:cubicBezTo>
                  <a:cubicBezTo>
                    <a:pt x="3448" y="4316"/>
                    <a:pt x="3390" y="4355"/>
                    <a:pt x="3358" y="4388"/>
                  </a:cubicBezTo>
                  <a:cubicBezTo>
                    <a:pt x="3280" y="4465"/>
                    <a:pt x="3272" y="4548"/>
                    <a:pt x="3267" y="4598"/>
                  </a:cubicBezTo>
                  <a:cubicBezTo>
                    <a:pt x="3263" y="4633"/>
                    <a:pt x="3263" y="4635"/>
                    <a:pt x="3243" y="4655"/>
                  </a:cubicBezTo>
                  <a:cubicBezTo>
                    <a:pt x="3211" y="4687"/>
                    <a:pt x="3190" y="4687"/>
                    <a:pt x="3184" y="4687"/>
                  </a:cubicBezTo>
                  <a:cubicBezTo>
                    <a:pt x="3152" y="4687"/>
                    <a:pt x="3109" y="4661"/>
                    <a:pt x="3065" y="4617"/>
                  </a:cubicBezTo>
                  <a:lnTo>
                    <a:pt x="2608" y="4160"/>
                  </a:lnTo>
                  <a:cubicBezTo>
                    <a:pt x="2218" y="3769"/>
                    <a:pt x="1774" y="3147"/>
                    <a:pt x="1603" y="2878"/>
                  </a:cubicBezTo>
                  <a:lnTo>
                    <a:pt x="2746" y="1735"/>
                  </a:lnTo>
                  <a:lnTo>
                    <a:pt x="2998" y="1806"/>
                  </a:lnTo>
                  <a:cubicBezTo>
                    <a:pt x="2787" y="1967"/>
                    <a:pt x="2620" y="2198"/>
                    <a:pt x="2485" y="2365"/>
                  </a:cubicBezTo>
                  <a:cubicBezTo>
                    <a:pt x="2440" y="2421"/>
                    <a:pt x="2404" y="2466"/>
                    <a:pt x="2379" y="2491"/>
                  </a:cubicBezTo>
                  <a:cubicBezTo>
                    <a:pt x="2273" y="2597"/>
                    <a:pt x="2240" y="2709"/>
                    <a:pt x="2282" y="2823"/>
                  </a:cubicBezTo>
                  <a:cubicBezTo>
                    <a:pt x="2313" y="2908"/>
                    <a:pt x="2381" y="2976"/>
                    <a:pt x="2468" y="3062"/>
                  </a:cubicBezTo>
                  <a:cubicBezTo>
                    <a:pt x="2544" y="3138"/>
                    <a:pt x="2641" y="3179"/>
                    <a:pt x="2747" y="3179"/>
                  </a:cubicBezTo>
                  <a:cubicBezTo>
                    <a:pt x="2965" y="3179"/>
                    <a:pt x="3173" y="3014"/>
                    <a:pt x="3374" y="2854"/>
                  </a:cubicBezTo>
                  <a:cubicBezTo>
                    <a:pt x="3419" y="2819"/>
                    <a:pt x="3551" y="2730"/>
                    <a:pt x="3635" y="2674"/>
                  </a:cubicBezTo>
                  <a:cubicBezTo>
                    <a:pt x="3962" y="2972"/>
                    <a:pt x="4278" y="3264"/>
                    <a:pt x="4500" y="3486"/>
                  </a:cubicBezTo>
                  <a:cubicBezTo>
                    <a:pt x="4685" y="3670"/>
                    <a:pt x="4636" y="3719"/>
                    <a:pt x="4627" y="3735"/>
                  </a:cubicBezTo>
                  <a:close/>
                  <a:moveTo>
                    <a:pt x="4772" y="3280"/>
                  </a:moveTo>
                  <a:cubicBezTo>
                    <a:pt x="4761" y="3268"/>
                    <a:pt x="4754" y="3257"/>
                    <a:pt x="4742" y="3245"/>
                  </a:cubicBezTo>
                  <a:cubicBezTo>
                    <a:pt x="4450" y="2953"/>
                    <a:pt x="4069" y="2640"/>
                    <a:pt x="3835" y="2416"/>
                  </a:cubicBezTo>
                  <a:cubicBezTo>
                    <a:pt x="3763" y="2347"/>
                    <a:pt x="3633" y="2368"/>
                    <a:pt x="3532" y="2399"/>
                  </a:cubicBezTo>
                  <a:cubicBezTo>
                    <a:pt x="3414" y="2419"/>
                    <a:pt x="3304" y="2475"/>
                    <a:pt x="3163" y="2587"/>
                  </a:cubicBezTo>
                  <a:cubicBezTo>
                    <a:pt x="3029" y="2693"/>
                    <a:pt x="2846" y="2838"/>
                    <a:pt x="2747" y="2838"/>
                  </a:cubicBezTo>
                  <a:cubicBezTo>
                    <a:pt x="2734" y="2838"/>
                    <a:pt x="2656" y="2783"/>
                    <a:pt x="2642" y="2768"/>
                  </a:cubicBezTo>
                  <a:cubicBezTo>
                    <a:pt x="2613" y="2740"/>
                    <a:pt x="2697" y="2646"/>
                    <a:pt x="2750" y="2580"/>
                  </a:cubicBezTo>
                  <a:cubicBezTo>
                    <a:pt x="2938" y="2348"/>
                    <a:pt x="3187" y="2086"/>
                    <a:pt x="3513" y="1961"/>
                  </a:cubicBezTo>
                  <a:cubicBezTo>
                    <a:pt x="3790" y="1854"/>
                    <a:pt x="3983" y="1900"/>
                    <a:pt x="4238" y="1904"/>
                  </a:cubicBezTo>
                  <a:lnTo>
                    <a:pt x="5275" y="2929"/>
                  </a:lnTo>
                  <a:cubicBezTo>
                    <a:pt x="5088" y="3043"/>
                    <a:pt x="4909" y="3163"/>
                    <a:pt x="4772" y="3280"/>
                  </a:cubicBezTo>
                  <a:close/>
                  <a:moveTo>
                    <a:pt x="5710" y="2881"/>
                  </a:moveTo>
                  <a:lnTo>
                    <a:pt x="3969" y="1141"/>
                  </a:lnTo>
                  <a:lnTo>
                    <a:pt x="4719" y="392"/>
                  </a:lnTo>
                  <a:lnTo>
                    <a:pt x="6460" y="2132"/>
                  </a:lnTo>
                  <a:lnTo>
                    <a:pt x="5710" y="2881"/>
                  </a:lnTo>
                  <a:close/>
                </a:path>
              </a:pathLst>
            </a:custGeom>
            <a:solidFill>
              <a:srgbClr val="F8F8F8"/>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86" name="PA_组合 79"/>
          <p:cNvGrpSpPr/>
          <p:nvPr>
            <p:custDataLst>
              <p:tags r:id="rId4"/>
            </p:custDataLst>
          </p:nvPr>
        </p:nvGrpSpPr>
        <p:grpSpPr>
          <a:xfrm>
            <a:off x="7769240" y="1338017"/>
            <a:ext cx="738132" cy="738132"/>
            <a:chOff x="6928766" y="383962"/>
            <a:chExt cx="738132" cy="738132"/>
          </a:xfrm>
          <a:effectLst>
            <a:outerShdw blurRad="127000" dist="63500" dir="8100000" algn="tr" rotWithShape="0">
              <a:schemeClr val="tx1">
                <a:alpha val="30000"/>
              </a:schemeClr>
            </a:outerShdw>
          </a:effectLst>
        </p:grpSpPr>
        <p:sp>
          <p:nvSpPr>
            <p:cNvPr id="87" name="Oval 40"/>
            <p:cNvSpPr/>
            <p:nvPr/>
          </p:nvSpPr>
          <p:spPr>
            <a:xfrm>
              <a:off x="6928766" y="383962"/>
              <a:ext cx="738132" cy="7381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grpSp>
          <p:nvGrpSpPr>
            <p:cNvPr id="88" name="PA_组合 62"/>
            <p:cNvGrpSpPr>
              <a:grpSpLocks noChangeAspect="1"/>
            </p:cNvGrpSpPr>
            <p:nvPr>
              <p:custDataLst>
                <p:tags r:id="rId5"/>
              </p:custDataLst>
            </p:nvPr>
          </p:nvGrpSpPr>
          <p:grpSpPr>
            <a:xfrm>
              <a:off x="7168233" y="623428"/>
              <a:ext cx="259200" cy="259200"/>
              <a:chOff x="7275629" y="3045147"/>
              <a:chExt cx="464344" cy="464344"/>
            </a:xfrm>
            <a:solidFill>
              <a:schemeClr val="bg1"/>
            </a:solidFill>
          </p:grpSpPr>
          <p:sp>
            <p:nvSpPr>
              <p:cNvPr id="89" name="AutoShape 56"/>
              <p:cNvSpPr/>
              <p:nvPr/>
            </p:nvSpPr>
            <p:spPr bwMode="auto">
              <a:xfrm>
                <a:off x="7275629" y="304514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90" name="AutoShape 57"/>
              <p:cNvSpPr/>
              <p:nvPr/>
            </p:nvSpPr>
            <p:spPr bwMode="auto">
              <a:xfrm>
                <a:off x="7594717" y="304514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91" name="AutoShape 58"/>
              <p:cNvSpPr/>
              <p:nvPr/>
            </p:nvSpPr>
            <p:spPr bwMode="auto">
              <a:xfrm>
                <a:off x="7435173" y="304514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pic>
        <p:nvPicPr>
          <p:cNvPr id="2" name="图片 1"/>
          <p:cNvPicPr>
            <a:picLocks noChangeAspect="1"/>
          </p:cNvPicPr>
          <p:nvPr/>
        </p:nvPicPr>
        <p:blipFill rotWithShape="1">
          <a:blip r:embed="rId6">
            <a:extLst>
              <a:ext uri="{28A0092B-C50C-407E-A947-70E740481C1C}">
                <a14:useLocalDpi xmlns:a14="http://schemas.microsoft.com/office/drawing/2010/main" val="0"/>
              </a:ext>
            </a:extLst>
          </a:blip>
          <a:srcRect l="-1" r="69855" b="3508"/>
          <a:stretch>
            <a:fillRect/>
          </a:stretch>
        </p:blipFill>
        <p:spPr>
          <a:xfrm>
            <a:off x="5062479" y="1716477"/>
            <a:ext cx="2031495" cy="36519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500"/>
                                        <p:tgtEl>
                                          <p:spTgt spid="68"/>
                                        </p:tgtEl>
                                      </p:cBhvr>
                                    </p:animEffect>
                                    <p:anim calcmode="lin" valueType="num">
                                      <p:cBhvr>
                                        <p:cTn id="13" dur="500" fill="hold"/>
                                        <p:tgtEl>
                                          <p:spTgt spid="68"/>
                                        </p:tgtEl>
                                        <p:attrNameLst>
                                          <p:attrName>ppt_x</p:attrName>
                                        </p:attrNameLst>
                                      </p:cBhvr>
                                      <p:tavLst>
                                        <p:tav tm="0">
                                          <p:val>
                                            <p:strVal val="#ppt_x"/>
                                          </p:val>
                                        </p:tav>
                                        <p:tav tm="100000">
                                          <p:val>
                                            <p:strVal val="#ppt_x"/>
                                          </p:val>
                                        </p:tav>
                                      </p:tavLst>
                                    </p:anim>
                                    <p:anim calcmode="lin" valueType="num">
                                      <p:cBhvr>
                                        <p:cTn id="14" dur="500" fill="hold"/>
                                        <p:tgtEl>
                                          <p:spTgt spid="6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750"/>
                                        <p:tgtEl>
                                          <p:spTgt spid="69"/>
                                        </p:tgtEl>
                                      </p:cBhvr>
                                    </p:animEffect>
                                    <p:anim calcmode="lin" valueType="num">
                                      <p:cBhvr>
                                        <p:cTn id="18" dur="750" fill="hold"/>
                                        <p:tgtEl>
                                          <p:spTgt spid="69"/>
                                        </p:tgtEl>
                                        <p:attrNameLst>
                                          <p:attrName>ppt_x</p:attrName>
                                        </p:attrNameLst>
                                      </p:cBhvr>
                                      <p:tavLst>
                                        <p:tav tm="0">
                                          <p:val>
                                            <p:strVal val="#ppt_x"/>
                                          </p:val>
                                        </p:tav>
                                        <p:tav tm="100000">
                                          <p:val>
                                            <p:strVal val="#ppt_x"/>
                                          </p:val>
                                        </p:tav>
                                      </p:tavLst>
                                    </p:anim>
                                    <p:anim calcmode="lin" valueType="num">
                                      <p:cBhvr>
                                        <p:cTn id="19" dur="750" fill="hold"/>
                                        <p:tgtEl>
                                          <p:spTgt spid="69"/>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75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70"/>
                                        </p:tgtEl>
                                        <p:attrNameLst>
                                          <p:attrName>style.visibility</p:attrName>
                                        </p:attrNameLst>
                                      </p:cBhvr>
                                      <p:to>
                                        <p:strVal val="visible"/>
                                      </p:to>
                                    </p:set>
                                    <p:animEffect transition="in" filter="wipe(left)">
                                      <p:cBhvr>
                                        <p:cTn id="25" dur="500"/>
                                        <p:tgtEl>
                                          <p:spTgt spid="70"/>
                                        </p:tgtEl>
                                      </p:cBhvr>
                                    </p:animEffect>
                                  </p:childTnLst>
                                </p:cTn>
                              </p:par>
                              <p:par>
                                <p:cTn id="26" presetID="53" presetClass="entr" presetSubtype="16" fill="hold" grpId="0" nodeType="withEffect">
                                  <p:stCondLst>
                                    <p:cond delay="1250"/>
                                  </p:stCondLst>
                                  <p:childTnLst>
                                    <p:set>
                                      <p:cBhvr>
                                        <p:cTn id="27" dur="1" fill="hold">
                                          <p:stCondLst>
                                            <p:cond delay="0"/>
                                          </p:stCondLst>
                                        </p:cTn>
                                        <p:tgtEl>
                                          <p:spTgt spid="78"/>
                                        </p:tgtEl>
                                        <p:attrNameLst>
                                          <p:attrName>style.visibility</p:attrName>
                                        </p:attrNameLst>
                                      </p:cBhvr>
                                      <p:to>
                                        <p:strVal val="visible"/>
                                      </p:to>
                                    </p:set>
                                    <p:anim calcmode="lin" valueType="num">
                                      <p:cBhvr>
                                        <p:cTn id="28" dur="500" fill="hold"/>
                                        <p:tgtEl>
                                          <p:spTgt spid="78"/>
                                        </p:tgtEl>
                                        <p:attrNameLst>
                                          <p:attrName>ppt_w</p:attrName>
                                        </p:attrNameLst>
                                      </p:cBhvr>
                                      <p:tavLst>
                                        <p:tav tm="0">
                                          <p:val>
                                            <p:fltVal val="0"/>
                                          </p:val>
                                        </p:tav>
                                        <p:tav tm="100000">
                                          <p:val>
                                            <p:strVal val="#ppt_w"/>
                                          </p:val>
                                        </p:tav>
                                      </p:tavLst>
                                    </p:anim>
                                    <p:anim calcmode="lin" valueType="num">
                                      <p:cBhvr>
                                        <p:cTn id="29" dur="500" fill="hold"/>
                                        <p:tgtEl>
                                          <p:spTgt spid="78"/>
                                        </p:tgtEl>
                                        <p:attrNameLst>
                                          <p:attrName>ppt_h</p:attrName>
                                        </p:attrNameLst>
                                      </p:cBhvr>
                                      <p:tavLst>
                                        <p:tav tm="0">
                                          <p:val>
                                            <p:fltVal val="0"/>
                                          </p:val>
                                        </p:tav>
                                        <p:tav tm="100000">
                                          <p:val>
                                            <p:strVal val="#ppt_h"/>
                                          </p:val>
                                        </p:tav>
                                      </p:tavLst>
                                    </p:anim>
                                    <p:animEffect transition="in" filter="fade">
                                      <p:cBhvr>
                                        <p:cTn id="30" dur="500"/>
                                        <p:tgtEl>
                                          <p:spTgt spid="78"/>
                                        </p:tgtEl>
                                      </p:cBhvr>
                                    </p:animEffect>
                                  </p:childTnLst>
                                </p:cTn>
                              </p:par>
                              <p:par>
                                <p:cTn id="31" presetID="42" presetClass="entr" presetSubtype="0" fill="hold" nodeType="withEffect">
                                  <p:stCondLst>
                                    <p:cond delay="1500"/>
                                  </p:stCondLst>
                                  <p:childTnLst>
                                    <p:set>
                                      <p:cBhvr>
                                        <p:cTn id="32" dur="1" fill="hold">
                                          <p:stCondLst>
                                            <p:cond delay="0"/>
                                          </p:stCondLst>
                                        </p:cTn>
                                        <p:tgtEl>
                                          <p:spTgt spid="71"/>
                                        </p:tgtEl>
                                        <p:attrNameLst>
                                          <p:attrName>style.visibility</p:attrName>
                                        </p:attrNameLst>
                                      </p:cBhvr>
                                      <p:to>
                                        <p:strVal val="visible"/>
                                      </p:to>
                                    </p:set>
                                    <p:animEffect transition="in" filter="fade">
                                      <p:cBhvr>
                                        <p:cTn id="33" dur="500"/>
                                        <p:tgtEl>
                                          <p:spTgt spid="71"/>
                                        </p:tgtEl>
                                      </p:cBhvr>
                                    </p:animEffect>
                                    <p:anim calcmode="lin" valueType="num">
                                      <p:cBhvr>
                                        <p:cTn id="34" dur="500" fill="hold"/>
                                        <p:tgtEl>
                                          <p:spTgt spid="71"/>
                                        </p:tgtEl>
                                        <p:attrNameLst>
                                          <p:attrName>ppt_x</p:attrName>
                                        </p:attrNameLst>
                                      </p:cBhvr>
                                      <p:tavLst>
                                        <p:tav tm="0">
                                          <p:val>
                                            <p:strVal val="#ppt_x"/>
                                          </p:val>
                                        </p:tav>
                                        <p:tav tm="100000">
                                          <p:val>
                                            <p:strVal val="#ppt_x"/>
                                          </p:val>
                                        </p:tav>
                                      </p:tavLst>
                                    </p:anim>
                                    <p:anim calcmode="lin" valueType="num">
                                      <p:cBhvr>
                                        <p:cTn id="35" dur="500" fill="hold"/>
                                        <p:tgtEl>
                                          <p:spTgt spid="71"/>
                                        </p:tgtEl>
                                        <p:attrNameLst>
                                          <p:attrName>ppt_y</p:attrName>
                                        </p:attrNameLst>
                                      </p:cBhvr>
                                      <p:tavLst>
                                        <p:tav tm="0">
                                          <p:val>
                                            <p:strVal val="#ppt_y+.1"/>
                                          </p:val>
                                        </p:tav>
                                        <p:tav tm="100000">
                                          <p:val>
                                            <p:strVal val="#ppt_y"/>
                                          </p:val>
                                        </p:tav>
                                      </p:tavLst>
                                    </p:anim>
                                  </p:childTnLst>
                                </p:cTn>
                              </p:par>
                              <p:par>
                                <p:cTn id="36" presetID="53" presetClass="entr" presetSubtype="16" fill="hold" nodeType="withEffect">
                                  <p:stCondLst>
                                    <p:cond delay="2000"/>
                                  </p:stCondLst>
                                  <p:childTnLst>
                                    <p:set>
                                      <p:cBhvr>
                                        <p:cTn id="37" dur="1" fill="hold">
                                          <p:stCondLst>
                                            <p:cond delay="0"/>
                                          </p:stCondLst>
                                        </p:cTn>
                                        <p:tgtEl>
                                          <p:spTgt spid="86"/>
                                        </p:tgtEl>
                                        <p:attrNameLst>
                                          <p:attrName>style.visibility</p:attrName>
                                        </p:attrNameLst>
                                      </p:cBhvr>
                                      <p:to>
                                        <p:strVal val="visible"/>
                                      </p:to>
                                    </p:set>
                                    <p:anim calcmode="lin" valueType="num">
                                      <p:cBhvr>
                                        <p:cTn id="38" dur="500" fill="hold"/>
                                        <p:tgtEl>
                                          <p:spTgt spid="86"/>
                                        </p:tgtEl>
                                        <p:attrNameLst>
                                          <p:attrName>ppt_w</p:attrName>
                                        </p:attrNameLst>
                                      </p:cBhvr>
                                      <p:tavLst>
                                        <p:tav tm="0">
                                          <p:val>
                                            <p:fltVal val="0"/>
                                          </p:val>
                                        </p:tav>
                                        <p:tav tm="100000">
                                          <p:val>
                                            <p:strVal val="#ppt_w"/>
                                          </p:val>
                                        </p:tav>
                                      </p:tavLst>
                                    </p:anim>
                                    <p:anim calcmode="lin" valueType="num">
                                      <p:cBhvr>
                                        <p:cTn id="39" dur="500" fill="hold"/>
                                        <p:tgtEl>
                                          <p:spTgt spid="86"/>
                                        </p:tgtEl>
                                        <p:attrNameLst>
                                          <p:attrName>ppt_h</p:attrName>
                                        </p:attrNameLst>
                                      </p:cBhvr>
                                      <p:tavLst>
                                        <p:tav tm="0">
                                          <p:val>
                                            <p:fltVal val="0"/>
                                          </p:val>
                                        </p:tav>
                                        <p:tav tm="100000">
                                          <p:val>
                                            <p:strVal val="#ppt_h"/>
                                          </p:val>
                                        </p:tav>
                                      </p:tavLst>
                                    </p:anim>
                                    <p:animEffect transition="in" filter="fade">
                                      <p:cBhvr>
                                        <p:cTn id="40" dur="500"/>
                                        <p:tgtEl>
                                          <p:spTgt spid="86"/>
                                        </p:tgtEl>
                                      </p:cBhvr>
                                    </p:animEffect>
                                  </p:childTnLst>
                                </p:cTn>
                              </p:par>
                              <p:par>
                                <p:cTn id="41" presetID="42" presetClass="entr" presetSubtype="0" fill="hold" grpId="0" nodeType="withEffect">
                                  <p:stCondLst>
                                    <p:cond delay="225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22" presetClass="entr" presetSubtype="8" fill="hold" grpId="0" nodeType="withEffect">
                                  <p:stCondLst>
                                    <p:cond delay="2500"/>
                                  </p:stCondLst>
                                  <p:childTnLst>
                                    <p:set>
                                      <p:cBhvr>
                                        <p:cTn id="47" dur="1" fill="hold">
                                          <p:stCondLst>
                                            <p:cond delay="0"/>
                                          </p:stCondLst>
                                        </p:cTn>
                                        <p:tgtEl>
                                          <p:spTgt spid="75"/>
                                        </p:tgtEl>
                                        <p:attrNameLst>
                                          <p:attrName>style.visibility</p:attrName>
                                        </p:attrNameLst>
                                      </p:cBhvr>
                                      <p:to>
                                        <p:strVal val="visible"/>
                                      </p:to>
                                    </p:set>
                                    <p:animEffect transition="in" filter="wipe(left)">
                                      <p:cBhvr>
                                        <p:cTn id="48" dur="500"/>
                                        <p:tgtEl>
                                          <p:spTgt spid="75"/>
                                        </p:tgtEl>
                                      </p:cBhvr>
                                    </p:animEffect>
                                  </p:childTnLst>
                                </p:cTn>
                              </p:par>
                              <p:par>
                                <p:cTn id="49" presetID="53" presetClass="entr" presetSubtype="16" fill="hold" nodeType="withEffect">
                                  <p:stCondLst>
                                    <p:cond delay="275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42" presetClass="entr" presetSubtype="0" fill="hold" grpId="0" nodeType="withEffect">
                                  <p:stCondLst>
                                    <p:cond delay="3000"/>
                                  </p:stCondLst>
                                  <p:childTnLst>
                                    <p:set>
                                      <p:cBhvr>
                                        <p:cTn id="55" dur="1" fill="hold">
                                          <p:stCondLst>
                                            <p:cond delay="0"/>
                                          </p:stCondLst>
                                        </p:cTn>
                                        <p:tgtEl>
                                          <p:spTgt spid="72"/>
                                        </p:tgtEl>
                                        <p:attrNameLst>
                                          <p:attrName>style.visibility</p:attrName>
                                        </p:attrNameLst>
                                      </p:cBhvr>
                                      <p:to>
                                        <p:strVal val="visible"/>
                                      </p:to>
                                    </p:set>
                                    <p:animEffect transition="in" filter="fade">
                                      <p:cBhvr>
                                        <p:cTn id="56" dur="500"/>
                                        <p:tgtEl>
                                          <p:spTgt spid="72"/>
                                        </p:tgtEl>
                                      </p:cBhvr>
                                    </p:animEffect>
                                    <p:anim calcmode="lin" valueType="num">
                                      <p:cBhvr>
                                        <p:cTn id="57" dur="500" fill="hold"/>
                                        <p:tgtEl>
                                          <p:spTgt spid="72"/>
                                        </p:tgtEl>
                                        <p:attrNameLst>
                                          <p:attrName>ppt_x</p:attrName>
                                        </p:attrNameLst>
                                      </p:cBhvr>
                                      <p:tavLst>
                                        <p:tav tm="0">
                                          <p:val>
                                            <p:strVal val="#ppt_x"/>
                                          </p:val>
                                        </p:tav>
                                        <p:tav tm="100000">
                                          <p:val>
                                            <p:strVal val="#ppt_x"/>
                                          </p:val>
                                        </p:tav>
                                      </p:tavLst>
                                    </p:anim>
                                    <p:anim calcmode="lin" valueType="num">
                                      <p:cBhvr>
                                        <p:cTn id="58" dur="500" fill="hold"/>
                                        <p:tgtEl>
                                          <p:spTgt spid="72"/>
                                        </p:tgtEl>
                                        <p:attrNameLst>
                                          <p:attrName>ppt_y</p:attrName>
                                        </p:attrNameLst>
                                      </p:cBhvr>
                                      <p:tavLst>
                                        <p:tav tm="0">
                                          <p:val>
                                            <p:strVal val="#ppt_y+.1"/>
                                          </p:val>
                                        </p:tav>
                                        <p:tav tm="100000">
                                          <p:val>
                                            <p:strVal val="#ppt_y"/>
                                          </p:val>
                                        </p:tav>
                                      </p:tavLst>
                                    </p:anim>
                                  </p:childTnLst>
                                </p:cTn>
                              </p:par>
                              <p:par>
                                <p:cTn id="59" presetID="22" presetClass="entr" presetSubtype="8" fill="hold" grpId="0" nodeType="withEffect">
                                  <p:stCondLst>
                                    <p:cond delay="3250"/>
                                  </p:stCondLst>
                                  <p:childTnLst>
                                    <p:set>
                                      <p:cBhvr>
                                        <p:cTn id="60" dur="1" fill="hold">
                                          <p:stCondLst>
                                            <p:cond delay="0"/>
                                          </p:stCondLst>
                                        </p:cTn>
                                        <p:tgtEl>
                                          <p:spTgt spid="73"/>
                                        </p:tgtEl>
                                        <p:attrNameLst>
                                          <p:attrName>style.visibility</p:attrName>
                                        </p:attrNameLst>
                                      </p:cBhvr>
                                      <p:to>
                                        <p:strVal val="visible"/>
                                      </p:to>
                                    </p:set>
                                    <p:animEffect transition="in" filter="wipe(left)">
                                      <p:cBhvr>
                                        <p:cTn id="61" dur="500"/>
                                        <p:tgtEl>
                                          <p:spTgt spid="73"/>
                                        </p:tgtEl>
                                      </p:cBhvr>
                                    </p:animEffect>
                                  </p:childTnLst>
                                </p:cTn>
                              </p:par>
                              <p:par>
                                <p:cTn id="62" presetID="53" presetClass="entr" presetSubtype="16" fill="hold" nodeType="withEffect">
                                  <p:stCondLst>
                                    <p:cond delay="3500"/>
                                  </p:stCondLst>
                                  <p:childTnLst>
                                    <p:set>
                                      <p:cBhvr>
                                        <p:cTn id="63" dur="1" fill="hold">
                                          <p:stCondLst>
                                            <p:cond delay="0"/>
                                          </p:stCondLst>
                                        </p:cTn>
                                        <p:tgtEl>
                                          <p:spTgt spid="83"/>
                                        </p:tgtEl>
                                        <p:attrNameLst>
                                          <p:attrName>style.visibility</p:attrName>
                                        </p:attrNameLst>
                                      </p:cBhvr>
                                      <p:to>
                                        <p:strVal val="visible"/>
                                      </p:to>
                                    </p:set>
                                    <p:anim calcmode="lin" valueType="num">
                                      <p:cBhvr>
                                        <p:cTn id="64" dur="500" fill="hold"/>
                                        <p:tgtEl>
                                          <p:spTgt spid="83"/>
                                        </p:tgtEl>
                                        <p:attrNameLst>
                                          <p:attrName>ppt_w</p:attrName>
                                        </p:attrNameLst>
                                      </p:cBhvr>
                                      <p:tavLst>
                                        <p:tav tm="0">
                                          <p:val>
                                            <p:fltVal val="0"/>
                                          </p:val>
                                        </p:tav>
                                        <p:tav tm="100000">
                                          <p:val>
                                            <p:strVal val="#ppt_w"/>
                                          </p:val>
                                        </p:tav>
                                      </p:tavLst>
                                    </p:anim>
                                    <p:anim calcmode="lin" valueType="num">
                                      <p:cBhvr>
                                        <p:cTn id="65" dur="500" fill="hold"/>
                                        <p:tgtEl>
                                          <p:spTgt spid="83"/>
                                        </p:tgtEl>
                                        <p:attrNameLst>
                                          <p:attrName>ppt_h</p:attrName>
                                        </p:attrNameLst>
                                      </p:cBhvr>
                                      <p:tavLst>
                                        <p:tav tm="0">
                                          <p:val>
                                            <p:fltVal val="0"/>
                                          </p:val>
                                        </p:tav>
                                        <p:tav tm="100000">
                                          <p:val>
                                            <p:strVal val="#ppt_h"/>
                                          </p:val>
                                        </p:tav>
                                      </p:tavLst>
                                    </p:anim>
                                    <p:animEffect transition="in" filter="fade">
                                      <p:cBhvr>
                                        <p:cTn id="66" dur="500"/>
                                        <p:tgtEl>
                                          <p:spTgt spid="83"/>
                                        </p:tgtEl>
                                      </p:cBhvr>
                                    </p:animEffect>
                                  </p:childTnLst>
                                </p:cTn>
                              </p:par>
                              <p:par>
                                <p:cTn id="67" presetID="42" presetClass="entr" presetSubtype="0" fill="hold" grpId="0" nodeType="withEffect">
                                  <p:stCondLst>
                                    <p:cond delay="375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anim calcmode="lin" valueType="num">
                                      <p:cBhvr>
                                        <p:cTn id="70" dur="500" fill="hold"/>
                                        <p:tgtEl>
                                          <p:spTgt spid="76"/>
                                        </p:tgtEl>
                                        <p:attrNameLst>
                                          <p:attrName>ppt_x</p:attrName>
                                        </p:attrNameLst>
                                      </p:cBhvr>
                                      <p:tavLst>
                                        <p:tav tm="0">
                                          <p:val>
                                            <p:strVal val="#ppt_x"/>
                                          </p:val>
                                        </p:tav>
                                        <p:tav tm="100000">
                                          <p:val>
                                            <p:strVal val="#ppt_x"/>
                                          </p:val>
                                        </p:tav>
                                      </p:tavLst>
                                    </p:anim>
                                    <p:anim calcmode="lin" valueType="num">
                                      <p:cBhvr>
                                        <p:cTn id="71" dur="500" fill="hold"/>
                                        <p:tgtEl>
                                          <p:spTgt spid="76"/>
                                        </p:tgtEl>
                                        <p:attrNameLst>
                                          <p:attrName>ppt_y</p:attrName>
                                        </p:attrNameLst>
                                      </p:cBhvr>
                                      <p:tavLst>
                                        <p:tav tm="0">
                                          <p:val>
                                            <p:strVal val="#ppt_y+.1"/>
                                          </p:val>
                                        </p:tav>
                                        <p:tav tm="100000">
                                          <p:val>
                                            <p:strVal val="#ppt_y"/>
                                          </p:val>
                                        </p:tav>
                                      </p:tavLst>
                                    </p:anim>
                                  </p:childTnLst>
                                </p:cTn>
                              </p:par>
                              <p:par>
                                <p:cTn id="72" presetID="22" presetClass="entr" presetSubtype="8" fill="hold" grpId="0" nodeType="withEffect">
                                  <p:stCondLst>
                                    <p:cond delay="4000"/>
                                  </p:stCondLst>
                                  <p:childTnLst>
                                    <p:set>
                                      <p:cBhvr>
                                        <p:cTn id="73" dur="1" fill="hold">
                                          <p:stCondLst>
                                            <p:cond delay="0"/>
                                          </p:stCondLst>
                                        </p:cTn>
                                        <p:tgtEl>
                                          <p:spTgt spid="77"/>
                                        </p:tgtEl>
                                        <p:attrNameLst>
                                          <p:attrName>style.visibility</p:attrName>
                                        </p:attrNameLst>
                                      </p:cBhvr>
                                      <p:to>
                                        <p:strVal val="visible"/>
                                      </p:to>
                                    </p:set>
                                    <p:animEffect transition="in" filter="wipe(left)">
                                      <p:cBhvr>
                                        <p:cTn id="74"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67" grpId="0" animBg="1"/>
      <p:bldP spid="68" grpId="0"/>
      <p:bldP spid="69" grpId="0"/>
      <p:bldP spid="70" grpId="0"/>
      <p:bldP spid="72" grpId="0"/>
      <p:bldP spid="73" grpId="0"/>
      <p:bldP spid="74" grpId="0"/>
      <p:bldP spid="75" grpId="0"/>
      <p:bldP spid="76" grpId="0"/>
      <p:bldP spid="77" grpId="0"/>
      <p:bldP spid="7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6790"/>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团队介绍</a:t>
            </a:r>
            <a:endParaRPr lang="zh-CN" altLang="en-US" sz="3200" b="1" spc="600" dirty="0">
              <a:solidFill>
                <a:srgbClr val="0070C0"/>
              </a:solidFill>
              <a:latin typeface="+mn-ea"/>
            </a:endParaRPr>
          </a:p>
        </p:txBody>
      </p:sp>
      <p:sp>
        <p:nvSpPr>
          <p:cNvPr id="42" name="圆角矩形 41"/>
          <p:cNvSpPr/>
          <p:nvPr/>
        </p:nvSpPr>
        <p:spPr>
          <a:xfrm rot="16200000">
            <a:off x="5551642" y="2359904"/>
            <a:ext cx="3089628" cy="1499347"/>
          </a:xfrm>
          <a:prstGeom prst="roundRect">
            <a:avLst>
              <a:gd name="adj" fmla="val 50000"/>
            </a:avLst>
          </a:prstGeom>
          <a:blipFill dpi="0" rotWithShape="0">
            <a:blip r:embed="rId1" cstate="email"/>
            <a:srcRect/>
            <a:stretch>
              <a:fillRect/>
            </a:stretch>
          </a:blipFill>
          <a:ln>
            <a:noFill/>
          </a:ln>
          <a:effectLst>
            <a:outerShdw blurRad="254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endParaRPr>
          </a:p>
        </p:txBody>
      </p:sp>
      <p:sp>
        <p:nvSpPr>
          <p:cNvPr id="54" name="圆角矩形 53"/>
          <p:cNvSpPr/>
          <p:nvPr/>
        </p:nvSpPr>
        <p:spPr>
          <a:xfrm rot="16200000">
            <a:off x="5551643" y="2359902"/>
            <a:ext cx="3089628" cy="1499350"/>
          </a:xfrm>
          <a:prstGeom prst="roundRect">
            <a:avLst>
              <a:gd name="adj" fmla="val 50000"/>
            </a:avLst>
          </a:prstGeom>
          <a:gradFill flip="none" rotWithShape="1">
            <a:gsLst>
              <a:gs pos="4000">
                <a:schemeClr val="accent2"/>
              </a:gs>
              <a:gs pos="100000">
                <a:schemeClr val="bg1">
                  <a:alpha val="1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endParaRPr>
          </a:p>
        </p:txBody>
      </p:sp>
      <p:sp>
        <p:nvSpPr>
          <p:cNvPr id="55" name="矩形 54"/>
          <p:cNvSpPr/>
          <p:nvPr/>
        </p:nvSpPr>
        <p:spPr>
          <a:xfrm>
            <a:off x="6388783" y="3163938"/>
            <a:ext cx="1415344" cy="821763"/>
          </a:xfrm>
          <a:prstGeom prst="rect">
            <a:avLst/>
          </a:prstGeom>
        </p:spPr>
        <p:txBody>
          <a:bodyPr wrap="square">
            <a:spAutoFit/>
          </a:bodyPr>
          <a:lstStyle/>
          <a:p>
            <a:pPr algn="ctr">
              <a:lnSpc>
                <a:spcPct val="150000"/>
              </a:lnSpc>
            </a:pPr>
            <a:r>
              <a:rPr lang="en-US" altLang="zh-CN" sz="1600" dirty="0">
                <a:solidFill>
                  <a:srgbClr val="FFFFFF"/>
                </a:solidFill>
                <a:latin typeface="Century Gothic" panose="020B0502020202020204" pitchFamily="34" charset="0"/>
                <a:cs typeface="+mn-ea"/>
                <a:sym typeface="+mn-lt"/>
              </a:rPr>
              <a:t>NAME</a:t>
            </a:r>
            <a:endParaRPr lang="en-US" altLang="zh-CN" sz="1600" dirty="0">
              <a:solidFill>
                <a:srgbClr val="FFFFFF"/>
              </a:solidFill>
              <a:latin typeface="Century Gothic" panose="020B0502020202020204" pitchFamily="34" charset="0"/>
              <a:cs typeface="+mn-ea"/>
              <a:sym typeface="+mn-lt"/>
            </a:endParaRPr>
          </a:p>
          <a:p>
            <a:pPr algn="ctr">
              <a:lnSpc>
                <a:spcPct val="130000"/>
              </a:lnSpc>
            </a:pPr>
            <a:r>
              <a:rPr lang="en-US" altLang="zh-CN" sz="900" dirty="0" err="1">
                <a:solidFill>
                  <a:srgbClr val="FFFFFF"/>
                </a:solidFill>
                <a:latin typeface="Century Gothic" panose="020B0502020202020204" pitchFamily="34" charset="0"/>
                <a:cs typeface="+mn-ea"/>
                <a:sym typeface="+mn-lt"/>
              </a:rPr>
              <a:t>Ut</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wisi</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enim</a:t>
            </a:r>
            <a:r>
              <a:rPr lang="en-US" altLang="zh-CN" sz="900" dirty="0">
                <a:solidFill>
                  <a:srgbClr val="FFFFFF"/>
                </a:solidFill>
                <a:latin typeface="Century Gothic" panose="020B0502020202020204" pitchFamily="34" charset="0"/>
                <a:cs typeface="+mn-ea"/>
                <a:sym typeface="+mn-lt"/>
              </a:rPr>
              <a:t> ad minim </a:t>
            </a:r>
            <a:r>
              <a:rPr lang="en-US" altLang="zh-CN" sz="900" dirty="0" err="1">
                <a:solidFill>
                  <a:srgbClr val="FFFFFF"/>
                </a:solidFill>
                <a:latin typeface="Century Gothic" panose="020B0502020202020204" pitchFamily="34" charset="0"/>
                <a:cs typeface="+mn-ea"/>
                <a:sym typeface="+mn-lt"/>
              </a:rPr>
              <a:t>veniam</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quis</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nostrud</a:t>
            </a:r>
            <a:endParaRPr lang="en-US" altLang="zh-CN" sz="900" dirty="0">
              <a:solidFill>
                <a:srgbClr val="FFFFFF"/>
              </a:solidFill>
              <a:latin typeface="Century Gothic" panose="020B0502020202020204" pitchFamily="34" charset="0"/>
              <a:cs typeface="+mn-ea"/>
              <a:sym typeface="+mn-lt"/>
            </a:endParaRPr>
          </a:p>
        </p:txBody>
      </p:sp>
      <p:sp>
        <p:nvSpPr>
          <p:cNvPr id="56" name="圆角矩形 55"/>
          <p:cNvSpPr/>
          <p:nvPr/>
        </p:nvSpPr>
        <p:spPr>
          <a:xfrm>
            <a:off x="6688338" y="4042659"/>
            <a:ext cx="816235" cy="224826"/>
          </a:xfrm>
          <a:prstGeom prst="roundRect">
            <a:avLst>
              <a:gd name="adj" fmla="val 50000"/>
            </a:avLst>
          </a:prstGeom>
          <a:solidFill>
            <a:schemeClr val="bg1"/>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75">
                <a:solidFill>
                  <a:srgbClr val="265B85"/>
                </a:solidFill>
                <a:latin typeface="Century Gothic" panose="020B0502020202020204" pitchFamily="34" charset="0"/>
              </a:rPr>
              <a:t>Read More</a:t>
            </a:r>
            <a:endParaRPr lang="zh-CN" altLang="en-US" sz="675">
              <a:solidFill>
                <a:srgbClr val="265B85"/>
              </a:solidFill>
              <a:latin typeface="Century Gothic" panose="020B0502020202020204" pitchFamily="34" charset="0"/>
            </a:endParaRPr>
          </a:p>
        </p:txBody>
      </p:sp>
      <p:sp>
        <p:nvSpPr>
          <p:cNvPr id="57" name="圆角矩形 56"/>
          <p:cNvSpPr/>
          <p:nvPr/>
        </p:nvSpPr>
        <p:spPr>
          <a:xfrm rot="16200000">
            <a:off x="7594851" y="2359904"/>
            <a:ext cx="3089628" cy="1499347"/>
          </a:xfrm>
          <a:prstGeom prst="roundRect">
            <a:avLst>
              <a:gd name="adj" fmla="val 50000"/>
            </a:avLst>
          </a:prstGeom>
          <a:blipFill dpi="0" rotWithShape="0">
            <a:blip r:embed="rId2" cstate="email"/>
            <a:srcRect/>
            <a:stretch>
              <a:fillRect/>
            </a:stretch>
          </a:blipFill>
          <a:ln>
            <a:noFill/>
          </a:ln>
          <a:effectLst>
            <a:outerShdw blurRad="254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endParaRPr>
          </a:p>
        </p:txBody>
      </p:sp>
      <p:sp>
        <p:nvSpPr>
          <p:cNvPr id="58" name="圆角矩形 57"/>
          <p:cNvSpPr/>
          <p:nvPr/>
        </p:nvSpPr>
        <p:spPr>
          <a:xfrm rot="16200000">
            <a:off x="7594852" y="2359902"/>
            <a:ext cx="3089628" cy="1499350"/>
          </a:xfrm>
          <a:prstGeom prst="roundRect">
            <a:avLst>
              <a:gd name="adj" fmla="val 50000"/>
            </a:avLst>
          </a:prstGeom>
          <a:gradFill flip="none" rotWithShape="1">
            <a:gsLst>
              <a:gs pos="4000">
                <a:schemeClr val="accent2">
                  <a:lumMod val="75000"/>
                </a:schemeClr>
              </a:gs>
              <a:gs pos="100000">
                <a:schemeClr val="bg1">
                  <a:alpha val="1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endParaRPr>
          </a:p>
        </p:txBody>
      </p:sp>
      <p:sp>
        <p:nvSpPr>
          <p:cNvPr id="59" name="矩形 58"/>
          <p:cNvSpPr/>
          <p:nvPr/>
        </p:nvSpPr>
        <p:spPr>
          <a:xfrm>
            <a:off x="8431991" y="3163938"/>
            <a:ext cx="1415344" cy="821763"/>
          </a:xfrm>
          <a:prstGeom prst="rect">
            <a:avLst/>
          </a:prstGeom>
        </p:spPr>
        <p:txBody>
          <a:bodyPr wrap="square">
            <a:spAutoFit/>
          </a:bodyPr>
          <a:lstStyle/>
          <a:p>
            <a:pPr algn="ctr">
              <a:lnSpc>
                <a:spcPct val="150000"/>
              </a:lnSpc>
            </a:pPr>
            <a:r>
              <a:rPr lang="en-US" altLang="zh-CN" sz="1600" dirty="0">
                <a:solidFill>
                  <a:srgbClr val="FFFFFF"/>
                </a:solidFill>
                <a:latin typeface="Century Gothic" panose="020B0502020202020204" pitchFamily="34" charset="0"/>
                <a:cs typeface="+mn-ea"/>
                <a:sym typeface="+mn-lt"/>
              </a:rPr>
              <a:t>NAME</a:t>
            </a:r>
            <a:endParaRPr lang="en-US" altLang="zh-CN" sz="1600" dirty="0">
              <a:solidFill>
                <a:srgbClr val="FFFFFF"/>
              </a:solidFill>
              <a:latin typeface="Century Gothic" panose="020B0502020202020204" pitchFamily="34" charset="0"/>
              <a:cs typeface="+mn-ea"/>
              <a:sym typeface="+mn-lt"/>
            </a:endParaRPr>
          </a:p>
          <a:p>
            <a:pPr algn="ctr">
              <a:lnSpc>
                <a:spcPct val="130000"/>
              </a:lnSpc>
            </a:pPr>
            <a:r>
              <a:rPr lang="en-US" altLang="zh-CN" sz="900" dirty="0" err="1">
                <a:solidFill>
                  <a:srgbClr val="FFFFFF"/>
                </a:solidFill>
                <a:latin typeface="Century Gothic" panose="020B0502020202020204" pitchFamily="34" charset="0"/>
                <a:cs typeface="+mn-ea"/>
                <a:sym typeface="+mn-lt"/>
              </a:rPr>
              <a:t>Ut</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wisi</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enim</a:t>
            </a:r>
            <a:r>
              <a:rPr lang="en-US" altLang="zh-CN" sz="900" dirty="0">
                <a:solidFill>
                  <a:srgbClr val="FFFFFF"/>
                </a:solidFill>
                <a:latin typeface="Century Gothic" panose="020B0502020202020204" pitchFamily="34" charset="0"/>
                <a:cs typeface="+mn-ea"/>
                <a:sym typeface="+mn-lt"/>
              </a:rPr>
              <a:t> ad minim </a:t>
            </a:r>
            <a:r>
              <a:rPr lang="en-US" altLang="zh-CN" sz="900" dirty="0" err="1">
                <a:solidFill>
                  <a:srgbClr val="FFFFFF"/>
                </a:solidFill>
                <a:latin typeface="Century Gothic" panose="020B0502020202020204" pitchFamily="34" charset="0"/>
                <a:cs typeface="+mn-ea"/>
                <a:sym typeface="+mn-lt"/>
              </a:rPr>
              <a:t>veniam</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quis</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nostrud</a:t>
            </a:r>
            <a:endParaRPr lang="en-US" altLang="zh-CN" sz="900" dirty="0">
              <a:solidFill>
                <a:srgbClr val="FFFFFF"/>
              </a:solidFill>
              <a:latin typeface="Century Gothic" panose="020B0502020202020204" pitchFamily="34" charset="0"/>
              <a:cs typeface="+mn-ea"/>
              <a:sym typeface="+mn-lt"/>
            </a:endParaRPr>
          </a:p>
        </p:txBody>
      </p:sp>
      <p:sp>
        <p:nvSpPr>
          <p:cNvPr id="60" name="圆角矩形 59"/>
          <p:cNvSpPr/>
          <p:nvPr/>
        </p:nvSpPr>
        <p:spPr>
          <a:xfrm>
            <a:off x="8731546" y="4042659"/>
            <a:ext cx="816235" cy="224826"/>
          </a:xfrm>
          <a:prstGeom prst="roundRect">
            <a:avLst>
              <a:gd name="adj" fmla="val 50000"/>
            </a:avLst>
          </a:prstGeom>
          <a:solidFill>
            <a:schemeClr val="bg1"/>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75">
                <a:solidFill>
                  <a:srgbClr val="265B85"/>
                </a:solidFill>
                <a:latin typeface="Century Gothic" panose="020B0502020202020204" pitchFamily="34" charset="0"/>
              </a:rPr>
              <a:t>Read More</a:t>
            </a:r>
            <a:endParaRPr lang="zh-CN" altLang="en-US" sz="675">
              <a:solidFill>
                <a:srgbClr val="265B85"/>
              </a:solidFill>
              <a:latin typeface="Century Gothic" panose="020B0502020202020204" pitchFamily="34" charset="0"/>
            </a:endParaRPr>
          </a:p>
        </p:txBody>
      </p:sp>
      <p:sp>
        <p:nvSpPr>
          <p:cNvPr id="61" name="圆角矩形 60"/>
          <p:cNvSpPr/>
          <p:nvPr/>
        </p:nvSpPr>
        <p:spPr>
          <a:xfrm rot="16200000">
            <a:off x="1469498" y="2359904"/>
            <a:ext cx="3089628" cy="1499347"/>
          </a:xfrm>
          <a:prstGeom prst="roundRect">
            <a:avLst>
              <a:gd name="adj" fmla="val 50000"/>
            </a:avLst>
          </a:prstGeom>
          <a:blipFill dpi="0" rotWithShape="0">
            <a:blip r:embed="rId3" cstate="email"/>
            <a:srcRect/>
            <a:stretch>
              <a:fillRect/>
            </a:stretch>
          </a:blipFill>
          <a:ln>
            <a:noFill/>
          </a:ln>
          <a:effectLst>
            <a:outerShdw blurRad="254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endParaRPr>
          </a:p>
        </p:txBody>
      </p:sp>
      <p:sp>
        <p:nvSpPr>
          <p:cNvPr id="62" name="圆角矩形 61"/>
          <p:cNvSpPr/>
          <p:nvPr/>
        </p:nvSpPr>
        <p:spPr>
          <a:xfrm rot="16200000">
            <a:off x="1469499" y="2359902"/>
            <a:ext cx="3089628" cy="1499350"/>
          </a:xfrm>
          <a:prstGeom prst="roundRect">
            <a:avLst>
              <a:gd name="adj" fmla="val 50000"/>
            </a:avLst>
          </a:prstGeom>
          <a:gradFill flip="none" rotWithShape="1">
            <a:gsLst>
              <a:gs pos="4000">
                <a:schemeClr val="accent1"/>
              </a:gs>
              <a:gs pos="100000">
                <a:schemeClr val="bg1">
                  <a:alpha val="1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endParaRPr>
          </a:p>
        </p:txBody>
      </p:sp>
      <p:sp>
        <p:nvSpPr>
          <p:cNvPr id="63" name="矩形 62"/>
          <p:cNvSpPr/>
          <p:nvPr/>
        </p:nvSpPr>
        <p:spPr>
          <a:xfrm>
            <a:off x="2306639" y="3163938"/>
            <a:ext cx="1415344" cy="821763"/>
          </a:xfrm>
          <a:prstGeom prst="rect">
            <a:avLst/>
          </a:prstGeom>
        </p:spPr>
        <p:txBody>
          <a:bodyPr wrap="square">
            <a:spAutoFit/>
          </a:bodyPr>
          <a:lstStyle/>
          <a:p>
            <a:pPr algn="ctr">
              <a:lnSpc>
                <a:spcPct val="150000"/>
              </a:lnSpc>
            </a:pPr>
            <a:r>
              <a:rPr lang="en-US" altLang="zh-CN" sz="1600" dirty="0">
                <a:solidFill>
                  <a:srgbClr val="FFFFFF"/>
                </a:solidFill>
                <a:latin typeface="Century Gothic" panose="020B0502020202020204" pitchFamily="34" charset="0"/>
                <a:cs typeface="+mn-ea"/>
                <a:sym typeface="+mn-lt"/>
              </a:rPr>
              <a:t>NAME</a:t>
            </a:r>
            <a:endParaRPr lang="en-US" altLang="zh-CN" sz="1600" dirty="0">
              <a:solidFill>
                <a:srgbClr val="FFFFFF"/>
              </a:solidFill>
              <a:latin typeface="Century Gothic" panose="020B0502020202020204" pitchFamily="34" charset="0"/>
              <a:cs typeface="+mn-ea"/>
              <a:sym typeface="+mn-lt"/>
            </a:endParaRPr>
          </a:p>
          <a:p>
            <a:pPr algn="ctr">
              <a:lnSpc>
                <a:spcPct val="130000"/>
              </a:lnSpc>
            </a:pPr>
            <a:r>
              <a:rPr lang="en-US" altLang="zh-CN" sz="900" dirty="0" err="1">
                <a:solidFill>
                  <a:srgbClr val="FFFFFF"/>
                </a:solidFill>
                <a:latin typeface="Century Gothic" panose="020B0502020202020204" pitchFamily="34" charset="0"/>
                <a:cs typeface="+mn-ea"/>
                <a:sym typeface="+mn-lt"/>
              </a:rPr>
              <a:t>Ut</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wisi</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enim</a:t>
            </a:r>
            <a:r>
              <a:rPr lang="en-US" altLang="zh-CN" sz="900" dirty="0">
                <a:solidFill>
                  <a:srgbClr val="FFFFFF"/>
                </a:solidFill>
                <a:latin typeface="Century Gothic" panose="020B0502020202020204" pitchFamily="34" charset="0"/>
                <a:cs typeface="+mn-ea"/>
                <a:sym typeface="+mn-lt"/>
              </a:rPr>
              <a:t> ad minim </a:t>
            </a:r>
            <a:r>
              <a:rPr lang="en-US" altLang="zh-CN" sz="900" dirty="0" err="1">
                <a:solidFill>
                  <a:srgbClr val="FFFFFF"/>
                </a:solidFill>
                <a:latin typeface="Century Gothic" panose="020B0502020202020204" pitchFamily="34" charset="0"/>
                <a:cs typeface="+mn-ea"/>
                <a:sym typeface="+mn-lt"/>
              </a:rPr>
              <a:t>veniam</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quis</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nostrud</a:t>
            </a:r>
            <a:endParaRPr lang="en-US" altLang="zh-CN" sz="900" dirty="0">
              <a:solidFill>
                <a:srgbClr val="FFFFFF"/>
              </a:solidFill>
              <a:latin typeface="Century Gothic" panose="020B0502020202020204" pitchFamily="34" charset="0"/>
              <a:cs typeface="+mn-ea"/>
              <a:sym typeface="+mn-lt"/>
            </a:endParaRPr>
          </a:p>
        </p:txBody>
      </p:sp>
      <p:sp>
        <p:nvSpPr>
          <p:cNvPr id="64" name="圆角矩形 63"/>
          <p:cNvSpPr/>
          <p:nvPr/>
        </p:nvSpPr>
        <p:spPr>
          <a:xfrm>
            <a:off x="2606194" y="4042659"/>
            <a:ext cx="816235" cy="224826"/>
          </a:xfrm>
          <a:prstGeom prst="roundRect">
            <a:avLst>
              <a:gd name="adj" fmla="val 50000"/>
            </a:avLst>
          </a:prstGeom>
          <a:solidFill>
            <a:schemeClr val="bg1"/>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75" dirty="0">
                <a:solidFill>
                  <a:srgbClr val="B03A05"/>
                </a:solidFill>
                <a:latin typeface="Century Gothic" panose="020B0502020202020204" pitchFamily="34" charset="0"/>
              </a:rPr>
              <a:t>Read More</a:t>
            </a:r>
            <a:endParaRPr lang="zh-CN" altLang="en-US" sz="675" dirty="0">
              <a:solidFill>
                <a:srgbClr val="B03A05"/>
              </a:solidFill>
              <a:latin typeface="Century Gothic" panose="020B0502020202020204" pitchFamily="34" charset="0"/>
            </a:endParaRPr>
          </a:p>
        </p:txBody>
      </p:sp>
      <p:sp>
        <p:nvSpPr>
          <p:cNvPr id="65" name="圆角矩形 64"/>
          <p:cNvSpPr/>
          <p:nvPr/>
        </p:nvSpPr>
        <p:spPr>
          <a:xfrm rot="16200000">
            <a:off x="3512707" y="2359904"/>
            <a:ext cx="3089628" cy="1499347"/>
          </a:xfrm>
          <a:prstGeom prst="roundRect">
            <a:avLst>
              <a:gd name="adj" fmla="val 50000"/>
            </a:avLst>
          </a:prstGeom>
          <a:blipFill dpi="0" rotWithShape="0">
            <a:blip r:embed="rId4" cstate="email"/>
            <a:srcRect/>
            <a:stretch>
              <a:fillRect/>
            </a:stretch>
          </a:blipFill>
          <a:ln>
            <a:noFill/>
          </a:ln>
          <a:effectLst>
            <a:outerShdw blurRad="254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endParaRPr>
          </a:p>
        </p:txBody>
      </p:sp>
      <p:sp>
        <p:nvSpPr>
          <p:cNvPr id="94" name="圆角矩形 93"/>
          <p:cNvSpPr/>
          <p:nvPr/>
        </p:nvSpPr>
        <p:spPr>
          <a:xfrm rot="16200000">
            <a:off x="3512708" y="2359902"/>
            <a:ext cx="3089628" cy="1499350"/>
          </a:xfrm>
          <a:prstGeom prst="roundRect">
            <a:avLst>
              <a:gd name="adj" fmla="val 50000"/>
            </a:avLst>
          </a:prstGeom>
          <a:gradFill flip="none" rotWithShape="1">
            <a:gsLst>
              <a:gs pos="4000">
                <a:schemeClr val="accent1">
                  <a:lumMod val="75000"/>
                </a:schemeClr>
              </a:gs>
              <a:gs pos="100000">
                <a:schemeClr val="bg1">
                  <a:alpha val="1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endParaRPr>
          </a:p>
        </p:txBody>
      </p:sp>
      <p:sp>
        <p:nvSpPr>
          <p:cNvPr id="95" name="矩形 94"/>
          <p:cNvSpPr/>
          <p:nvPr/>
        </p:nvSpPr>
        <p:spPr>
          <a:xfrm>
            <a:off x="4349848" y="3163938"/>
            <a:ext cx="1415344" cy="821763"/>
          </a:xfrm>
          <a:prstGeom prst="rect">
            <a:avLst/>
          </a:prstGeom>
        </p:spPr>
        <p:txBody>
          <a:bodyPr wrap="square">
            <a:spAutoFit/>
          </a:bodyPr>
          <a:lstStyle/>
          <a:p>
            <a:pPr algn="ctr">
              <a:lnSpc>
                <a:spcPct val="150000"/>
              </a:lnSpc>
            </a:pPr>
            <a:r>
              <a:rPr lang="en-US" altLang="zh-CN" sz="1600" dirty="0">
                <a:solidFill>
                  <a:srgbClr val="FFFFFF"/>
                </a:solidFill>
                <a:latin typeface="Century Gothic" panose="020B0502020202020204" pitchFamily="34" charset="0"/>
                <a:cs typeface="+mn-ea"/>
                <a:sym typeface="+mn-lt"/>
              </a:rPr>
              <a:t>NAME</a:t>
            </a:r>
            <a:endParaRPr lang="en-US" altLang="zh-CN" sz="1600" dirty="0">
              <a:solidFill>
                <a:srgbClr val="FFFFFF"/>
              </a:solidFill>
              <a:latin typeface="Century Gothic" panose="020B0502020202020204" pitchFamily="34" charset="0"/>
              <a:cs typeface="+mn-ea"/>
              <a:sym typeface="+mn-lt"/>
            </a:endParaRPr>
          </a:p>
          <a:p>
            <a:pPr algn="ctr">
              <a:lnSpc>
                <a:spcPct val="130000"/>
              </a:lnSpc>
            </a:pPr>
            <a:r>
              <a:rPr lang="en-US" altLang="zh-CN" sz="900" dirty="0" err="1">
                <a:solidFill>
                  <a:srgbClr val="FFFFFF"/>
                </a:solidFill>
                <a:latin typeface="Century Gothic" panose="020B0502020202020204" pitchFamily="34" charset="0"/>
                <a:cs typeface="+mn-ea"/>
                <a:sym typeface="+mn-lt"/>
              </a:rPr>
              <a:t>Ut</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wisi</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enim</a:t>
            </a:r>
            <a:r>
              <a:rPr lang="en-US" altLang="zh-CN" sz="900" dirty="0">
                <a:solidFill>
                  <a:srgbClr val="FFFFFF"/>
                </a:solidFill>
                <a:latin typeface="Century Gothic" panose="020B0502020202020204" pitchFamily="34" charset="0"/>
                <a:cs typeface="+mn-ea"/>
                <a:sym typeface="+mn-lt"/>
              </a:rPr>
              <a:t> ad minim </a:t>
            </a:r>
            <a:r>
              <a:rPr lang="en-US" altLang="zh-CN" sz="900" dirty="0" err="1">
                <a:solidFill>
                  <a:srgbClr val="FFFFFF"/>
                </a:solidFill>
                <a:latin typeface="Century Gothic" panose="020B0502020202020204" pitchFamily="34" charset="0"/>
                <a:cs typeface="+mn-ea"/>
                <a:sym typeface="+mn-lt"/>
              </a:rPr>
              <a:t>veniam</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quis</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nostrud</a:t>
            </a:r>
            <a:endParaRPr lang="en-US" altLang="zh-CN" sz="900" dirty="0">
              <a:solidFill>
                <a:srgbClr val="FFFFFF"/>
              </a:solidFill>
              <a:latin typeface="Century Gothic" panose="020B0502020202020204" pitchFamily="34" charset="0"/>
              <a:cs typeface="+mn-ea"/>
              <a:sym typeface="+mn-lt"/>
            </a:endParaRPr>
          </a:p>
        </p:txBody>
      </p:sp>
      <p:sp>
        <p:nvSpPr>
          <p:cNvPr id="96" name="圆角矩形 95"/>
          <p:cNvSpPr/>
          <p:nvPr/>
        </p:nvSpPr>
        <p:spPr>
          <a:xfrm>
            <a:off x="4649403" y="4042659"/>
            <a:ext cx="816235" cy="224826"/>
          </a:xfrm>
          <a:prstGeom prst="roundRect">
            <a:avLst>
              <a:gd name="adj" fmla="val 50000"/>
            </a:avLst>
          </a:prstGeom>
          <a:solidFill>
            <a:schemeClr val="bg1"/>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75">
                <a:solidFill>
                  <a:srgbClr val="B03A05"/>
                </a:solidFill>
                <a:latin typeface="Century Gothic" panose="020B0502020202020204" pitchFamily="34" charset="0"/>
              </a:rPr>
              <a:t>Read More</a:t>
            </a:r>
            <a:endParaRPr lang="zh-CN" altLang="en-US" sz="675">
              <a:solidFill>
                <a:srgbClr val="B03A05"/>
              </a:solidFill>
              <a:latin typeface="Century Gothic" panose="020B0502020202020204" pitchFamily="34" charset="0"/>
            </a:endParaRPr>
          </a:p>
        </p:txBody>
      </p:sp>
      <p:sp>
        <p:nvSpPr>
          <p:cNvPr id="97" name="文本框 96"/>
          <p:cNvSpPr txBox="1"/>
          <p:nvPr/>
        </p:nvSpPr>
        <p:spPr>
          <a:xfrm>
            <a:off x="796290" y="4927619"/>
            <a:ext cx="10599420" cy="879664"/>
          </a:xfrm>
          <a:prstGeom prst="rect">
            <a:avLst/>
          </a:prstGeom>
          <a:noFill/>
        </p:spPr>
        <p:txBody>
          <a:bodyPr wrap="square" rtlCol="0">
            <a:spAutoFit/>
          </a:bodyPr>
          <a:lstStyle/>
          <a:p>
            <a:pPr algn="ctr">
              <a:lnSpc>
                <a:spcPct val="200000"/>
              </a:lnSpc>
            </a:pPr>
            <a:r>
              <a:rPr lang="zh-CN" altLang="en-US" sz="900" spc="300">
                <a:solidFill>
                  <a:schemeClr val="tx1">
                    <a:lumMod val="50000"/>
                    <a:lumOff val="50000"/>
                  </a:schemeClr>
                </a:solidFill>
                <a:latin typeface="Century Gothic" panose="020B0502020202020204" pitchFamily="34" charset="0"/>
              </a:rPr>
              <a:t>由在此输入详细介绍，以表达项目工作的详细资料和文字信息。由在此输入详细介绍，以表达项目工作的详细资料和文字信息。</a:t>
            </a:r>
            <a:endParaRPr lang="en-US" altLang="zh-CN" sz="900" spc="300">
              <a:solidFill>
                <a:schemeClr val="tx1">
                  <a:lumMod val="50000"/>
                  <a:lumOff val="50000"/>
                </a:schemeClr>
              </a:solidFill>
              <a:latin typeface="Century Gothic" panose="020B0502020202020204" pitchFamily="34" charset="0"/>
            </a:endParaRPr>
          </a:p>
          <a:p>
            <a:pPr algn="ctr">
              <a:lnSpc>
                <a:spcPct val="200000"/>
              </a:lnSpc>
            </a:pPr>
            <a:r>
              <a:rPr lang="zh-CN" altLang="en-US" sz="900" spc="300">
                <a:solidFill>
                  <a:schemeClr val="tx1">
                    <a:lumMod val="50000"/>
                    <a:lumOff val="50000"/>
                  </a:schemeClr>
                </a:solidFill>
                <a:latin typeface="Century Gothic" panose="020B0502020202020204" pitchFamily="34" charset="0"/>
              </a:rPr>
              <a:t>由在此输入详细介绍，以表达项目工作的详细资料和文字信息。</a:t>
            </a:r>
            <a:endParaRPr lang="en-US" altLang="zh-CN" sz="900" spc="300">
              <a:solidFill>
                <a:schemeClr val="tx1">
                  <a:lumMod val="50000"/>
                  <a:lumOff val="50000"/>
                </a:schemeClr>
              </a:solidFill>
              <a:latin typeface="Century Gothic" panose="020B0502020202020204" pitchFamily="34" charset="0"/>
            </a:endParaRPr>
          </a:p>
          <a:p>
            <a:pPr algn="ctr">
              <a:lnSpc>
                <a:spcPct val="200000"/>
              </a:lnSpc>
            </a:pPr>
            <a:endParaRPr lang="en-US" altLang="zh-CN" sz="900" spc="300" dirty="0">
              <a:solidFill>
                <a:schemeClr val="tx1">
                  <a:lumMod val="50000"/>
                  <a:lumOff val="50000"/>
                </a:schemeClr>
              </a:solidFill>
              <a:latin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1000"/>
                                        <p:tgtEl>
                                          <p:spTgt spid="61"/>
                                        </p:tgtEl>
                                      </p:cBhvr>
                                    </p:animEffect>
                                  </p:childTnLst>
                                </p:cTn>
                              </p:par>
                              <p:par>
                                <p:cTn id="13" presetID="64" presetClass="path" presetSubtype="0" decel="100000" fill="hold" grpId="1" nodeType="withEffect">
                                  <p:stCondLst>
                                    <p:cond delay="0"/>
                                  </p:stCondLst>
                                  <p:childTnLst>
                                    <p:animMotion origin="layout" path="M 4.375E-6 -2.22222E-6 L 4.375E-6 -0.08657 " pathEditMode="relative" rAng="0" ptsTypes="AA">
                                      <p:cBhvr>
                                        <p:cTn id="14" dur="1000" spd="-100000" fill="hold"/>
                                        <p:tgtEl>
                                          <p:spTgt spid="61"/>
                                        </p:tgtEl>
                                        <p:attrNameLst>
                                          <p:attrName>ppt_x</p:attrName>
                                          <p:attrName>ppt_y</p:attrName>
                                        </p:attrNameLst>
                                      </p:cBhvr>
                                      <p:rCtr x="0" y="-4329"/>
                                    </p:animMotion>
                                  </p:childTnLst>
                                </p:cTn>
                              </p:par>
                              <p:par>
                                <p:cTn id="15" presetID="10" presetClass="entr" presetSubtype="0" fill="hold" grpId="0" nodeType="withEffect">
                                  <p:stCondLst>
                                    <p:cond delay="25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1250"/>
                                        <p:tgtEl>
                                          <p:spTgt spid="62"/>
                                        </p:tgtEl>
                                      </p:cBhvr>
                                    </p:animEffect>
                                  </p:childTnLst>
                                </p:cTn>
                              </p:par>
                              <p:par>
                                <p:cTn id="18" presetID="64" presetClass="path" presetSubtype="0" decel="100000" fill="hold" grpId="1" nodeType="withEffect">
                                  <p:stCondLst>
                                    <p:cond delay="0"/>
                                  </p:stCondLst>
                                  <p:childTnLst>
                                    <p:animMotion origin="layout" path="M 4.375E-6 -2.22222E-6 L 4.375E-6 -0.08657 " pathEditMode="relative" rAng="0" ptsTypes="AA">
                                      <p:cBhvr>
                                        <p:cTn id="19" dur="1000" spd="-100000" fill="hold"/>
                                        <p:tgtEl>
                                          <p:spTgt spid="62"/>
                                        </p:tgtEl>
                                        <p:attrNameLst>
                                          <p:attrName>ppt_x</p:attrName>
                                          <p:attrName>ppt_y</p:attrName>
                                        </p:attrNameLst>
                                      </p:cBhvr>
                                      <p:rCtr x="0" y="-4329"/>
                                    </p:animMotion>
                                  </p:childTnLst>
                                </p:cTn>
                              </p:par>
                              <p:par>
                                <p:cTn id="20" presetID="10" presetClass="entr" presetSubtype="0" fill="hold" grpId="0" nodeType="withEffect">
                                  <p:stCondLst>
                                    <p:cond delay="25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1000"/>
                                        <p:tgtEl>
                                          <p:spTgt spid="63"/>
                                        </p:tgtEl>
                                      </p:cBhvr>
                                    </p:animEffect>
                                  </p:childTnLst>
                                </p:cTn>
                              </p:par>
                              <p:par>
                                <p:cTn id="23" presetID="64" presetClass="path" presetSubtype="0" decel="100000" fill="hold" grpId="1" nodeType="withEffect">
                                  <p:stCondLst>
                                    <p:cond delay="250"/>
                                  </p:stCondLst>
                                  <p:childTnLst>
                                    <p:animMotion origin="layout" path="M 4.375E-6 3.7037E-6 L 4.375E-6 -0.08658 " pathEditMode="relative" rAng="0" ptsTypes="AA">
                                      <p:cBhvr>
                                        <p:cTn id="24" dur="1000" spd="-100000" fill="hold"/>
                                        <p:tgtEl>
                                          <p:spTgt spid="63"/>
                                        </p:tgtEl>
                                        <p:attrNameLst>
                                          <p:attrName>ppt_x</p:attrName>
                                          <p:attrName>ppt_y</p:attrName>
                                        </p:attrNameLst>
                                      </p:cBhvr>
                                      <p:rCtr x="0" y="-4329"/>
                                    </p:animMotion>
                                  </p:childTnLst>
                                </p:cTn>
                              </p:par>
                              <p:par>
                                <p:cTn id="25" presetID="10" presetClass="entr" presetSubtype="0" fill="hold" grpId="0" nodeType="withEffect">
                                  <p:stCondLst>
                                    <p:cond delay="50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1000"/>
                                        <p:tgtEl>
                                          <p:spTgt spid="64"/>
                                        </p:tgtEl>
                                      </p:cBhvr>
                                    </p:animEffect>
                                  </p:childTnLst>
                                </p:cTn>
                              </p:par>
                              <p:par>
                                <p:cTn id="28" presetID="64" presetClass="path" presetSubtype="0" decel="100000" fill="hold" grpId="1" nodeType="withEffect">
                                  <p:stCondLst>
                                    <p:cond delay="500"/>
                                  </p:stCondLst>
                                  <p:childTnLst>
                                    <p:animMotion origin="layout" path="M 4.375E-6 2.96296E-6 L 4.375E-6 -0.08658 " pathEditMode="relative" rAng="0" ptsTypes="AA">
                                      <p:cBhvr>
                                        <p:cTn id="29" dur="1000" spd="-100000" fill="hold"/>
                                        <p:tgtEl>
                                          <p:spTgt spid="64"/>
                                        </p:tgtEl>
                                        <p:attrNameLst>
                                          <p:attrName>ppt_x</p:attrName>
                                          <p:attrName>ppt_y</p:attrName>
                                        </p:attrNameLst>
                                      </p:cBhvr>
                                      <p:rCtr x="0" y="-4329"/>
                                    </p:animMotion>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1000"/>
                                        <p:tgtEl>
                                          <p:spTgt spid="65"/>
                                        </p:tgtEl>
                                      </p:cBhvr>
                                    </p:animEffect>
                                  </p:childTnLst>
                                </p:cTn>
                              </p:par>
                              <p:par>
                                <p:cTn id="34" presetID="64" presetClass="path" presetSubtype="0" decel="100000" fill="hold" grpId="1" nodeType="withEffect">
                                  <p:stCondLst>
                                    <p:cond delay="0"/>
                                  </p:stCondLst>
                                  <p:childTnLst>
                                    <p:animMotion origin="layout" path="M -3.75E-6 -2.22222E-6 L -3.75E-6 -0.08657 " pathEditMode="relative" rAng="0" ptsTypes="AA">
                                      <p:cBhvr>
                                        <p:cTn id="35" dur="1000" spd="-100000" fill="hold"/>
                                        <p:tgtEl>
                                          <p:spTgt spid="65"/>
                                        </p:tgtEl>
                                        <p:attrNameLst>
                                          <p:attrName>ppt_x</p:attrName>
                                          <p:attrName>ppt_y</p:attrName>
                                        </p:attrNameLst>
                                      </p:cBhvr>
                                      <p:rCtr x="0" y="-4329"/>
                                    </p:animMotion>
                                  </p:childTnLst>
                                </p:cTn>
                              </p:par>
                              <p:par>
                                <p:cTn id="36" presetID="10" presetClass="entr" presetSubtype="0" fill="hold" grpId="0" nodeType="withEffect">
                                  <p:stCondLst>
                                    <p:cond delay="250"/>
                                  </p:stCondLst>
                                  <p:childTnLst>
                                    <p:set>
                                      <p:cBhvr>
                                        <p:cTn id="37" dur="1" fill="hold">
                                          <p:stCondLst>
                                            <p:cond delay="0"/>
                                          </p:stCondLst>
                                        </p:cTn>
                                        <p:tgtEl>
                                          <p:spTgt spid="94"/>
                                        </p:tgtEl>
                                        <p:attrNameLst>
                                          <p:attrName>style.visibility</p:attrName>
                                        </p:attrNameLst>
                                      </p:cBhvr>
                                      <p:to>
                                        <p:strVal val="visible"/>
                                      </p:to>
                                    </p:set>
                                    <p:animEffect transition="in" filter="fade">
                                      <p:cBhvr>
                                        <p:cTn id="38" dur="1250"/>
                                        <p:tgtEl>
                                          <p:spTgt spid="94"/>
                                        </p:tgtEl>
                                      </p:cBhvr>
                                    </p:animEffect>
                                  </p:childTnLst>
                                </p:cTn>
                              </p:par>
                              <p:par>
                                <p:cTn id="39" presetID="64" presetClass="path" presetSubtype="0" decel="100000" fill="hold" grpId="1" nodeType="withEffect">
                                  <p:stCondLst>
                                    <p:cond delay="0"/>
                                  </p:stCondLst>
                                  <p:childTnLst>
                                    <p:animMotion origin="layout" path="M -3.75E-6 -2.22222E-6 L -3.75E-6 -0.08657 " pathEditMode="relative" rAng="0" ptsTypes="AA">
                                      <p:cBhvr>
                                        <p:cTn id="40" dur="1000" spd="-100000" fill="hold"/>
                                        <p:tgtEl>
                                          <p:spTgt spid="94"/>
                                        </p:tgtEl>
                                        <p:attrNameLst>
                                          <p:attrName>ppt_x</p:attrName>
                                          <p:attrName>ppt_y</p:attrName>
                                        </p:attrNameLst>
                                      </p:cBhvr>
                                      <p:rCtr x="0" y="-4329"/>
                                    </p:animMotion>
                                  </p:childTnLst>
                                </p:cTn>
                              </p:par>
                              <p:par>
                                <p:cTn id="41" presetID="10" presetClass="entr" presetSubtype="0" fill="hold" grpId="0" nodeType="withEffect">
                                  <p:stCondLst>
                                    <p:cond delay="25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childTnLst>
                                </p:cTn>
                              </p:par>
                              <p:par>
                                <p:cTn id="44" presetID="64" presetClass="path" presetSubtype="0" decel="100000" fill="hold" grpId="1" nodeType="withEffect">
                                  <p:stCondLst>
                                    <p:cond delay="250"/>
                                  </p:stCondLst>
                                  <p:childTnLst>
                                    <p:animMotion origin="layout" path="M -3.75E-6 3.7037E-6 L -3.75E-6 -0.08658 " pathEditMode="relative" rAng="0" ptsTypes="AA">
                                      <p:cBhvr>
                                        <p:cTn id="45" dur="1000" spd="-100000" fill="hold"/>
                                        <p:tgtEl>
                                          <p:spTgt spid="95"/>
                                        </p:tgtEl>
                                        <p:attrNameLst>
                                          <p:attrName>ppt_x</p:attrName>
                                          <p:attrName>ppt_y</p:attrName>
                                        </p:attrNameLst>
                                      </p:cBhvr>
                                      <p:rCtr x="0" y="-4329"/>
                                    </p:animMotion>
                                  </p:childTnLst>
                                </p:cTn>
                              </p:par>
                              <p:par>
                                <p:cTn id="46" presetID="10" presetClass="entr" presetSubtype="0" fill="hold" grpId="0" nodeType="withEffect">
                                  <p:stCondLst>
                                    <p:cond delay="500"/>
                                  </p:stCondLst>
                                  <p:childTnLst>
                                    <p:set>
                                      <p:cBhvr>
                                        <p:cTn id="47" dur="1" fill="hold">
                                          <p:stCondLst>
                                            <p:cond delay="0"/>
                                          </p:stCondLst>
                                        </p:cTn>
                                        <p:tgtEl>
                                          <p:spTgt spid="96"/>
                                        </p:tgtEl>
                                        <p:attrNameLst>
                                          <p:attrName>style.visibility</p:attrName>
                                        </p:attrNameLst>
                                      </p:cBhvr>
                                      <p:to>
                                        <p:strVal val="visible"/>
                                      </p:to>
                                    </p:set>
                                    <p:animEffect transition="in" filter="fade">
                                      <p:cBhvr>
                                        <p:cTn id="48" dur="1000"/>
                                        <p:tgtEl>
                                          <p:spTgt spid="96"/>
                                        </p:tgtEl>
                                      </p:cBhvr>
                                    </p:animEffect>
                                  </p:childTnLst>
                                </p:cTn>
                              </p:par>
                              <p:par>
                                <p:cTn id="49" presetID="64" presetClass="path" presetSubtype="0" decel="100000" fill="hold" grpId="1" nodeType="withEffect">
                                  <p:stCondLst>
                                    <p:cond delay="500"/>
                                  </p:stCondLst>
                                  <p:childTnLst>
                                    <p:animMotion origin="layout" path="M -3.75E-6 2.96296E-6 L -3.75E-6 -0.08658 " pathEditMode="relative" rAng="0" ptsTypes="AA">
                                      <p:cBhvr>
                                        <p:cTn id="50" dur="1000" spd="-100000" fill="hold"/>
                                        <p:tgtEl>
                                          <p:spTgt spid="96"/>
                                        </p:tgtEl>
                                        <p:attrNameLst>
                                          <p:attrName>ppt_x</p:attrName>
                                          <p:attrName>ppt_y</p:attrName>
                                        </p:attrNameLst>
                                      </p:cBhvr>
                                      <p:rCtr x="0" y="-4329"/>
                                    </p:animMotion>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1000"/>
                                        <p:tgtEl>
                                          <p:spTgt spid="42"/>
                                        </p:tgtEl>
                                      </p:cBhvr>
                                    </p:animEffect>
                                  </p:childTnLst>
                                </p:cTn>
                              </p:par>
                              <p:par>
                                <p:cTn id="55" presetID="64" presetClass="path" presetSubtype="0" decel="100000" fill="hold" grpId="1" nodeType="withEffect">
                                  <p:stCondLst>
                                    <p:cond delay="0"/>
                                  </p:stCondLst>
                                  <p:childTnLst>
                                    <p:animMotion origin="layout" path="M -1.25E-6 -2.22222E-6 L -1.25E-6 -0.08657 " pathEditMode="relative" rAng="0" ptsTypes="AA">
                                      <p:cBhvr>
                                        <p:cTn id="56" dur="1000" spd="-100000" fill="hold"/>
                                        <p:tgtEl>
                                          <p:spTgt spid="42"/>
                                        </p:tgtEl>
                                        <p:attrNameLst>
                                          <p:attrName>ppt_x</p:attrName>
                                          <p:attrName>ppt_y</p:attrName>
                                        </p:attrNameLst>
                                      </p:cBhvr>
                                      <p:rCtr x="0" y="-4329"/>
                                    </p:animMotion>
                                  </p:childTnLst>
                                </p:cTn>
                              </p:par>
                              <p:par>
                                <p:cTn id="57" presetID="10" presetClass="entr" presetSubtype="0" fill="hold" grpId="0" nodeType="withEffect">
                                  <p:stCondLst>
                                    <p:cond delay="25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250"/>
                                        <p:tgtEl>
                                          <p:spTgt spid="54"/>
                                        </p:tgtEl>
                                      </p:cBhvr>
                                    </p:animEffect>
                                  </p:childTnLst>
                                </p:cTn>
                              </p:par>
                              <p:par>
                                <p:cTn id="60" presetID="64" presetClass="path" presetSubtype="0" decel="100000" fill="hold" grpId="1" nodeType="withEffect">
                                  <p:stCondLst>
                                    <p:cond delay="0"/>
                                  </p:stCondLst>
                                  <p:childTnLst>
                                    <p:animMotion origin="layout" path="M -1.25E-6 -2.22222E-6 L -1.25E-6 -0.08657 " pathEditMode="relative" rAng="0" ptsTypes="AA">
                                      <p:cBhvr>
                                        <p:cTn id="61" dur="1000" spd="-100000" fill="hold"/>
                                        <p:tgtEl>
                                          <p:spTgt spid="54"/>
                                        </p:tgtEl>
                                        <p:attrNameLst>
                                          <p:attrName>ppt_x</p:attrName>
                                          <p:attrName>ppt_y</p:attrName>
                                        </p:attrNameLst>
                                      </p:cBhvr>
                                      <p:rCtr x="0" y="-4329"/>
                                    </p:animMotion>
                                  </p:childTnLst>
                                </p:cTn>
                              </p:par>
                              <p:par>
                                <p:cTn id="62" presetID="10" presetClass="entr" presetSubtype="0" fill="hold" grpId="0" nodeType="withEffect">
                                  <p:stCondLst>
                                    <p:cond delay="25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1000"/>
                                        <p:tgtEl>
                                          <p:spTgt spid="55"/>
                                        </p:tgtEl>
                                      </p:cBhvr>
                                    </p:animEffect>
                                  </p:childTnLst>
                                </p:cTn>
                              </p:par>
                              <p:par>
                                <p:cTn id="65" presetID="64" presetClass="path" presetSubtype="0" decel="100000" fill="hold" grpId="1" nodeType="withEffect">
                                  <p:stCondLst>
                                    <p:cond delay="250"/>
                                  </p:stCondLst>
                                  <p:childTnLst>
                                    <p:animMotion origin="layout" path="M -1.25E-6 3.7037E-6 L -1.25E-6 -0.08658 " pathEditMode="relative" rAng="0" ptsTypes="AA">
                                      <p:cBhvr>
                                        <p:cTn id="66" dur="1000" spd="-100000" fill="hold"/>
                                        <p:tgtEl>
                                          <p:spTgt spid="55"/>
                                        </p:tgtEl>
                                        <p:attrNameLst>
                                          <p:attrName>ppt_x</p:attrName>
                                          <p:attrName>ppt_y</p:attrName>
                                        </p:attrNameLst>
                                      </p:cBhvr>
                                      <p:rCtr x="0" y="-4329"/>
                                    </p:animMotion>
                                  </p:childTnLst>
                                </p:cTn>
                              </p:par>
                              <p:par>
                                <p:cTn id="67" presetID="10" presetClass="entr" presetSubtype="0" fill="hold" grpId="0" nodeType="withEffect">
                                  <p:stCondLst>
                                    <p:cond delay="500"/>
                                  </p:stCondLst>
                                  <p:childTnLst>
                                    <p:set>
                                      <p:cBhvr>
                                        <p:cTn id="68" dur="1" fill="hold">
                                          <p:stCondLst>
                                            <p:cond delay="0"/>
                                          </p:stCondLst>
                                        </p:cTn>
                                        <p:tgtEl>
                                          <p:spTgt spid="56"/>
                                        </p:tgtEl>
                                        <p:attrNameLst>
                                          <p:attrName>style.visibility</p:attrName>
                                        </p:attrNameLst>
                                      </p:cBhvr>
                                      <p:to>
                                        <p:strVal val="visible"/>
                                      </p:to>
                                    </p:set>
                                    <p:animEffect transition="in" filter="fade">
                                      <p:cBhvr>
                                        <p:cTn id="69" dur="1000"/>
                                        <p:tgtEl>
                                          <p:spTgt spid="56"/>
                                        </p:tgtEl>
                                      </p:cBhvr>
                                    </p:animEffect>
                                  </p:childTnLst>
                                </p:cTn>
                              </p:par>
                              <p:par>
                                <p:cTn id="70" presetID="64" presetClass="path" presetSubtype="0" decel="100000" fill="hold" grpId="1" nodeType="withEffect">
                                  <p:stCondLst>
                                    <p:cond delay="500"/>
                                  </p:stCondLst>
                                  <p:childTnLst>
                                    <p:animMotion origin="layout" path="M -1.25E-6 2.96296E-6 L -1.25E-6 -0.08658 " pathEditMode="relative" rAng="0" ptsTypes="AA">
                                      <p:cBhvr>
                                        <p:cTn id="71" dur="1000" spd="-100000" fill="hold"/>
                                        <p:tgtEl>
                                          <p:spTgt spid="56"/>
                                        </p:tgtEl>
                                        <p:attrNameLst>
                                          <p:attrName>ppt_x</p:attrName>
                                          <p:attrName>ppt_y</p:attrName>
                                        </p:attrNameLst>
                                      </p:cBhvr>
                                      <p:rCtr x="0" y="-4329"/>
                                    </p:animMotion>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fade">
                                      <p:cBhvr>
                                        <p:cTn id="75" dur="1000"/>
                                        <p:tgtEl>
                                          <p:spTgt spid="57"/>
                                        </p:tgtEl>
                                      </p:cBhvr>
                                    </p:animEffect>
                                  </p:childTnLst>
                                </p:cTn>
                              </p:par>
                              <p:par>
                                <p:cTn id="76" presetID="64" presetClass="path" presetSubtype="0" decel="100000" fill="hold" grpId="1" nodeType="withEffect">
                                  <p:stCondLst>
                                    <p:cond delay="0"/>
                                  </p:stCondLst>
                                  <p:childTnLst>
                                    <p:animMotion origin="layout" path="M 6.25E-7 -2.22222E-6 L 6.25E-7 -0.08657 " pathEditMode="relative" rAng="0" ptsTypes="AA">
                                      <p:cBhvr>
                                        <p:cTn id="77" dur="1000" spd="-100000" fill="hold"/>
                                        <p:tgtEl>
                                          <p:spTgt spid="57"/>
                                        </p:tgtEl>
                                        <p:attrNameLst>
                                          <p:attrName>ppt_x</p:attrName>
                                          <p:attrName>ppt_y</p:attrName>
                                        </p:attrNameLst>
                                      </p:cBhvr>
                                      <p:rCtr x="0" y="-4329"/>
                                    </p:animMotion>
                                  </p:childTnLst>
                                </p:cTn>
                              </p:par>
                              <p:par>
                                <p:cTn id="78" presetID="10" presetClass="entr" presetSubtype="0" fill="hold" grpId="0" nodeType="withEffect">
                                  <p:stCondLst>
                                    <p:cond delay="250"/>
                                  </p:stCondLst>
                                  <p:childTnLst>
                                    <p:set>
                                      <p:cBhvr>
                                        <p:cTn id="79" dur="1" fill="hold">
                                          <p:stCondLst>
                                            <p:cond delay="0"/>
                                          </p:stCondLst>
                                        </p:cTn>
                                        <p:tgtEl>
                                          <p:spTgt spid="58"/>
                                        </p:tgtEl>
                                        <p:attrNameLst>
                                          <p:attrName>style.visibility</p:attrName>
                                        </p:attrNameLst>
                                      </p:cBhvr>
                                      <p:to>
                                        <p:strVal val="visible"/>
                                      </p:to>
                                    </p:set>
                                    <p:animEffect transition="in" filter="fade">
                                      <p:cBhvr>
                                        <p:cTn id="80" dur="1250"/>
                                        <p:tgtEl>
                                          <p:spTgt spid="58"/>
                                        </p:tgtEl>
                                      </p:cBhvr>
                                    </p:animEffect>
                                  </p:childTnLst>
                                </p:cTn>
                              </p:par>
                              <p:par>
                                <p:cTn id="81" presetID="64" presetClass="path" presetSubtype="0" decel="100000" fill="hold" grpId="1" nodeType="withEffect">
                                  <p:stCondLst>
                                    <p:cond delay="0"/>
                                  </p:stCondLst>
                                  <p:childTnLst>
                                    <p:animMotion origin="layout" path="M 6.25E-7 -2.22222E-6 L 6.25E-7 -0.08657 " pathEditMode="relative" rAng="0" ptsTypes="AA">
                                      <p:cBhvr>
                                        <p:cTn id="82" dur="1000" spd="-100000" fill="hold"/>
                                        <p:tgtEl>
                                          <p:spTgt spid="58"/>
                                        </p:tgtEl>
                                        <p:attrNameLst>
                                          <p:attrName>ppt_x</p:attrName>
                                          <p:attrName>ppt_y</p:attrName>
                                        </p:attrNameLst>
                                      </p:cBhvr>
                                      <p:rCtr x="0" y="-4329"/>
                                    </p:animMotion>
                                  </p:childTnLst>
                                </p:cTn>
                              </p:par>
                              <p:par>
                                <p:cTn id="83" presetID="10" presetClass="entr" presetSubtype="0" fill="hold" grpId="0" nodeType="withEffect">
                                  <p:stCondLst>
                                    <p:cond delay="250"/>
                                  </p:stCondLst>
                                  <p:childTnLst>
                                    <p:set>
                                      <p:cBhvr>
                                        <p:cTn id="84" dur="1" fill="hold">
                                          <p:stCondLst>
                                            <p:cond delay="0"/>
                                          </p:stCondLst>
                                        </p:cTn>
                                        <p:tgtEl>
                                          <p:spTgt spid="59"/>
                                        </p:tgtEl>
                                        <p:attrNameLst>
                                          <p:attrName>style.visibility</p:attrName>
                                        </p:attrNameLst>
                                      </p:cBhvr>
                                      <p:to>
                                        <p:strVal val="visible"/>
                                      </p:to>
                                    </p:set>
                                    <p:animEffect transition="in" filter="fade">
                                      <p:cBhvr>
                                        <p:cTn id="85" dur="1000"/>
                                        <p:tgtEl>
                                          <p:spTgt spid="59"/>
                                        </p:tgtEl>
                                      </p:cBhvr>
                                    </p:animEffect>
                                  </p:childTnLst>
                                </p:cTn>
                              </p:par>
                              <p:par>
                                <p:cTn id="86" presetID="64" presetClass="path" presetSubtype="0" decel="100000" fill="hold" grpId="1" nodeType="withEffect">
                                  <p:stCondLst>
                                    <p:cond delay="250"/>
                                  </p:stCondLst>
                                  <p:childTnLst>
                                    <p:animMotion origin="layout" path="M 6.25E-7 3.7037E-6 L 6.25E-7 -0.08658 " pathEditMode="relative" rAng="0" ptsTypes="AA">
                                      <p:cBhvr>
                                        <p:cTn id="87" dur="1000" spd="-100000" fill="hold"/>
                                        <p:tgtEl>
                                          <p:spTgt spid="59"/>
                                        </p:tgtEl>
                                        <p:attrNameLst>
                                          <p:attrName>ppt_x</p:attrName>
                                          <p:attrName>ppt_y</p:attrName>
                                        </p:attrNameLst>
                                      </p:cBhvr>
                                      <p:rCtr x="0" y="-4329"/>
                                    </p:animMotion>
                                  </p:childTnLst>
                                </p:cTn>
                              </p:par>
                              <p:par>
                                <p:cTn id="88" presetID="10" presetClass="entr" presetSubtype="0" fill="hold" grpId="0" nodeType="withEffect">
                                  <p:stCondLst>
                                    <p:cond delay="500"/>
                                  </p:stCondLst>
                                  <p:childTnLst>
                                    <p:set>
                                      <p:cBhvr>
                                        <p:cTn id="89" dur="1" fill="hold">
                                          <p:stCondLst>
                                            <p:cond delay="0"/>
                                          </p:stCondLst>
                                        </p:cTn>
                                        <p:tgtEl>
                                          <p:spTgt spid="60"/>
                                        </p:tgtEl>
                                        <p:attrNameLst>
                                          <p:attrName>style.visibility</p:attrName>
                                        </p:attrNameLst>
                                      </p:cBhvr>
                                      <p:to>
                                        <p:strVal val="visible"/>
                                      </p:to>
                                    </p:set>
                                    <p:animEffect transition="in" filter="fade">
                                      <p:cBhvr>
                                        <p:cTn id="90" dur="1000"/>
                                        <p:tgtEl>
                                          <p:spTgt spid="60"/>
                                        </p:tgtEl>
                                      </p:cBhvr>
                                    </p:animEffect>
                                  </p:childTnLst>
                                </p:cTn>
                              </p:par>
                              <p:par>
                                <p:cTn id="91" presetID="64" presetClass="path" presetSubtype="0" decel="100000" fill="hold" grpId="1" nodeType="withEffect">
                                  <p:stCondLst>
                                    <p:cond delay="500"/>
                                  </p:stCondLst>
                                  <p:childTnLst>
                                    <p:animMotion origin="layout" path="M 6.25E-7 2.96296E-6 L 6.25E-7 -0.08658 " pathEditMode="relative" rAng="0" ptsTypes="AA">
                                      <p:cBhvr>
                                        <p:cTn id="92" dur="1000" spd="-100000" fill="hold"/>
                                        <p:tgtEl>
                                          <p:spTgt spid="60"/>
                                        </p:tgtEl>
                                        <p:attrNameLst>
                                          <p:attrName>ppt_x</p:attrName>
                                          <p:attrName>ppt_y</p:attrName>
                                        </p:attrNameLst>
                                      </p:cBhvr>
                                      <p:rCtr x="0" y="-4329"/>
                                    </p:animMotion>
                                  </p:childTnLst>
                                </p:cTn>
                              </p:par>
                            </p:childTnLst>
                          </p:cTn>
                        </p:par>
                        <p:par>
                          <p:cTn id="93" fill="hold">
                            <p:stCondLst>
                              <p:cond delay="4500"/>
                            </p:stCondLst>
                            <p:childTnLst>
                              <p:par>
                                <p:cTn id="94" presetID="16" presetClass="entr" presetSubtype="37" fill="hold" grpId="0" nodeType="after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barn(outVertical)">
                                      <p:cBhvr>
                                        <p:cTn id="96" dur="10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2" grpId="0" animBg="1"/>
      <p:bldP spid="42" grpId="1" animBg="1"/>
      <p:bldP spid="54" grpId="0" animBg="1"/>
      <p:bldP spid="54" grpId="1" animBg="1"/>
      <p:bldP spid="55" grpId="0"/>
      <p:bldP spid="55" grpId="1"/>
      <p:bldP spid="56" grpId="0" animBg="1"/>
      <p:bldP spid="56" grpId="1" animBg="1"/>
      <p:bldP spid="57" grpId="0" animBg="1"/>
      <p:bldP spid="57" grpId="1" animBg="1"/>
      <p:bldP spid="58" grpId="0" animBg="1"/>
      <p:bldP spid="58" grpId="1" animBg="1"/>
      <p:bldP spid="59" grpId="0"/>
      <p:bldP spid="59" grpId="1"/>
      <p:bldP spid="60" grpId="0" animBg="1"/>
      <p:bldP spid="60" grpId="1" animBg="1"/>
      <p:bldP spid="61" grpId="0" animBg="1"/>
      <p:bldP spid="61" grpId="1" animBg="1"/>
      <p:bldP spid="62" grpId="0" animBg="1"/>
      <p:bldP spid="62" grpId="1" animBg="1"/>
      <p:bldP spid="63" grpId="0"/>
      <p:bldP spid="63" grpId="1"/>
      <p:bldP spid="64" grpId="0" animBg="1"/>
      <p:bldP spid="64" grpId="1" animBg="1"/>
      <p:bldP spid="65" grpId="0" animBg="1"/>
      <p:bldP spid="65" grpId="1" animBg="1"/>
      <p:bldP spid="94" grpId="0" animBg="1"/>
      <p:bldP spid="94" grpId="1" animBg="1"/>
      <p:bldP spid="95" grpId="0"/>
      <p:bldP spid="95" grpId="1"/>
      <p:bldP spid="96" grpId="0" animBg="1"/>
      <p:bldP spid="96" grpId="1" animBg="1"/>
      <p:bldP spid="97" grpId="0"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9079"/>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部门介绍</a:t>
            </a:r>
            <a:endParaRPr lang="zh-CN" altLang="en-US" sz="3200" b="1" spc="600" dirty="0">
              <a:solidFill>
                <a:srgbClr val="0070C0"/>
              </a:solidFill>
              <a:latin typeface="+mn-ea"/>
            </a:endParaRPr>
          </a:p>
        </p:txBody>
      </p:sp>
      <p:sp>
        <p:nvSpPr>
          <p:cNvPr id="13" name="Rectangle: Rounded Corners 2"/>
          <p:cNvSpPr/>
          <p:nvPr/>
        </p:nvSpPr>
        <p:spPr>
          <a:xfrm>
            <a:off x="934065" y="3237272"/>
            <a:ext cx="5043949" cy="2118149"/>
          </a:xfrm>
          <a:prstGeom prst="roundRect">
            <a:avLst>
              <a:gd name="adj" fmla="val 1588"/>
            </a:avLst>
          </a:prstGeom>
          <a:solidFill>
            <a:schemeClr val="bg1"/>
          </a:solidFill>
          <a:ln>
            <a:noFill/>
          </a:ln>
          <a:effectLst>
            <a:outerShdw blurRad="381000" dist="2540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4" name="Rectangle: Rounded Corners 3"/>
          <p:cNvSpPr/>
          <p:nvPr/>
        </p:nvSpPr>
        <p:spPr>
          <a:xfrm>
            <a:off x="6213987" y="3237272"/>
            <a:ext cx="5043949" cy="2118149"/>
          </a:xfrm>
          <a:prstGeom prst="roundRect">
            <a:avLst>
              <a:gd name="adj" fmla="val 1588"/>
            </a:avLst>
          </a:prstGeom>
          <a:solidFill>
            <a:schemeClr val="bg1"/>
          </a:solidFill>
          <a:ln>
            <a:noFill/>
          </a:ln>
          <a:effectLst>
            <a:outerShdw blurRad="381000" dist="2540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5" name="Text Placeholder 4"/>
          <p:cNvSpPr txBox="1"/>
          <p:nvPr/>
        </p:nvSpPr>
        <p:spPr>
          <a:xfrm>
            <a:off x="1384300" y="2052041"/>
            <a:ext cx="9423400" cy="7775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30000"/>
              </a:lnSpc>
              <a:buNone/>
              <a:defRPr/>
            </a:pPr>
            <a:r>
              <a:rPr lang="zh-CN" altLang="en-US" sz="1200" spc="300">
                <a:solidFill>
                  <a:prstClr val="white">
                    <a:lumMod val="65000"/>
                  </a:prstClr>
                </a:solidFill>
                <a:latin typeface="Century Gothic" panose="020B0502020202020204" pitchFamily="34" charset="0"/>
                <a:cs typeface="Calibri" panose="020F0502020204030204"/>
              </a:rPr>
              <a:t>由在此输入详细介绍，以表达项目工作的详细资料和文字信息。由在此输入详细介绍，以表达项目工作的详细资料和文字信息。由在此输入详细介绍，以表达项目工作的详细资料和文字信息。</a:t>
            </a:r>
            <a:endParaRPr lang="id-ID" altLang="zh-CN" sz="1200" spc="300" dirty="0">
              <a:solidFill>
                <a:prstClr val="white">
                  <a:lumMod val="65000"/>
                </a:prstClr>
              </a:solidFill>
              <a:latin typeface="Century Gothic" panose="020B0502020202020204" pitchFamily="34" charset="0"/>
              <a:cs typeface="Calibri" panose="020F0502020204030204"/>
            </a:endParaRPr>
          </a:p>
        </p:txBody>
      </p:sp>
      <p:sp>
        <p:nvSpPr>
          <p:cNvPr id="16" name="Text Placeholder 4"/>
          <p:cNvSpPr txBox="1"/>
          <p:nvPr/>
        </p:nvSpPr>
        <p:spPr>
          <a:xfrm>
            <a:off x="1332002" y="3944646"/>
            <a:ext cx="2934733" cy="7366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zh-CN" altLang="en-US" sz="1200" spc="300">
                <a:solidFill>
                  <a:prstClr val="white">
                    <a:lumMod val="65000"/>
                  </a:prstClr>
                </a:solidFill>
                <a:latin typeface="Calibri Light" panose="020F0302020204030204"/>
                <a:cs typeface="Calibri" panose="020F0502020204030204"/>
              </a:rPr>
              <a:t>由在此输入详细介绍，以表达项目工作的详细资料和文字信息。</a:t>
            </a:r>
            <a:endParaRPr lang="id-ID" sz="1200" spc="300" dirty="0">
              <a:solidFill>
                <a:prstClr val="white">
                  <a:lumMod val="65000"/>
                </a:prstClr>
              </a:solidFill>
              <a:latin typeface="Calibri Light" panose="020F0302020204030204"/>
              <a:cs typeface="Calibri" panose="020F0502020204030204"/>
            </a:endParaRPr>
          </a:p>
        </p:txBody>
      </p:sp>
      <p:sp>
        <p:nvSpPr>
          <p:cNvPr id="17" name="TextBox 19"/>
          <p:cNvSpPr txBox="1"/>
          <p:nvPr/>
        </p:nvSpPr>
        <p:spPr>
          <a:xfrm>
            <a:off x="1338315" y="3462556"/>
            <a:ext cx="1800493" cy="458908"/>
          </a:xfrm>
          <a:prstGeom prst="rect">
            <a:avLst/>
          </a:prstGeom>
          <a:noFill/>
        </p:spPr>
        <p:txBody>
          <a:bodyPr wrap="none" rtlCol="0">
            <a:spAutoFit/>
          </a:bodyPr>
          <a:lstStyle/>
          <a:p>
            <a:pPr algn="ctr">
              <a:lnSpc>
                <a:spcPct val="150000"/>
              </a:lnSpc>
            </a:pPr>
            <a:r>
              <a:rPr lang="zh-CN" altLang="en-US" b="1" spc="300">
                <a:solidFill>
                  <a:srgbClr val="0070C0"/>
                </a:solidFill>
                <a:latin typeface="+mj-ea"/>
                <a:ea typeface="+mj-ea"/>
                <a:cs typeface="+mn-ea"/>
              </a:rPr>
              <a:t>添加您的标题</a:t>
            </a:r>
            <a:endParaRPr lang="id-ID" b="1" spc="300" dirty="0">
              <a:solidFill>
                <a:srgbClr val="0070C0"/>
              </a:solidFill>
              <a:latin typeface="+mj-ea"/>
              <a:ea typeface="+mj-ea"/>
              <a:cs typeface="+mn-ea"/>
            </a:endParaRPr>
          </a:p>
        </p:txBody>
      </p:sp>
      <p:sp>
        <p:nvSpPr>
          <p:cNvPr id="18" name="Text Placeholder 4"/>
          <p:cNvSpPr txBox="1"/>
          <p:nvPr/>
        </p:nvSpPr>
        <p:spPr>
          <a:xfrm>
            <a:off x="6530941" y="3944646"/>
            <a:ext cx="2934733" cy="7366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zh-CN" altLang="en-US" sz="1200" spc="300">
                <a:solidFill>
                  <a:prstClr val="white">
                    <a:lumMod val="65000"/>
                  </a:prstClr>
                </a:solidFill>
                <a:latin typeface="Calibri Light" panose="020F0302020204030204"/>
                <a:cs typeface="Calibri" panose="020F0502020204030204"/>
              </a:rPr>
              <a:t>由在此输入详细介绍，以表达项目工作的详细资料和文字信息。</a:t>
            </a:r>
            <a:endParaRPr lang="id-ID" sz="1200" spc="300" dirty="0">
              <a:solidFill>
                <a:prstClr val="white">
                  <a:lumMod val="65000"/>
                </a:prstClr>
              </a:solidFill>
              <a:latin typeface="Calibri Light" panose="020F0302020204030204"/>
              <a:cs typeface="Calibri" panose="020F0502020204030204"/>
            </a:endParaRPr>
          </a:p>
        </p:txBody>
      </p:sp>
      <p:sp>
        <p:nvSpPr>
          <p:cNvPr id="19" name="TextBox 22"/>
          <p:cNvSpPr txBox="1"/>
          <p:nvPr/>
        </p:nvSpPr>
        <p:spPr>
          <a:xfrm>
            <a:off x="6530941" y="3462556"/>
            <a:ext cx="1800493" cy="458908"/>
          </a:xfrm>
          <a:prstGeom prst="rect">
            <a:avLst/>
          </a:prstGeom>
          <a:noFill/>
        </p:spPr>
        <p:txBody>
          <a:bodyPr wrap="none" rtlCol="0">
            <a:spAutoFit/>
          </a:bodyPr>
          <a:lstStyle/>
          <a:p>
            <a:pPr algn="ctr">
              <a:lnSpc>
                <a:spcPct val="150000"/>
              </a:lnSpc>
            </a:pPr>
            <a:r>
              <a:rPr lang="zh-CN" altLang="en-US" b="1" spc="300">
                <a:solidFill>
                  <a:srgbClr val="0070C0"/>
                </a:solidFill>
                <a:latin typeface="+mj-ea"/>
                <a:ea typeface="+mj-ea"/>
                <a:cs typeface="+mn-ea"/>
              </a:rPr>
              <a:t>添加您的标题</a:t>
            </a:r>
            <a:endParaRPr lang="id-ID" b="1" spc="300" dirty="0">
              <a:solidFill>
                <a:srgbClr val="0070C0"/>
              </a:solidFill>
              <a:latin typeface="+mj-ea"/>
              <a:ea typeface="+mj-ea"/>
              <a:cs typeface="+mn-ea"/>
            </a:endParaRPr>
          </a:p>
        </p:txBody>
      </p:sp>
      <p:sp>
        <p:nvSpPr>
          <p:cNvPr id="20" name="TextBox 23"/>
          <p:cNvSpPr txBox="1"/>
          <p:nvPr/>
        </p:nvSpPr>
        <p:spPr>
          <a:xfrm>
            <a:off x="3123342" y="4887513"/>
            <a:ext cx="1087157" cy="253916"/>
          </a:xfrm>
          <a:prstGeom prst="rect">
            <a:avLst/>
          </a:prstGeom>
          <a:noFill/>
        </p:spPr>
        <p:txBody>
          <a:bodyPr wrap="none" rtlCol="0">
            <a:spAutoFit/>
          </a:bodyPr>
          <a:lstStyle/>
          <a:p>
            <a:r>
              <a:rPr lang="en-US" sz="1050" i="1" dirty="0">
                <a:solidFill>
                  <a:prstClr val="white">
                    <a:lumMod val="65000"/>
                  </a:prstClr>
                </a:solidFill>
                <a:latin typeface="Century Gothic" panose="020B0502020202020204" pitchFamily="34" charset="0"/>
              </a:rPr>
              <a:t>Read More….</a:t>
            </a:r>
            <a:endParaRPr lang="id-ID" sz="1050" i="1" dirty="0">
              <a:solidFill>
                <a:prstClr val="white">
                  <a:lumMod val="65000"/>
                </a:prstClr>
              </a:solidFill>
              <a:latin typeface="Century Gothic" panose="020B0502020202020204" pitchFamily="34" charset="0"/>
            </a:endParaRPr>
          </a:p>
        </p:txBody>
      </p:sp>
      <p:sp>
        <p:nvSpPr>
          <p:cNvPr id="21" name="TextBox 24"/>
          <p:cNvSpPr txBox="1"/>
          <p:nvPr/>
        </p:nvSpPr>
        <p:spPr>
          <a:xfrm>
            <a:off x="8337747" y="4887513"/>
            <a:ext cx="1087157" cy="253916"/>
          </a:xfrm>
          <a:prstGeom prst="rect">
            <a:avLst/>
          </a:prstGeom>
          <a:noFill/>
        </p:spPr>
        <p:txBody>
          <a:bodyPr wrap="none" rtlCol="0">
            <a:spAutoFit/>
          </a:bodyPr>
          <a:lstStyle/>
          <a:p>
            <a:r>
              <a:rPr lang="en-US" sz="1050" i="1" dirty="0">
                <a:solidFill>
                  <a:prstClr val="white">
                    <a:lumMod val="65000"/>
                  </a:prstClr>
                </a:solidFill>
                <a:latin typeface="Century Gothic" panose="020B0502020202020204" pitchFamily="34" charset="0"/>
              </a:rPr>
              <a:t>Read More….</a:t>
            </a:r>
            <a:endParaRPr lang="id-ID" sz="1050" i="1" dirty="0">
              <a:solidFill>
                <a:prstClr val="white">
                  <a:lumMod val="65000"/>
                </a:prstClr>
              </a:solidFill>
              <a:latin typeface="Century Gothic" panose="020B0502020202020204" pitchFamily="34" charset="0"/>
            </a:endParaRPr>
          </a:p>
        </p:txBody>
      </p:sp>
      <p:sp>
        <p:nvSpPr>
          <p:cNvPr id="22" name="Rectangle: Rounded Corners 25"/>
          <p:cNvSpPr/>
          <p:nvPr/>
        </p:nvSpPr>
        <p:spPr>
          <a:xfrm>
            <a:off x="5067300" y="1385111"/>
            <a:ext cx="2057400" cy="351080"/>
          </a:xfrm>
          <a:prstGeom prst="roundRect">
            <a:avLst>
              <a:gd name="adj" fmla="val 50000"/>
            </a:avLst>
          </a:prstGeom>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600" b="1" spc="300" dirty="0">
                <a:solidFill>
                  <a:schemeClr val="bg1"/>
                </a:solidFill>
                <a:latin typeface="+mj-ea"/>
                <a:ea typeface="+mj-ea"/>
                <a:cs typeface="+mn-ea"/>
              </a:rPr>
              <a:t>添加您</a:t>
            </a:r>
            <a:r>
              <a:rPr lang="zh-CN" altLang="en-US" sz="1600" b="1" spc="300">
                <a:solidFill>
                  <a:schemeClr val="bg1"/>
                </a:solidFill>
                <a:latin typeface="+mj-ea"/>
                <a:ea typeface="+mj-ea"/>
                <a:cs typeface="+mn-ea"/>
              </a:rPr>
              <a:t>的标题</a:t>
            </a:r>
            <a:endParaRPr lang="id-ID" sz="1600" b="1" spc="300" dirty="0">
              <a:solidFill>
                <a:schemeClr val="bg1"/>
              </a:solidFill>
              <a:latin typeface="+mj-ea"/>
              <a:ea typeface="+mj-ea"/>
              <a:cs typeface="+mn-ea"/>
            </a:endParaRPr>
          </a:p>
        </p:txBody>
      </p:sp>
      <p:sp>
        <p:nvSpPr>
          <p:cNvPr id="23" name="PA_矩形 18"/>
          <p:cNvSpPr/>
          <p:nvPr>
            <p:custDataLst>
              <p:tags r:id="rId1"/>
            </p:custDataLst>
          </p:nvPr>
        </p:nvSpPr>
        <p:spPr>
          <a:xfrm>
            <a:off x="4502708" y="3237272"/>
            <a:ext cx="1475307" cy="2118149"/>
          </a:xfrm>
          <a:prstGeom prst="rect">
            <a:avLst/>
          </a:prstGeom>
          <a:blipFill>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_矩形 19"/>
          <p:cNvSpPr/>
          <p:nvPr>
            <p:custDataLst>
              <p:tags r:id="rId3"/>
            </p:custDataLst>
          </p:nvPr>
        </p:nvSpPr>
        <p:spPr>
          <a:xfrm>
            <a:off x="9782628" y="3237272"/>
            <a:ext cx="1475307" cy="2118149"/>
          </a:xfrm>
          <a:prstGeom prst="rect">
            <a:avLst/>
          </a:prstGeom>
          <a:blipFill>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16" presetClass="entr" presetSubtype="37" fill="hold" grpId="0" nodeType="withEffect">
                                  <p:stCondLst>
                                    <p:cond delay="500"/>
                                  </p:stCondLst>
                                  <p:childTnLst>
                                    <p:set>
                                      <p:cBhvr>
                                        <p:cTn id="16" dur="1" fill="hold">
                                          <p:stCondLst>
                                            <p:cond delay="0"/>
                                          </p:stCondLst>
                                        </p:cTn>
                                        <p:tgtEl>
                                          <p:spTgt spid="15"/>
                                        </p:tgtEl>
                                        <p:attrNameLst>
                                          <p:attrName>style.visibility</p:attrName>
                                        </p:attrNameLst>
                                      </p:cBhvr>
                                      <p:to>
                                        <p:strVal val="visible"/>
                                      </p:to>
                                    </p:set>
                                    <p:animEffect transition="in" filter="barn(outVertical)">
                                      <p:cBhvr>
                                        <p:cTn id="17" dur="500"/>
                                        <p:tgtEl>
                                          <p:spTgt spid="15"/>
                                        </p:tgtEl>
                                      </p:cBhvr>
                                    </p:animEffect>
                                  </p:childTnLst>
                                </p:cTn>
                              </p:par>
                              <p:par>
                                <p:cTn id="18" presetID="42" presetClass="entr" presetSubtype="0" fill="hold" grpId="0" nodeType="withEffect">
                                  <p:stCondLst>
                                    <p:cond delay="75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anim calcmode="lin" valueType="num">
                                      <p:cBhvr>
                                        <p:cTn id="21" dur="500" fill="hold"/>
                                        <p:tgtEl>
                                          <p:spTgt spid="13"/>
                                        </p:tgtEl>
                                        <p:attrNameLst>
                                          <p:attrName>ppt_x</p:attrName>
                                        </p:attrNameLst>
                                      </p:cBhvr>
                                      <p:tavLst>
                                        <p:tav tm="0">
                                          <p:val>
                                            <p:strVal val="#ppt_x"/>
                                          </p:val>
                                        </p:tav>
                                        <p:tav tm="100000">
                                          <p:val>
                                            <p:strVal val="#ppt_x"/>
                                          </p:val>
                                        </p:tav>
                                      </p:tavLst>
                                    </p:anim>
                                    <p:anim calcmode="lin" valueType="num">
                                      <p:cBhvr>
                                        <p:cTn id="22" dur="500" fill="hold"/>
                                        <p:tgtEl>
                                          <p:spTgt spid="13"/>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par>
                                <p:cTn id="28" presetID="42" presetClass="entr" presetSubtype="0" fill="hold" grpId="0" nodeType="withEffect">
                                  <p:stCondLst>
                                    <p:cond delay="100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anim calcmode="lin" valueType="num">
                                      <p:cBhvr>
                                        <p:cTn id="31" dur="500" fill="hold"/>
                                        <p:tgtEl>
                                          <p:spTgt spid="17"/>
                                        </p:tgtEl>
                                        <p:attrNameLst>
                                          <p:attrName>ppt_x</p:attrName>
                                        </p:attrNameLst>
                                      </p:cBhvr>
                                      <p:tavLst>
                                        <p:tav tm="0">
                                          <p:val>
                                            <p:strVal val="#ppt_x"/>
                                          </p:val>
                                        </p:tav>
                                        <p:tav tm="100000">
                                          <p:val>
                                            <p:strVal val="#ppt_x"/>
                                          </p:val>
                                        </p:tav>
                                      </p:tavLst>
                                    </p:anim>
                                    <p:anim calcmode="lin" valueType="num">
                                      <p:cBhvr>
                                        <p:cTn id="32" dur="500" fill="hold"/>
                                        <p:tgtEl>
                                          <p:spTgt spid="17"/>
                                        </p:tgtEl>
                                        <p:attrNameLst>
                                          <p:attrName>ppt_y</p:attrName>
                                        </p:attrNameLst>
                                      </p:cBhvr>
                                      <p:tavLst>
                                        <p:tav tm="0">
                                          <p:val>
                                            <p:strVal val="#ppt_y+.1"/>
                                          </p:val>
                                        </p:tav>
                                        <p:tav tm="100000">
                                          <p:val>
                                            <p:strVal val="#ppt_y"/>
                                          </p:val>
                                        </p:tav>
                                      </p:tavLst>
                                    </p:anim>
                                  </p:childTnLst>
                                </p:cTn>
                              </p:par>
                              <p:par>
                                <p:cTn id="33" presetID="22" presetClass="entr" presetSubtype="8" fill="hold" grpId="0" nodeType="withEffect">
                                  <p:stCondLst>
                                    <p:cond delay="150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par>
                                <p:cTn id="36" presetID="22" presetClass="entr" presetSubtype="8" fill="hold" grpId="0" nodeType="withEffect">
                                  <p:stCondLst>
                                    <p:cond delay="175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par>
                                <p:cTn id="39" presetID="42" presetClass="entr" presetSubtype="0" fill="hold" grpId="0" nodeType="withEffect">
                                  <p:stCondLst>
                                    <p:cond delay="200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anim calcmode="lin" valueType="num">
                                      <p:cBhvr>
                                        <p:cTn id="42" dur="500" fill="hold"/>
                                        <p:tgtEl>
                                          <p:spTgt spid="14"/>
                                        </p:tgtEl>
                                        <p:attrNameLst>
                                          <p:attrName>ppt_x</p:attrName>
                                        </p:attrNameLst>
                                      </p:cBhvr>
                                      <p:tavLst>
                                        <p:tav tm="0">
                                          <p:val>
                                            <p:strVal val="#ppt_x"/>
                                          </p:val>
                                        </p:tav>
                                        <p:tav tm="100000">
                                          <p:val>
                                            <p:strVal val="#ppt_x"/>
                                          </p:val>
                                        </p:tav>
                                      </p:tavLst>
                                    </p:anim>
                                    <p:anim calcmode="lin" valueType="num">
                                      <p:cBhvr>
                                        <p:cTn id="43" dur="500" fill="hold"/>
                                        <p:tgtEl>
                                          <p:spTgt spid="14"/>
                                        </p:tgtEl>
                                        <p:attrNameLst>
                                          <p:attrName>ppt_y</p:attrName>
                                        </p:attrNameLst>
                                      </p:cBhvr>
                                      <p:tavLst>
                                        <p:tav tm="0">
                                          <p:val>
                                            <p:strVal val="#ppt_y+.1"/>
                                          </p:val>
                                        </p:tav>
                                        <p:tav tm="100000">
                                          <p:val>
                                            <p:strVal val="#ppt_y"/>
                                          </p:val>
                                        </p:tav>
                                      </p:tavLst>
                                    </p:anim>
                                  </p:childTnLst>
                                </p:cTn>
                              </p:par>
                              <p:par>
                                <p:cTn id="44" presetID="53" presetClass="entr" presetSubtype="16" fill="hold" grpId="0" nodeType="withEffect">
                                  <p:stCondLst>
                                    <p:cond delay="225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par>
                                <p:cTn id="49" presetID="42" presetClass="entr" presetSubtype="0" fill="hold" grpId="0" nodeType="withEffect">
                                  <p:stCondLst>
                                    <p:cond delay="225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anim calcmode="lin" valueType="num">
                                      <p:cBhvr>
                                        <p:cTn id="52" dur="500" fill="hold"/>
                                        <p:tgtEl>
                                          <p:spTgt spid="19"/>
                                        </p:tgtEl>
                                        <p:attrNameLst>
                                          <p:attrName>ppt_x</p:attrName>
                                        </p:attrNameLst>
                                      </p:cBhvr>
                                      <p:tavLst>
                                        <p:tav tm="0">
                                          <p:val>
                                            <p:strVal val="#ppt_x"/>
                                          </p:val>
                                        </p:tav>
                                        <p:tav tm="100000">
                                          <p:val>
                                            <p:strVal val="#ppt_x"/>
                                          </p:val>
                                        </p:tav>
                                      </p:tavLst>
                                    </p:anim>
                                    <p:anim calcmode="lin" valueType="num">
                                      <p:cBhvr>
                                        <p:cTn id="53" dur="500" fill="hold"/>
                                        <p:tgtEl>
                                          <p:spTgt spid="19"/>
                                        </p:tgtEl>
                                        <p:attrNameLst>
                                          <p:attrName>ppt_y</p:attrName>
                                        </p:attrNameLst>
                                      </p:cBhvr>
                                      <p:tavLst>
                                        <p:tav tm="0">
                                          <p:val>
                                            <p:strVal val="#ppt_y+.1"/>
                                          </p:val>
                                        </p:tav>
                                        <p:tav tm="100000">
                                          <p:val>
                                            <p:strVal val="#ppt_y"/>
                                          </p:val>
                                        </p:tav>
                                      </p:tavLst>
                                    </p:anim>
                                  </p:childTnLst>
                                </p:cTn>
                              </p:par>
                              <p:par>
                                <p:cTn id="54" presetID="22" presetClass="entr" presetSubtype="8" fill="hold" grpId="0" nodeType="withEffect">
                                  <p:stCondLst>
                                    <p:cond delay="275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par>
                                <p:cTn id="57" presetID="22" presetClass="entr" presetSubtype="8" fill="hold" grpId="0" nodeType="withEffect">
                                  <p:stCondLst>
                                    <p:cond delay="300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3" grpId="0" animBg="1"/>
      <p:bldP spid="14" grpId="0" animBg="1"/>
      <p:bldP spid="15" grpId="0"/>
      <p:bldP spid="16" grpId="0"/>
      <p:bldP spid="17" grpId="0"/>
      <p:bldP spid="18" grpId="0"/>
      <p:bldP spid="19" grpId="0"/>
      <p:bldP spid="20" grpId="0"/>
      <p:bldP spid="21" grpId="0"/>
      <p:bldP spid="22" grpId="0" animBg="1"/>
      <p:bldP spid="23"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40558" y="377325"/>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企业文化</a:t>
            </a:r>
            <a:endParaRPr lang="zh-CN" altLang="en-US" sz="3200" b="1" spc="600" dirty="0">
              <a:solidFill>
                <a:srgbClr val="0070C0"/>
              </a:solidFill>
              <a:latin typeface="+mn-ea"/>
            </a:endParaRPr>
          </a:p>
        </p:txBody>
      </p:sp>
      <p:grpSp>
        <p:nvGrpSpPr>
          <p:cNvPr id="37" name="组合 36"/>
          <p:cNvGrpSpPr/>
          <p:nvPr/>
        </p:nvGrpSpPr>
        <p:grpSpPr>
          <a:xfrm>
            <a:off x="782638" y="1684675"/>
            <a:ext cx="3774848" cy="7716186"/>
            <a:chOff x="782638" y="1684675"/>
            <a:chExt cx="3774848" cy="7716186"/>
          </a:xfrm>
        </p:grpSpPr>
        <p:sp>
          <p:nvSpPr>
            <p:cNvPr id="38" name="矩形 37"/>
            <p:cNvSpPr/>
            <p:nvPr/>
          </p:nvSpPr>
          <p:spPr>
            <a:xfrm>
              <a:off x="928914" y="2572657"/>
              <a:ext cx="3490686" cy="4399643"/>
            </a:xfrm>
            <a:prstGeom prst="rect">
              <a:avLst/>
            </a:prstGeom>
            <a:blipFill>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9" name="组合 38"/>
            <p:cNvGrpSpPr/>
            <p:nvPr/>
          </p:nvGrpSpPr>
          <p:grpSpPr>
            <a:xfrm>
              <a:off x="782638" y="1684675"/>
              <a:ext cx="3774848" cy="7716186"/>
              <a:chOff x="901560" y="1027665"/>
              <a:chExt cx="2361296" cy="4826737"/>
            </a:xfrm>
            <a:effectLst>
              <a:outerShdw blurRad="152400" dir="2700000" sx="103000" sy="103000" algn="tl" rotWithShape="0">
                <a:prstClr val="black">
                  <a:alpha val="40000"/>
                </a:prstClr>
              </a:outerShdw>
            </a:effectLst>
          </p:grpSpPr>
          <p:sp>
            <p:nvSpPr>
              <p:cNvPr id="40" name="任意多边形 39"/>
              <p:cNvSpPr/>
              <p:nvPr/>
            </p:nvSpPr>
            <p:spPr>
              <a:xfrm>
                <a:off x="901560" y="1027665"/>
                <a:ext cx="2361296" cy="4826737"/>
              </a:xfrm>
              <a:custGeom>
                <a:avLst/>
                <a:gdLst>
                  <a:gd name="connsiteX0" fmla="*/ 152937 w 2361296"/>
                  <a:gd name="connsiteY0" fmla="*/ 597223 h 4826737"/>
                  <a:gd name="connsiteX1" fmla="*/ 152937 w 2361296"/>
                  <a:gd name="connsiteY1" fmla="*/ 4238663 h 4826737"/>
                  <a:gd name="connsiteX2" fmla="*/ 2203470 w 2361296"/>
                  <a:gd name="connsiteY2" fmla="*/ 4238663 h 4826737"/>
                  <a:gd name="connsiteX3" fmla="*/ 2203470 w 2361296"/>
                  <a:gd name="connsiteY3" fmla="*/ 597223 h 4826737"/>
                  <a:gd name="connsiteX4" fmla="*/ 349644 w 2361296"/>
                  <a:gd name="connsiteY4" fmla="*/ 0 h 4826737"/>
                  <a:gd name="connsiteX5" fmla="*/ 2011820 w 2361296"/>
                  <a:gd name="connsiteY5" fmla="*/ 0 h 4826737"/>
                  <a:gd name="connsiteX6" fmla="*/ 2339269 w 2361296"/>
                  <a:gd name="connsiteY6" fmla="*/ 327449 h 4826737"/>
                  <a:gd name="connsiteX7" fmla="*/ 2339269 w 2361296"/>
                  <a:gd name="connsiteY7" fmla="*/ 896820 h 4826737"/>
                  <a:gd name="connsiteX8" fmla="*/ 2361296 w 2361296"/>
                  <a:gd name="connsiteY8" fmla="*/ 896820 h 4826737"/>
                  <a:gd name="connsiteX9" fmla="*/ 2361296 w 2361296"/>
                  <a:gd name="connsiteY9" fmla="*/ 1146806 h 4826737"/>
                  <a:gd name="connsiteX10" fmla="*/ 2339269 w 2361296"/>
                  <a:gd name="connsiteY10" fmla="*/ 1146806 h 4826737"/>
                  <a:gd name="connsiteX11" fmla="*/ 2339269 w 2361296"/>
                  <a:gd name="connsiteY11" fmla="*/ 4499288 h 4826737"/>
                  <a:gd name="connsiteX12" fmla="*/ 2011820 w 2361296"/>
                  <a:gd name="connsiteY12" fmla="*/ 4826737 h 4826737"/>
                  <a:gd name="connsiteX13" fmla="*/ 349644 w 2361296"/>
                  <a:gd name="connsiteY13" fmla="*/ 4826737 h 4826737"/>
                  <a:gd name="connsiteX14" fmla="*/ 22195 w 2361296"/>
                  <a:gd name="connsiteY14" fmla="*/ 4499288 h 4826737"/>
                  <a:gd name="connsiteX15" fmla="*/ 22195 w 2361296"/>
                  <a:gd name="connsiteY15" fmla="*/ 1449438 h 4826737"/>
                  <a:gd name="connsiteX16" fmla="*/ 6350 w 2361296"/>
                  <a:gd name="connsiteY16" fmla="*/ 1449438 h 4826737"/>
                  <a:gd name="connsiteX17" fmla="*/ 6350 w 2361296"/>
                  <a:gd name="connsiteY17" fmla="*/ 1199453 h 4826737"/>
                  <a:gd name="connsiteX18" fmla="*/ 22195 w 2361296"/>
                  <a:gd name="connsiteY18" fmla="*/ 1199453 h 4826737"/>
                  <a:gd name="connsiteX19" fmla="*/ 22195 w 2361296"/>
                  <a:gd name="connsiteY19" fmla="*/ 1146806 h 4826737"/>
                  <a:gd name="connsiteX20" fmla="*/ 0 w 2361296"/>
                  <a:gd name="connsiteY20" fmla="*/ 1146806 h 4826737"/>
                  <a:gd name="connsiteX21" fmla="*/ 0 w 2361296"/>
                  <a:gd name="connsiteY21" fmla="*/ 896820 h 4826737"/>
                  <a:gd name="connsiteX22" fmla="*/ 22195 w 2361296"/>
                  <a:gd name="connsiteY22" fmla="*/ 896820 h 4826737"/>
                  <a:gd name="connsiteX23" fmla="*/ 22195 w 2361296"/>
                  <a:gd name="connsiteY23" fmla="*/ 745041 h 4826737"/>
                  <a:gd name="connsiteX24" fmla="*/ 6350 w 2361296"/>
                  <a:gd name="connsiteY24" fmla="*/ 745041 h 4826737"/>
                  <a:gd name="connsiteX25" fmla="*/ 6350 w 2361296"/>
                  <a:gd name="connsiteY25" fmla="*/ 603224 h 4826737"/>
                  <a:gd name="connsiteX26" fmla="*/ 22195 w 2361296"/>
                  <a:gd name="connsiteY26" fmla="*/ 603224 h 4826737"/>
                  <a:gd name="connsiteX27" fmla="*/ 22195 w 2361296"/>
                  <a:gd name="connsiteY27" fmla="*/ 327449 h 4826737"/>
                  <a:gd name="connsiteX28" fmla="*/ 349644 w 2361296"/>
                  <a:gd name="connsiteY28" fmla="*/ 0 h 482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61296" h="4826737">
                    <a:moveTo>
                      <a:pt x="152937" y="597223"/>
                    </a:moveTo>
                    <a:lnTo>
                      <a:pt x="152937" y="4238663"/>
                    </a:lnTo>
                    <a:lnTo>
                      <a:pt x="2203470" y="4238663"/>
                    </a:lnTo>
                    <a:lnTo>
                      <a:pt x="2203470" y="597223"/>
                    </a:lnTo>
                    <a:close/>
                    <a:moveTo>
                      <a:pt x="349644" y="0"/>
                    </a:moveTo>
                    <a:lnTo>
                      <a:pt x="2011820" y="0"/>
                    </a:lnTo>
                    <a:cubicBezTo>
                      <a:pt x="2192666" y="0"/>
                      <a:pt x="2339269" y="146604"/>
                      <a:pt x="2339269" y="327449"/>
                    </a:cubicBezTo>
                    <a:lnTo>
                      <a:pt x="2339269" y="896820"/>
                    </a:lnTo>
                    <a:lnTo>
                      <a:pt x="2361296" y="896820"/>
                    </a:lnTo>
                    <a:lnTo>
                      <a:pt x="2361296" y="1146806"/>
                    </a:lnTo>
                    <a:lnTo>
                      <a:pt x="2339269" y="1146806"/>
                    </a:lnTo>
                    <a:lnTo>
                      <a:pt x="2339269" y="4499288"/>
                    </a:lnTo>
                    <a:cubicBezTo>
                      <a:pt x="2339269" y="4680134"/>
                      <a:pt x="2192666" y="4826737"/>
                      <a:pt x="2011820" y="4826737"/>
                    </a:cubicBezTo>
                    <a:lnTo>
                      <a:pt x="349644" y="4826737"/>
                    </a:lnTo>
                    <a:cubicBezTo>
                      <a:pt x="168799" y="4826737"/>
                      <a:pt x="22195" y="4680134"/>
                      <a:pt x="22195" y="4499288"/>
                    </a:cubicBezTo>
                    <a:lnTo>
                      <a:pt x="22195" y="1449438"/>
                    </a:lnTo>
                    <a:lnTo>
                      <a:pt x="6350" y="1449438"/>
                    </a:lnTo>
                    <a:lnTo>
                      <a:pt x="6350" y="1199453"/>
                    </a:lnTo>
                    <a:lnTo>
                      <a:pt x="22195" y="1199453"/>
                    </a:lnTo>
                    <a:lnTo>
                      <a:pt x="22195" y="1146806"/>
                    </a:lnTo>
                    <a:lnTo>
                      <a:pt x="0" y="1146806"/>
                    </a:lnTo>
                    <a:lnTo>
                      <a:pt x="0" y="896820"/>
                    </a:lnTo>
                    <a:lnTo>
                      <a:pt x="22195" y="896820"/>
                    </a:lnTo>
                    <a:lnTo>
                      <a:pt x="22195" y="745041"/>
                    </a:lnTo>
                    <a:lnTo>
                      <a:pt x="6350" y="745041"/>
                    </a:lnTo>
                    <a:lnTo>
                      <a:pt x="6350" y="603224"/>
                    </a:lnTo>
                    <a:lnTo>
                      <a:pt x="22195" y="603224"/>
                    </a:lnTo>
                    <a:lnTo>
                      <a:pt x="22195" y="327449"/>
                    </a:lnTo>
                    <a:cubicBezTo>
                      <a:pt x="22195" y="146604"/>
                      <a:pt x="168799" y="0"/>
                      <a:pt x="3496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1" name="椭圆 40"/>
              <p:cNvSpPr/>
              <p:nvPr/>
            </p:nvSpPr>
            <p:spPr>
              <a:xfrm>
                <a:off x="1690348" y="1314944"/>
                <a:ext cx="44377" cy="44377"/>
              </a:xfrm>
              <a:prstGeom prst="ellipse">
                <a:avLst/>
              </a:prstGeom>
              <a:solidFill>
                <a:srgbClr val="1212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圆角矩形 41"/>
              <p:cNvSpPr/>
              <p:nvPr/>
            </p:nvSpPr>
            <p:spPr>
              <a:xfrm>
                <a:off x="1876276" y="1318432"/>
                <a:ext cx="399615" cy="42292"/>
              </a:xfrm>
              <a:prstGeom prst="roundRect">
                <a:avLst>
                  <a:gd name="adj" fmla="val 43334"/>
                </a:avLst>
              </a:prstGeom>
              <a:solidFill>
                <a:srgbClr val="1F1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椭圆 42"/>
              <p:cNvSpPr/>
              <p:nvPr/>
            </p:nvSpPr>
            <p:spPr>
              <a:xfrm>
                <a:off x="1901261" y="5352417"/>
                <a:ext cx="357007" cy="357006"/>
              </a:xfrm>
              <a:prstGeom prst="ellipse">
                <a:avLst/>
              </a:prstGeom>
              <a:solidFill>
                <a:schemeClr val="bg1">
                  <a:lumMod val="85000"/>
                </a:schemeClr>
              </a:solidFill>
              <a:ln w="19050">
                <a:solidFill>
                  <a:srgbClr val="FFD8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44" name="组合 43"/>
          <p:cNvGrpSpPr/>
          <p:nvPr/>
        </p:nvGrpSpPr>
        <p:grpSpPr>
          <a:xfrm>
            <a:off x="6550504" y="2143929"/>
            <a:ext cx="4790596" cy="1061718"/>
            <a:chOff x="6550504" y="2154212"/>
            <a:chExt cx="4790596" cy="1061718"/>
          </a:xfrm>
        </p:grpSpPr>
        <p:sp>
          <p:nvSpPr>
            <p:cNvPr id="45" name="文本框 44"/>
            <p:cNvSpPr txBox="1"/>
            <p:nvPr/>
          </p:nvSpPr>
          <p:spPr>
            <a:xfrm>
              <a:off x="6561462" y="2154212"/>
              <a:ext cx="1800493" cy="369332"/>
            </a:xfrm>
            <a:prstGeom prst="rect">
              <a:avLst/>
            </a:prstGeom>
            <a:noFill/>
          </p:spPr>
          <p:txBody>
            <a:bodyPr wrap="none" rtlCol="0">
              <a:spAutoFit/>
            </a:bodyPr>
            <a:lstStyle/>
            <a:p>
              <a:r>
                <a:rPr lang="zh-CN" altLang="en-US" b="1" spc="300">
                  <a:solidFill>
                    <a:srgbClr val="00B050"/>
                  </a:solidFill>
                  <a:latin typeface="微软雅黑" panose="020B0503020204020204" pitchFamily="34" charset="-122"/>
                </a:rPr>
                <a:t>添加您的标题</a:t>
              </a:r>
              <a:endParaRPr lang="en-US" altLang="zh-CN" b="1" spc="300" dirty="0">
                <a:solidFill>
                  <a:srgbClr val="00B050"/>
                </a:solidFill>
                <a:latin typeface="微软雅黑" panose="020B0503020204020204" pitchFamily="34" charset="-122"/>
              </a:endParaRPr>
            </a:p>
          </p:txBody>
        </p:sp>
        <p:sp>
          <p:nvSpPr>
            <p:cNvPr id="46" name="文本框 45"/>
            <p:cNvSpPr txBox="1"/>
            <p:nvPr/>
          </p:nvSpPr>
          <p:spPr>
            <a:xfrm>
              <a:off x="6550504" y="2515354"/>
              <a:ext cx="4790596" cy="700576"/>
            </a:xfrm>
            <a:prstGeom prst="rect">
              <a:avLst/>
            </a:prstGeom>
            <a:noFill/>
          </p:spPr>
          <p:txBody>
            <a:bodyPr wrap="square" rtlCol="0">
              <a:spAutoFit/>
            </a:bodyPr>
            <a:lstStyle/>
            <a:p>
              <a:pPr>
                <a:lnSpc>
                  <a:spcPct val="150000"/>
                </a:lnSpc>
              </a:pPr>
              <a:r>
                <a:rPr lang="zh-CN" altLang="en-US" sz="1400" spc="300">
                  <a:solidFill>
                    <a:schemeClr val="tx1">
                      <a:lumMod val="50000"/>
                      <a:lumOff val="50000"/>
                    </a:schemeClr>
                  </a:solidFill>
                  <a:latin typeface="微软雅黑" panose="020B0503020204020204" pitchFamily="34" charset="-122"/>
                </a:rPr>
                <a:t>由在此输入详细介绍，以表达项目工作的详细资料和文字信息。</a:t>
              </a:r>
              <a:endParaRPr lang="en-US" altLang="zh-CN" sz="1400" spc="300" dirty="0">
                <a:solidFill>
                  <a:schemeClr val="tx1">
                    <a:lumMod val="50000"/>
                    <a:lumOff val="50000"/>
                  </a:schemeClr>
                </a:solidFill>
                <a:latin typeface="微软雅黑" panose="020B0503020204020204" pitchFamily="34" charset="-122"/>
              </a:endParaRPr>
            </a:p>
          </p:txBody>
        </p:sp>
      </p:grpSp>
      <p:grpSp>
        <p:nvGrpSpPr>
          <p:cNvPr id="47" name="组合 46"/>
          <p:cNvGrpSpPr/>
          <p:nvPr/>
        </p:nvGrpSpPr>
        <p:grpSpPr>
          <a:xfrm>
            <a:off x="6550504" y="3531223"/>
            <a:ext cx="4790596" cy="1061718"/>
            <a:chOff x="6550504" y="3553983"/>
            <a:chExt cx="4790596" cy="1061718"/>
          </a:xfrm>
        </p:grpSpPr>
        <p:sp>
          <p:nvSpPr>
            <p:cNvPr id="48" name="文本框 47"/>
            <p:cNvSpPr txBox="1"/>
            <p:nvPr/>
          </p:nvSpPr>
          <p:spPr>
            <a:xfrm>
              <a:off x="6561462" y="3553983"/>
              <a:ext cx="1800493" cy="369332"/>
            </a:xfrm>
            <a:prstGeom prst="rect">
              <a:avLst/>
            </a:prstGeom>
            <a:noFill/>
          </p:spPr>
          <p:txBody>
            <a:bodyPr wrap="none" rtlCol="0">
              <a:spAutoFit/>
            </a:bodyPr>
            <a:lstStyle/>
            <a:p>
              <a:r>
                <a:rPr lang="zh-CN" altLang="en-US" b="1" spc="300">
                  <a:solidFill>
                    <a:srgbClr val="0070C0"/>
                  </a:solidFill>
                  <a:latin typeface="微软雅黑" panose="020B0503020204020204" pitchFamily="34" charset="-122"/>
                </a:rPr>
                <a:t>添加您的标题</a:t>
              </a:r>
              <a:endParaRPr lang="en-US" altLang="zh-CN" b="1" spc="300" dirty="0">
                <a:solidFill>
                  <a:srgbClr val="0070C0"/>
                </a:solidFill>
                <a:latin typeface="微软雅黑" panose="020B0503020204020204" pitchFamily="34" charset="-122"/>
              </a:endParaRPr>
            </a:p>
          </p:txBody>
        </p:sp>
        <p:sp>
          <p:nvSpPr>
            <p:cNvPr id="49" name="文本框 48"/>
            <p:cNvSpPr txBox="1"/>
            <p:nvPr/>
          </p:nvSpPr>
          <p:spPr>
            <a:xfrm>
              <a:off x="6550504" y="3915125"/>
              <a:ext cx="4790596" cy="700576"/>
            </a:xfrm>
            <a:prstGeom prst="rect">
              <a:avLst/>
            </a:prstGeom>
            <a:noFill/>
          </p:spPr>
          <p:txBody>
            <a:bodyPr wrap="square" rtlCol="0">
              <a:spAutoFit/>
            </a:bodyPr>
            <a:lstStyle/>
            <a:p>
              <a:pPr>
                <a:lnSpc>
                  <a:spcPct val="150000"/>
                </a:lnSpc>
              </a:pPr>
              <a:r>
                <a:rPr lang="zh-CN" altLang="en-US" sz="1400" spc="300">
                  <a:solidFill>
                    <a:schemeClr val="tx1">
                      <a:lumMod val="50000"/>
                      <a:lumOff val="50000"/>
                    </a:schemeClr>
                  </a:solidFill>
                  <a:latin typeface="微软雅黑" panose="020B0503020204020204" pitchFamily="34" charset="-122"/>
                </a:rPr>
                <a:t>由在此输入详细介绍，以表达项目工作的详细资料和文字信息。</a:t>
              </a:r>
              <a:endParaRPr lang="en-US" altLang="zh-CN" sz="1400" spc="300" dirty="0">
                <a:solidFill>
                  <a:schemeClr val="tx1">
                    <a:lumMod val="50000"/>
                    <a:lumOff val="50000"/>
                  </a:schemeClr>
                </a:solidFill>
                <a:latin typeface="微软雅黑" panose="020B0503020204020204" pitchFamily="34" charset="-122"/>
              </a:endParaRPr>
            </a:p>
          </p:txBody>
        </p:sp>
      </p:grpSp>
      <p:grpSp>
        <p:nvGrpSpPr>
          <p:cNvPr id="50" name="组合 49"/>
          <p:cNvGrpSpPr>
            <a:grpSpLocks noChangeAspect="1"/>
          </p:cNvGrpSpPr>
          <p:nvPr/>
        </p:nvGrpSpPr>
        <p:grpSpPr>
          <a:xfrm>
            <a:off x="5789733" y="4812591"/>
            <a:ext cx="360000" cy="270001"/>
            <a:chOff x="8310651" y="730622"/>
            <a:chExt cx="293914" cy="220436"/>
          </a:xfrm>
          <a:solidFill>
            <a:schemeClr val="tx1">
              <a:lumMod val="85000"/>
              <a:lumOff val="15000"/>
            </a:schemeClr>
          </a:solidFill>
        </p:grpSpPr>
        <p:sp>
          <p:nvSpPr>
            <p:cNvPr id="51" name="任意多边形 50"/>
            <p:cNvSpPr/>
            <p:nvPr/>
          </p:nvSpPr>
          <p:spPr>
            <a:xfrm>
              <a:off x="8310651" y="730622"/>
              <a:ext cx="293914" cy="220436"/>
            </a:xfrm>
            <a:custGeom>
              <a:avLst/>
              <a:gdLst>
                <a:gd name="connsiteX0" fmla="*/ 91848 w 293914"/>
                <a:gd name="connsiteY0" fmla="*/ 137079 h 220436"/>
                <a:gd name="connsiteX1" fmla="*/ 91848 w 293914"/>
                <a:gd name="connsiteY1" fmla="*/ 183696 h 220436"/>
                <a:gd name="connsiteX2" fmla="*/ 55109 w 293914"/>
                <a:gd name="connsiteY2" fmla="*/ 183696 h 220436"/>
                <a:gd name="connsiteX3" fmla="*/ 55109 w 293914"/>
                <a:gd name="connsiteY3" fmla="*/ 173203 h 220436"/>
                <a:gd name="connsiteX4" fmla="*/ 59281 w 293914"/>
                <a:gd name="connsiteY4" fmla="*/ 169032 h 220436"/>
                <a:gd name="connsiteX5" fmla="*/ 59588 w 293914"/>
                <a:gd name="connsiteY5" fmla="*/ 169339 h 220436"/>
                <a:gd name="connsiteX6" fmla="*/ 119289 w 293914"/>
                <a:gd name="connsiteY6" fmla="*/ 109638 h 220436"/>
                <a:gd name="connsiteX7" fmla="*/ 146957 w 293914"/>
                <a:gd name="connsiteY7" fmla="*/ 137306 h 220436"/>
                <a:gd name="connsiteX8" fmla="*/ 146957 w 293914"/>
                <a:gd name="connsiteY8" fmla="*/ 183696 h 220436"/>
                <a:gd name="connsiteX9" fmla="*/ 110218 w 293914"/>
                <a:gd name="connsiteY9" fmla="*/ 183696 h 220436"/>
                <a:gd name="connsiteX10" fmla="*/ 110218 w 293914"/>
                <a:gd name="connsiteY10" fmla="*/ 118709 h 220436"/>
                <a:gd name="connsiteX11" fmla="*/ 202066 w 293914"/>
                <a:gd name="connsiteY11" fmla="*/ 100339 h 220436"/>
                <a:gd name="connsiteX12" fmla="*/ 202066 w 293914"/>
                <a:gd name="connsiteY12" fmla="*/ 183696 h 220436"/>
                <a:gd name="connsiteX13" fmla="*/ 165327 w 293914"/>
                <a:gd name="connsiteY13" fmla="*/ 183696 h 220436"/>
                <a:gd name="connsiteX14" fmla="*/ 165327 w 293914"/>
                <a:gd name="connsiteY14" fmla="*/ 137078 h 220436"/>
                <a:gd name="connsiteX15" fmla="*/ 250173 w 293914"/>
                <a:gd name="connsiteY15" fmla="*/ 52232 h 220436"/>
                <a:gd name="connsiteX16" fmla="*/ 257175 w 293914"/>
                <a:gd name="connsiteY16" fmla="*/ 59234 h 220436"/>
                <a:gd name="connsiteX17" fmla="*/ 257175 w 293914"/>
                <a:gd name="connsiteY17" fmla="*/ 183696 h 220436"/>
                <a:gd name="connsiteX18" fmla="*/ 220436 w 293914"/>
                <a:gd name="connsiteY18" fmla="*/ 183696 h 220436"/>
                <a:gd name="connsiteX19" fmla="*/ 220436 w 293914"/>
                <a:gd name="connsiteY19" fmla="*/ 81969 h 220436"/>
                <a:gd name="connsiteX20" fmla="*/ 0 w 293914"/>
                <a:gd name="connsiteY20" fmla="*/ 0 h 220436"/>
                <a:gd name="connsiteX21" fmla="*/ 18370 w 293914"/>
                <a:gd name="connsiteY21" fmla="*/ 0 h 220436"/>
                <a:gd name="connsiteX22" fmla="*/ 18370 w 293914"/>
                <a:gd name="connsiteY22" fmla="*/ 202066 h 220436"/>
                <a:gd name="connsiteX23" fmla="*/ 20814 w 293914"/>
                <a:gd name="connsiteY23" fmla="*/ 202066 h 220436"/>
                <a:gd name="connsiteX24" fmla="*/ 20814 w 293914"/>
                <a:gd name="connsiteY24" fmla="*/ 207498 h 220436"/>
                <a:gd name="connsiteX25" fmla="*/ 26246 w 293914"/>
                <a:gd name="connsiteY25" fmla="*/ 202066 h 220436"/>
                <a:gd name="connsiteX26" fmla="*/ 293914 w 293914"/>
                <a:gd name="connsiteY26" fmla="*/ 202066 h 220436"/>
                <a:gd name="connsiteX27" fmla="*/ 293914 w 293914"/>
                <a:gd name="connsiteY27" fmla="*/ 220436 h 220436"/>
                <a:gd name="connsiteX28" fmla="*/ 0 w 293914"/>
                <a:gd name="connsiteY28" fmla="*/ 220436 h 220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3914" h="220436">
                  <a:moveTo>
                    <a:pt x="91848" y="137079"/>
                  </a:moveTo>
                  <a:lnTo>
                    <a:pt x="91848" y="183696"/>
                  </a:lnTo>
                  <a:lnTo>
                    <a:pt x="55109" y="183696"/>
                  </a:lnTo>
                  <a:lnTo>
                    <a:pt x="55109" y="173203"/>
                  </a:lnTo>
                  <a:lnTo>
                    <a:pt x="59281" y="169032"/>
                  </a:lnTo>
                  <a:lnTo>
                    <a:pt x="59588" y="169339"/>
                  </a:lnTo>
                  <a:close/>
                  <a:moveTo>
                    <a:pt x="119289" y="109638"/>
                  </a:moveTo>
                  <a:lnTo>
                    <a:pt x="146957" y="137306"/>
                  </a:lnTo>
                  <a:lnTo>
                    <a:pt x="146957" y="183696"/>
                  </a:lnTo>
                  <a:lnTo>
                    <a:pt x="110218" y="183696"/>
                  </a:lnTo>
                  <a:lnTo>
                    <a:pt x="110218" y="118709"/>
                  </a:lnTo>
                  <a:close/>
                  <a:moveTo>
                    <a:pt x="202066" y="100339"/>
                  </a:moveTo>
                  <a:lnTo>
                    <a:pt x="202066" y="183696"/>
                  </a:lnTo>
                  <a:lnTo>
                    <a:pt x="165327" y="183696"/>
                  </a:lnTo>
                  <a:lnTo>
                    <a:pt x="165327" y="137078"/>
                  </a:lnTo>
                  <a:close/>
                  <a:moveTo>
                    <a:pt x="250173" y="52232"/>
                  </a:moveTo>
                  <a:lnTo>
                    <a:pt x="257175" y="59234"/>
                  </a:lnTo>
                  <a:lnTo>
                    <a:pt x="257175" y="183696"/>
                  </a:lnTo>
                  <a:lnTo>
                    <a:pt x="220436" y="183696"/>
                  </a:lnTo>
                  <a:lnTo>
                    <a:pt x="220436" y="81969"/>
                  </a:lnTo>
                  <a:close/>
                  <a:moveTo>
                    <a:pt x="0" y="0"/>
                  </a:moveTo>
                  <a:lnTo>
                    <a:pt x="18370" y="0"/>
                  </a:lnTo>
                  <a:lnTo>
                    <a:pt x="18370" y="202066"/>
                  </a:lnTo>
                  <a:lnTo>
                    <a:pt x="20814" y="202066"/>
                  </a:lnTo>
                  <a:lnTo>
                    <a:pt x="20814" y="207498"/>
                  </a:lnTo>
                  <a:lnTo>
                    <a:pt x="26246" y="202066"/>
                  </a:lnTo>
                  <a:lnTo>
                    <a:pt x="293914" y="202066"/>
                  </a:lnTo>
                  <a:lnTo>
                    <a:pt x="293914" y="220436"/>
                  </a:lnTo>
                  <a:lnTo>
                    <a:pt x="0" y="220436"/>
                  </a:ln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kern="0" dirty="0">
                <a:solidFill>
                  <a:prstClr val="black"/>
                </a:solidFill>
                <a:latin typeface="FontAwesome" pitchFamily="2" charset="0"/>
              </a:endParaRPr>
            </a:p>
          </p:txBody>
        </p:sp>
        <p:sp>
          <p:nvSpPr>
            <p:cNvPr id="56" name="任意多边形 55"/>
            <p:cNvSpPr/>
            <p:nvPr/>
          </p:nvSpPr>
          <p:spPr>
            <a:xfrm>
              <a:off x="8342684" y="738616"/>
              <a:ext cx="243398" cy="169919"/>
            </a:xfrm>
            <a:custGeom>
              <a:avLst/>
              <a:gdLst>
                <a:gd name="connsiteX0" fmla="*/ 176377 w 243398"/>
                <a:gd name="connsiteY0" fmla="*/ 0 h 169919"/>
                <a:gd name="connsiteX1" fmla="*/ 238805 w 243398"/>
                <a:gd name="connsiteY1" fmla="*/ 0 h 169919"/>
                <a:gd name="connsiteX2" fmla="*/ 242106 w 243398"/>
                <a:gd name="connsiteY2" fmla="*/ 1291 h 169919"/>
                <a:gd name="connsiteX3" fmla="*/ 243398 w 243398"/>
                <a:gd name="connsiteY3" fmla="*/ 4592 h 169919"/>
                <a:gd name="connsiteX4" fmla="*/ 243398 w 243398"/>
                <a:gd name="connsiteY4" fmla="*/ 67020 h 169919"/>
                <a:gd name="connsiteX5" fmla="*/ 240599 w 243398"/>
                <a:gd name="connsiteY5" fmla="*/ 71254 h 169919"/>
                <a:gd name="connsiteX6" fmla="*/ 235505 w 243398"/>
                <a:gd name="connsiteY6" fmla="*/ 70177 h 169919"/>
                <a:gd name="connsiteX7" fmla="*/ 218140 w 243398"/>
                <a:gd name="connsiteY7" fmla="*/ 52812 h 169919"/>
                <a:gd name="connsiteX8" fmla="*/ 127296 w 243398"/>
                <a:gd name="connsiteY8" fmla="*/ 143656 h 169919"/>
                <a:gd name="connsiteX9" fmla="*/ 123995 w 243398"/>
                <a:gd name="connsiteY9" fmla="*/ 145091 h 169919"/>
                <a:gd name="connsiteX10" fmla="*/ 120694 w 243398"/>
                <a:gd name="connsiteY10" fmla="*/ 143656 h 169919"/>
                <a:gd name="connsiteX11" fmla="*/ 87256 w 243398"/>
                <a:gd name="connsiteY11" fmla="*/ 110218 h 169919"/>
                <a:gd name="connsiteX12" fmla="*/ 27555 w 243398"/>
                <a:gd name="connsiteY12" fmla="*/ 169919 h 169919"/>
                <a:gd name="connsiteX13" fmla="*/ 0 w 243398"/>
                <a:gd name="connsiteY13" fmla="*/ 142364 h 169919"/>
                <a:gd name="connsiteX14" fmla="*/ 83955 w 243398"/>
                <a:gd name="connsiteY14" fmla="*/ 58409 h 169919"/>
                <a:gd name="connsiteX15" fmla="*/ 87256 w 243398"/>
                <a:gd name="connsiteY15" fmla="*/ 56974 h 169919"/>
                <a:gd name="connsiteX16" fmla="*/ 90557 w 243398"/>
                <a:gd name="connsiteY16" fmla="*/ 58409 h 169919"/>
                <a:gd name="connsiteX17" fmla="*/ 123995 w 243398"/>
                <a:gd name="connsiteY17" fmla="*/ 91848 h 169919"/>
                <a:gd name="connsiteX18" fmla="*/ 190585 w 243398"/>
                <a:gd name="connsiteY18" fmla="*/ 25258 h 169919"/>
                <a:gd name="connsiteX19" fmla="*/ 173220 w 243398"/>
                <a:gd name="connsiteY19" fmla="*/ 7893 h 169919"/>
                <a:gd name="connsiteX20" fmla="*/ 172144 w 243398"/>
                <a:gd name="connsiteY20" fmla="*/ 2798 h 169919"/>
                <a:gd name="connsiteX21" fmla="*/ 176377 w 243398"/>
                <a:gd name="connsiteY21" fmla="*/ 0 h 169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3398" h="169919">
                  <a:moveTo>
                    <a:pt x="176377" y="0"/>
                  </a:moveTo>
                  <a:lnTo>
                    <a:pt x="238805" y="0"/>
                  </a:lnTo>
                  <a:cubicBezTo>
                    <a:pt x="240145" y="0"/>
                    <a:pt x="241245" y="430"/>
                    <a:pt x="242106" y="1291"/>
                  </a:cubicBezTo>
                  <a:cubicBezTo>
                    <a:pt x="242967" y="2152"/>
                    <a:pt x="243398" y="3253"/>
                    <a:pt x="243398" y="4592"/>
                  </a:cubicBezTo>
                  <a:lnTo>
                    <a:pt x="243398" y="67020"/>
                  </a:lnTo>
                  <a:cubicBezTo>
                    <a:pt x="243398" y="69029"/>
                    <a:pt x="242465" y="70441"/>
                    <a:pt x="240599" y="71254"/>
                  </a:cubicBezTo>
                  <a:cubicBezTo>
                    <a:pt x="238734" y="72067"/>
                    <a:pt x="237035" y="71708"/>
                    <a:pt x="235505" y="70177"/>
                  </a:cubicBezTo>
                  <a:lnTo>
                    <a:pt x="218140" y="52812"/>
                  </a:lnTo>
                  <a:lnTo>
                    <a:pt x="127296" y="143656"/>
                  </a:lnTo>
                  <a:cubicBezTo>
                    <a:pt x="126339" y="144613"/>
                    <a:pt x="125239" y="145091"/>
                    <a:pt x="123995" y="145091"/>
                  </a:cubicBezTo>
                  <a:cubicBezTo>
                    <a:pt x="122751" y="145091"/>
                    <a:pt x="121651" y="144613"/>
                    <a:pt x="120694" y="143656"/>
                  </a:cubicBezTo>
                  <a:lnTo>
                    <a:pt x="87256" y="110218"/>
                  </a:lnTo>
                  <a:lnTo>
                    <a:pt x="27555" y="169919"/>
                  </a:lnTo>
                  <a:lnTo>
                    <a:pt x="0" y="142364"/>
                  </a:lnTo>
                  <a:lnTo>
                    <a:pt x="83955" y="58409"/>
                  </a:lnTo>
                  <a:cubicBezTo>
                    <a:pt x="84912" y="57453"/>
                    <a:pt x="86012" y="56974"/>
                    <a:pt x="87256" y="56974"/>
                  </a:cubicBezTo>
                  <a:cubicBezTo>
                    <a:pt x="88500" y="56974"/>
                    <a:pt x="89600" y="57453"/>
                    <a:pt x="90557" y="58409"/>
                  </a:cubicBezTo>
                  <a:lnTo>
                    <a:pt x="123995" y="91848"/>
                  </a:lnTo>
                  <a:lnTo>
                    <a:pt x="190585" y="25258"/>
                  </a:lnTo>
                  <a:lnTo>
                    <a:pt x="173220" y="7893"/>
                  </a:lnTo>
                  <a:cubicBezTo>
                    <a:pt x="171689" y="6362"/>
                    <a:pt x="171331" y="4664"/>
                    <a:pt x="172144" y="2798"/>
                  </a:cubicBezTo>
                  <a:cubicBezTo>
                    <a:pt x="172957" y="933"/>
                    <a:pt x="174368" y="0"/>
                    <a:pt x="176377" y="0"/>
                  </a:cubicBezTo>
                  <a:close/>
                </a:path>
              </a:pathLst>
            </a:custGeom>
            <a:grpFill/>
            <a:ln>
              <a:solidFill>
                <a:schemeClr val="bg1"/>
              </a:solid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kern="0" dirty="0">
                <a:solidFill>
                  <a:prstClr val="black"/>
                </a:solidFill>
                <a:latin typeface="FontAwesome" pitchFamily="2" charset="0"/>
              </a:endParaRPr>
            </a:p>
          </p:txBody>
        </p:sp>
      </p:grpSp>
      <p:grpSp>
        <p:nvGrpSpPr>
          <p:cNvPr id="57" name="组合 56"/>
          <p:cNvGrpSpPr/>
          <p:nvPr/>
        </p:nvGrpSpPr>
        <p:grpSpPr>
          <a:xfrm>
            <a:off x="6550504" y="4722922"/>
            <a:ext cx="4790596" cy="1061718"/>
            <a:chOff x="6550504" y="4722922"/>
            <a:chExt cx="4790596" cy="1061718"/>
          </a:xfrm>
        </p:grpSpPr>
        <p:sp>
          <p:nvSpPr>
            <p:cNvPr id="58" name="文本框 57"/>
            <p:cNvSpPr txBox="1"/>
            <p:nvPr/>
          </p:nvSpPr>
          <p:spPr>
            <a:xfrm>
              <a:off x="6561462" y="4722922"/>
              <a:ext cx="1800493" cy="369332"/>
            </a:xfrm>
            <a:prstGeom prst="rect">
              <a:avLst/>
            </a:prstGeom>
            <a:noFill/>
          </p:spPr>
          <p:txBody>
            <a:bodyPr wrap="none" rtlCol="0">
              <a:spAutoFit/>
            </a:bodyPr>
            <a:lstStyle/>
            <a:p>
              <a:r>
                <a:rPr lang="zh-CN" altLang="en-US" b="1" spc="300">
                  <a:solidFill>
                    <a:srgbClr val="00B050"/>
                  </a:solidFill>
                  <a:latin typeface="微软雅黑" panose="020B0503020204020204" pitchFamily="34" charset="-122"/>
                </a:rPr>
                <a:t>添加您的标题</a:t>
              </a:r>
              <a:endParaRPr lang="zh-CN" altLang="en-US" b="1" spc="300" dirty="0">
                <a:solidFill>
                  <a:srgbClr val="00B050"/>
                </a:solidFill>
                <a:latin typeface="微软雅黑" panose="020B0503020204020204" pitchFamily="34" charset="-122"/>
              </a:endParaRPr>
            </a:p>
          </p:txBody>
        </p:sp>
        <p:sp>
          <p:nvSpPr>
            <p:cNvPr id="59" name="文本框 58"/>
            <p:cNvSpPr txBox="1"/>
            <p:nvPr/>
          </p:nvSpPr>
          <p:spPr>
            <a:xfrm>
              <a:off x="6550504" y="5084064"/>
              <a:ext cx="4790596" cy="700576"/>
            </a:xfrm>
            <a:prstGeom prst="rect">
              <a:avLst/>
            </a:prstGeom>
            <a:noFill/>
          </p:spPr>
          <p:txBody>
            <a:bodyPr wrap="square" rtlCol="0">
              <a:spAutoFit/>
            </a:bodyPr>
            <a:lstStyle/>
            <a:p>
              <a:pPr>
                <a:lnSpc>
                  <a:spcPct val="150000"/>
                </a:lnSpc>
              </a:pPr>
              <a:r>
                <a:rPr lang="zh-CN" altLang="en-US" sz="1400" spc="300">
                  <a:solidFill>
                    <a:schemeClr val="tx1">
                      <a:lumMod val="50000"/>
                      <a:lumOff val="50000"/>
                    </a:schemeClr>
                  </a:solidFill>
                  <a:latin typeface="微软雅黑" panose="020B0503020204020204" pitchFamily="34" charset="-122"/>
                </a:rPr>
                <a:t>由在此输入详细介绍，以表达项目工作的详细资料和文字信息。</a:t>
              </a:r>
              <a:endParaRPr lang="en-US" altLang="zh-CN" sz="1400" spc="300" dirty="0">
                <a:solidFill>
                  <a:schemeClr val="tx1">
                    <a:lumMod val="50000"/>
                    <a:lumOff val="50000"/>
                  </a:schemeClr>
                </a:solidFill>
                <a:latin typeface="微软雅黑" panose="020B0503020204020204" pitchFamily="34" charset="-122"/>
              </a:endParaRPr>
            </a:p>
          </p:txBody>
        </p:sp>
      </p:grpSp>
      <p:grpSp>
        <p:nvGrpSpPr>
          <p:cNvPr id="60" name="组合 59"/>
          <p:cNvGrpSpPr>
            <a:grpSpLocks noChangeAspect="1"/>
          </p:cNvGrpSpPr>
          <p:nvPr/>
        </p:nvGrpSpPr>
        <p:grpSpPr>
          <a:xfrm>
            <a:off x="5753733" y="2143929"/>
            <a:ext cx="432000" cy="409378"/>
            <a:chOff x="4522788" y="1538288"/>
            <a:chExt cx="636587" cy="603250"/>
          </a:xfrm>
          <a:solidFill>
            <a:schemeClr val="tx1">
              <a:lumMod val="85000"/>
              <a:lumOff val="15000"/>
            </a:schemeClr>
          </a:solidFill>
        </p:grpSpPr>
        <p:sp>
          <p:nvSpPr>
            <p:cNvPr id="61" name="Freeform 176"/>
            <p:cNvSpPr/>
            <p:nvPr/>
          </p:nvSpPr>
          <p:spPr bwMode="auto">
            <a:xfrm>
              <a:off x="5032375" y="1538288"/>
              <a:ext cx="47625" cy="39688"/>
            </a:xfrm>
            <a:custGeom>
              <a:avLst/>
              <a:gdLst>
                <a:gd name="T0" fmla="*/ 27 w 27"/>
                <a:gd name="T1" fmla="*/ 18 h 23"/>
                <a:gd name="T2" fmla="*/ 23 w 27"/>
                <a:gd name="T3" fmla="*/ 23 h 23"/>
                <a:gd name="T4" fmla="*/ 4 w 27"/>
                <a:gd name="T5" fmla="*/ 23 h 23"/>
                <a:gd name="T6" fmla="*/ 0 w 27"/>
                <a:gd name="T7" fmla="*/ 18 h 23"/>
                <a:gd name="T8" fmla="*/ 0 w 27"/>
                <a:gd name="T9" fmla="*/ 4 h 23"/>
                <a:gd name="T10" fmla="*/ 4 w 27"/>
                <a:gd name="T11" fmla="*/ 0 h 23"/>
                <a:gd name="T12" fmla="*/ 23 w 27"/>
                <a:gd name="T13" fmla="*/ 0 h 23"/>
                <a:gd name="T14" fmla="*/ 27 w 27"/>
                <a:gd name="T15" fmla="*/ 4 h 23"/>
                <a:gd name="T16" fmla="*/ 27 w 27"/>
                <a:gd name="T17"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3">
                  <a:moveTo>
                    <a:pt x="27" y="18"/>
                  </a:moveTo>
                  <a:cubicBezTo>
                    <a:pt x="27" y="21"/>
                    <a:pt x="25" y="23"/>
                    <a:pt x="23" y="23"/>
                  </a:cubicBezTo>
                  <a:cubicBezTo>
                    <a:pt x="4" y="23"/>
                    <a:pt x="4" y="23"/>
                    <a:pt x="4" y="23"/>
                  </a:cubicBezTo>
                  <a:cubicBezTo>
                    <a:pt x="2" y="23"/>
                    <a:pt x="0" y="21"/>
                    <a:pt x="0" y="18"/>
                  </a:cubicBezTo>
                  <a:cubicBezTo>
                    <a:pt x="0" y="4"/>
                    <a:pt x="0" y="4"/>
                    <a:pt x="0" y="4"/>
                  </a:cubicBezTo>
                  <a:cubicBezTo>
                    <a:pt x="0" y="2"/>
                    <a:pt x="2" y="0"/>
                    <a:pt x="4" y="0"/>
                  </a:cubicBezTo>
                  <a:cubicBezTo>
                    <a:pt x="23" y="0"/>
                    <a:pt x="23" y="0"/>
                    <a:pt x="23" y="0"/>
                  </a:cubicBezTo>
                  <a:cubicBezTo>
                    <a:pt x="25" y="0"/>
                    <a:pt x="27" y="2"/>
                    <a:pt x="27" y="4"/>
                  </a:cubicBezTo>
                  <a:lnTo>
                    <a:pt x="27"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2" name="Freeform 177"/>
            <p:cNvSpPr/>
            <p:nvPr/>
          </p:nvSpPr>
          <p:spPr bwMode="auto">
            <a:xfrm>
              <a:off x="4959350" y="1573213"/>
              <a:ext cx="53975" cy="57150"/>
            </a:xfrm>
            <a:custGeom>
              <a:avLst/>
              <a:gdLst>
                <a:gd name="T0" fmla="*/ 28 w 31"/>
                <a:gd name="T1" fmla="*/ 8 h 33"/>
                <a:gd name="T2" fmla="*/ 30 w 31"/>
                <a:gd name="T3" fmla="*/ 14 h 33"/>
                <a:gd name="T4" fmla="*/ 21 w 31"/>
                <a:gd name="T5" fmla="*/ 30 h 33"/>
                <a:gd name="T6" fmla="*/ 15 w 31"/>
                <a:gd name="T7" fmla="*/ 32 h 33"/>
                <a:gd name="T8" fmla="*/ 3 w 31"/>
                <a:gd name="T9" fmla="*/ 25 h 33"/>
                <a:gd name="T10" fmla="*/ 1 w 31"/>
                <a:gd name="T11" fmla="*/ 19 h 33"/>
                <a:gd name="T12" fmla="*/ 10 w 31"/>
                <a:gd name="T13" fmla="*/ 3 h 33"/>
                <a:gd name="T14" fmla="*/ 16 w 31"/>
                <a:gd name="T15" fmla="*/ 1 h 33"/>
                <a:gd name="T16" fmla="*/ 28 w 31"/>
                <a:gd name="T17"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3">
                  <a:moveTo>
                    <a:pt x="28" y="8"/>
                  </a:moveTo>
                  <a:cubicBezTo>
                    <a:pt x="30" y="9"/>
                    <a:pt x="31" y="12"/>
                    <a:pt x="30" y="14"/>
                  </a:cubicBezTo>
                  <a:cubicBezTo>
                    <a:pt x="21" y="30"/>
                    <a:pt x="21" y="30"/>
                    <a:pt x="21" y="30"/>
                  </a:cubicBezTo>
                  <a:cubicBezTo>
                    <a:pt x="20" y="32"/>
                    <a:pt x="17" y="33"/>
                    <a:pt x="15" y="32"/>
                  </a:cubicBezTo>
                  <a:cubicBezTo>
                    <a:pt x="3" y="25"/>
                    <a:pt x="3" y="25"/>
                    <a:pt x="3" y="25"/>
                  </a:cubicBezTo>
                  <a:cubicBezTo>
                    <a:pt x="1" y="23"/>
                    <a:pt x="0" y="21"/>
                    <a:pt x="1" y="19"/>
                  </a:cubicBezTo>
                  <a:cubicBezTo>
                    <a:pt x="10" y="3"/>
                    <a:pt x="10" y="3"/>
                    <a:pt x="10" y="3"/>
                  </a:cubicBezTo>
                  <a:cubicBezTo>
                    <a:pt x="11" y="1"/>
                    <a:pt x="14" y="0"/>
                    <a:pt x="16" y="1"/>
                  </a:cubicBezTo>
                  <a:lnTo>
                    <a:pt x="2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3" name="Freeform 178"/>
            <p:cNvSpPr/>
            <p:nvPr/>
          </p:nvSpPr>
          <p:spPr bwMode="auto">
            <a:xfrm>
              <a:off x="4962525" y="1654175"/>
              <a:ext cx="55563" cy="58738"/>
            </a:xfrm>
            <a:custGeom>
              <a:avLst/>
              <a:gdLst>
                <a:gd name="T0" fmla="*/ 15 w 31"/>
                <a:gd name="T1" fmla="*/ 1 h 33"/>
                <a:gd name="T2" fmla="*/ 20 w 31"/>
                <a:gd name="T3" fmla="*/ 3 h 33"/>
                <a:gd name="T4" fmla="*/ 30 w 31"/>
                <a:gd name="T5" fmla="*/ 19 h 33"/>
                <a:gd name="T6" fmla="*/ 28 w 31"/>
                <a:gd name="T7" fmla="*/ 25 h 33"/>
                <a:gd name="T8" fmla="*/ 16 w 31"/>
                <a:gd name="T9" fmla="*/ 32 h 33"/>
                <a:gd name="T10" fmla="*/ 10 w 31"/>
                <a:gd name="T11" fmla="*/ 30 h 33"/>
                <a:gd name="T12" fmla="*/ 1 w 31"/>
                <a:gd name="T13" fmla="*/ 14 h 33"/>
                <a:gd name="T14" fmla="*/ 2 w 31"/>
                <a:gd name="T15" fmla="*/ 8 h 33"/>
                <a:gd name="T16" fmla="*/ 15 w 31"/>
                <a:gd name="T17"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3">
                  <a:moveTo>
                    <a:pt x="15" y="1"/>
                  </a:moveTo>
                  <a:cubicBezTo>
                    <a:pt x="17" y="0"/>
                    <a:pt x="19" y="1"/>
                    <a:pt x="20" y="3"/>
                  </a:cubicBezTo>
                  <a:cubicBezTo>
                    <a:pt x="30" y="19"/>
                    <a:pt x="30" y="19"/>
                    <a:pt x="30" y="19"/>
                  </a:cubicBezTo>
                  <a:cubicBezTo>
                    <a:pt x="31" y="21"/>
                    <a:pt x="30" y="23"/>
                    <a:pt x="28" y="25"/>
                  </a:cubicBezTo>
                  <a:cubicBezTo>
                    <a:pt x="16" y="32"/>
                    <a:pt x="16" y="32"/>
                    <a:pt x="16" y="32"/>
                  </a:cubicBezTo>
                  <a:cubicBezTo>
                    <a:pt x="14" y="33"/>
                    <a:pt x="11" y="32"/>
                    <a:pt x="10" y="30"/>
                  </a:cubicBezTo>
                  <a:cubicBezTo>
                    <a:pt x="1" y="14"/>
                    <a:pt x="1" y="14"/>
                    <a:pt x="1" y="14"/>
                  </a:cubicBezTo>
                  <a:cubicBezTo>
                    <a:pt x="0" y="12"/>
                    <a:pt x="0" y="9"/>
                    <a:pt x="2" y="8"/>
                  </a:cubicBezTo>
                  <a:lnTo>
                    <a:pt x="15"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4" name="Freeform 179"/>
            <p:cNvSpPr/>
            <p:nvPr/>
          </p:nvSpPr>
          <p:spPr bwMode="auto">
            <a:xfrm>
              <a:off x="5038725" y="1701800"/>
              <a:ext cx="46038" cy="39688"/>
            </a:xfrm>
            <a:custGeom>
              <a:avLst/>
              <a:gdLst>
                <a:gd name="T0" fmla="*/ 0 w 27"/>
                <a:gd name="T1" fmla="*/ 4 h 23"/>
                <a:gd name="T2" fmla="*/ 5 w 27"/>
                <a:gd name="T3" fmla="*/ 0 h 23"/>
                <a:gd name="T4" fmla="*/ 23 w 27"/>
                <a:gd name="T5" fmla="*/ 0 h 23"/>
                <a:gd name="T6" fmla="*/ 27 w 27"/>
                <a:gd name="T7" fmla="*/ 4 h 23"/>
                <a:gd name="T8" fmla="*/ 27 w 27"/>
                <a:gd name="T9" fmla="*/ 19 h 23"/>
                <a:gd name="T10" fmla="*/ 23 w 27"/>
                <a:gd name="T11" fmla="*/ 23 h 23"/>
                <a:gd name="T12" fmla="*/ 5 w 27"/>
                <a:gd name="T13" fmla="*/ 23 h 23"/>
                <a:gd name="T14" fmla="*/ 0 w 27"/>
                <a:gd name="T15" fmla="*/ 19 h 23"/>
                <a:gd name="T16" fmla="*/ 0 w 27"/>
                <a:gd name="T1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3">
                  <a:moveTo>
                    <a:pt x="0" y="4"/>
                  </a:moveTo>
                  <a:cubicBezTo>
                    <a:pt x="0" y="2"/>
                    <a:pt x="2" y="0"/>
                    <a:pt x="5" y="0"/>
                  </a:cubicBezTo>
                  <a:cubicBezTo>
                    <a:pt x="23" y="0"/>
                    <a:pt x="23" y="0"/>
                    <a:pt x="23" y="0"/>
                  </a:cubicBezTo>
                  <a:cubicBezTo>
                    <a:pt x="25" y="0"/>
                    <a:pt x="27" y="2"/>
                    <a:pt x="27" y="4"/>
                  </a:cubicBezTo>
                  <a:cubicBezTo>
                    <a:pt x="27" y="19"/>
                    <a:pt x="27" y="19"/>
                    <a:pt x="27" y="19"/>
                  </a:cubicBezTo>
                  <a:cubicBezTo>
                    <a:pt x="27" y="21"/>
                    <a:pt x="25" y="23"/>
                    <a:pt x="23" y="23"/>
                  </a:cubicBezTo>
                  <a:cubicBezTo>
                    <a:pt x="5" y="23"/>
                    <a:pt x="5" y="23"/>
                    <a:pt x="5" y="23"/>
                  </a:cubicBezTo>
                  <a:cubicBezTo>
                    <a:pt x="2" y="23"/>
                    <a:pt x="0" y="21"/>
                    <a:pt x="0" y="19"/>
                  </a:cubicBez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5" name="Freeform 180"/>
            <p:cNvSpPr/>
            <p:nvPr/>
          </p:nvSpPr>
          <p:spPr bwMode="auto">
            <a:xfrm>
              <a:off x="5105400" y="1649413"/>
              <a:ext cx="53975" cy="57150"/>
            </a:xfrm>
            <a:custGeom>
              <a:avLst/>
              <a:gdLst>
                <a:gd name="T0" fmla="*/ 3 w 31"/>
                <a:gd name="T1" fmla="*/ 25 h 33"/>
                <a:gd name="T2" fmla="*/ 1 w 31"/>
                <a:gd name="T3" fmla="*/ 19 h 33"/>
                <a:gd name="T4" fmla="*/ 10 w 31"/>
                <a:gd name="T5" fmla="*/ 3 h 33"/>
                <a:gd name="T6" fmla="*/ 16 w 31"/>
                <a:gd name="T7" fmla="*/ 1 h 33"/>
                <a:gd name="T8" fmla="*/ 29 w 31"/>
                <a:gd name="T9" fmla="*/ 8 h 33"/>
                <a:gd name="T10" fmla="*/ 30 w 31"/>
                <a:gd name="T11" fmla="*/ 14 h 33"/>
                <a:gd name="T12" fmla="*/ 21 w 31"/>
                <a:gd name="T13" fmla="*/ 30 h 33"/>
                <a:gd name="T14" fmla="*/ 15 w 31"/>
                <a:gd name="T15" fmla="*/ 32 h 33"/>
                <a:gd name="T16" fmla="*/ 3 w 31"/>
                <a:gd name="T1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3">
                  <a:moveTo>
                    <a:pt x="3" y="25"/>
                  </a:moveTo>
                  <a:cubicBezTo>
                    <a:pt x="1" y="23"/>
                    <a:pt x="0" y="21"/>
                    <a:pt x="1" y="19"/>
                  </a:cubicBezTo>
                  <a:cubicBezTo>
                    <a:pt x="10" y="3"/>
                    <a:pt x="10" y="3"/>
                    <a:pt x="10" y="3"/>
                  </a:cubicBezTo>
                  <a:cubicBezTo>
                    <a:pt x="12" y="1"/>
                    <a:pt x="14" y="0"/>
                    <a:pt x="16" y="1"/>
                  </a:cubicBezTo>
                  <a:cubicBezTo>
                    <a:pt x="29" y="8"/>
                    <a:pt x="29" y="8"/>
                    <a:pt x="29" y="8"/>
                  </a:cubicBezTo>
                  <a:cubicBezTo>
                    <a:pt x="31" y="9"/>
                    <a:pt x="31" y="12"/>
                    <a:pt x="30" y="14"/>
                  </a:cubicBezTo>
                  <a:cubicBezTo>
                    <a:pt x="21" y="30"/>
                    <a:pt x="21" y="30"/>
                    <a:pt x="21" y="30"/>
                  </a:cubicBezTo>
                  <a:cubicBezTo>
                    <a:pt x="20" y="32"/>
                    <a:pt x="17" y="33"/>
                    <a:pt x="15" y="32"/>
                  </a:cubicBezTo>
                  <a:lnTo>
                    <a:pt x="3"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6" name="Freeform 181"/>
            <p:cNvSpPr/>
            <p:nvPr/>
          </p:nvSpPr>
          <p:spPr bwMode="auto">
            <a:xfrm>
              <a:off x="5100638" y="1566863"/>
              <a:ext cx="57150" cy="58738"/>
            </a:xfrm>
            <a:custGeom>
              <a:avLst/>
              <a:gdLst>
                <a:gd name="T0" fmla="*/ 17 w 32"/>
                <a:gd name="T1" fmla="*/ 32 h 33"/>
                <a:gd name="T2" fmla="*/ 11 w 32"/>
                <a:gd name="T3" fmla="*/ 30 h 33"/>
                <a:gd name="T4" fmla="*/ 2 w 32"/>
                <a:gd name="T5" fmla="*/ 14 h 33"/>
                <a:gd name="T6" fmla="*/ 3 w 32"/>
                <a:gd name="T7" fmla="*/ 8 h 33"/>
                <a:gd name="T8" fmla="*/ 15 w 32"/>
                <a:gd name="T9" fmla="*/ 1 h 33"/>
                <a:gd name="T10" fmla="*/ 21 w 32"/>
                <a:gd name="T11" fmla="*/ 3 h 33"/>
                <a:gd name="T12" fmla="*/ 31 w 32"/>
                <a:gd name="T13" fmla="*/ 19 h 33"/>
                <a:gd name="T14" fmla="*/ 29 w 32"/>
                <a:gd name="T15" fmla="*/ 25 h 33"/>
                <a:gd name="T16" fmla="*/ 17 w 32"/>
                <a:gd name="T17" fmla="*/ 3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3">
                  <a:moveTo>
                    <a:pt x="17" y="32"/>
                  </a:moveTo>
                  <a:cubicBezTo>
                    <a:pt x="15" y="33"/>
                    <a:pt x="12" y="32"/>
                    <a:pt x="11" y="30"/>
                  </a:cubicBezTo>
                  <a:cubicBezTo>
                    <a:pt x="2" y="14"/>
                    <a:pt x="2" y="14"/>
                    <a:pt x="2" y="14"/>
                  </a:cubicBezTo>
                  <a:cubicBezTo>
                    <a:pt x="0" y="12"/>
                    <a:pt x="1" y="9"/>
                    <a:pt x="3" y="8"/>
                  </a:cubicBezTo>
                  <a:cubicBezTo>
                    <a:pt x="15" y="1"/>
                    <a:pt x="15" y="1"/>
                    <a:pt x="15" y="1"/>
                  </a:cubicBezTo>
                  <a:cubicBezTo>
                    <a:pt x="17" y="0"/>
                    <a:pt x="20" y="1"/>
                    <a:pt x="21" y="3"/>
                  </a:cubicBezTo>
                  <a:cubicBezTo>
                    <a:pt x="31" y="19"/>
                    <a:pt x="31" y="19"/>
                    <a:pt x="31" y="19"/>
                  </a:cubicBezTo>
                  <a:cubicBezTo>
                    <a:pt x="32" y="21"/>
                    <a:pt x="31" y="23"/>
                    <a:pt x="29" y="25"/>
                  </a:cubicBezTo>
                  <a:lnTo>
                    <a:pt x="17"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7" name="Freeform 182"/>
            <p:cNvSpPr>
              <a:spLocks noEditPoints="1"/>
            </p:cNvSpPr>
            <p:nvPr/>
          </p:nvSpPr>
          <p:spPr bwMode="auto">
            <a:xfrm>
              <a:off x="4986338" y="1565275"/>
              <a:ext cx="146050" cy="149225"/>
            </a:xfrm>
            <a:custGeom>
              <a:avLst/>
              <a:gdLst>
                <a:gd name="T0" fmla="*/ 42 w 84"/>
                <a:gd name="T1" fmla="*/ 0 h 85"/>
                <a:gd name="T2" fmla="*/ 0 w 84"/>
                <a:gd name="T3" fmla="*/ 42 h 85"/>
                <a:gd name="T4" fmla="*/ 42 w 84"/>
                <a:gd name="T5" fmla="*/ 85 h 85"/>
                <a:gd name="T6" fmla="*/ 84 w 84"/>
                <a:gd name="T7" fmla="*/ 42 h 85"/>
                <a:gd name="T8" fmla="*/ 42 w 84"/>
                <a:gd name="T9" fmla="*/ 0 h 85"/>
                <a:gd name="T10" fmla="*/ 42 w 84"/>
                <a:gd name="T11" fmla="*/ 63 h 85"/>
                <a:gd name="T12" fmla="*/ 22 w 84"/>
                <a:gd name="T13" fmla="*/ 42 h 85"/>
                <a:gd name="T14" fmla="*/ 42 w 84"/>
                <a:gd name="T15" fmla="*/ 22 h 85"/>
                <a:gd name="T16" fmla="*/ 62 w 84"/>
                <a:gd name="T17" fmla="*/ 42 h 85"/>
                <a:gd name="T18" fmla="*/ 42 w 84"/>
                <a:gd name="T19" fmla="*/ 6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42" y="0"/>
                  </a:moveTo>
                  <a:cubicBezTo>
                    <a:pt x="19" y="0"/>
                    <a:pt x="0" y="19"/>
                    <a:pt x="0" y="42"/>
                  </a:cubicBezTo>
                  <a:cubicBezTo>
                    <a:pt x="0" y="66"/>
                    <a:pt x="19" y="85"/>
                    <a:pt x="42" y="85"/>
                  </a:cubicBezTo>
                  <a:cubicBezTo>
                    <a:pt x="65" y="85"/>
                    <a:pt x="84" y="66"/>
                    <a:pt x="84" y="42"/>
                  </a:cubicBezTo>
                  <a:cubicBezTo>
                    <a:pt x="84" y="19"/>
                    <a:pt x="65" y="0"/>
                    <a:pt x="42" y="0"/>
                  </a:cubicBezTo>
                  <a:close/>
                  <a:moveTo>
                    <a:pt x="42" y="63"/>
                  </a:moveTo>
                  <a:cubicBezTo>
                    <a:pt x="31" y="63"/>
                    <a:pt x="22" y="54"/>
                    <a:pt x="22" y="42"/>
                  </a:cubicBezTo>
                  <a:cubicBezTo>
                    <a:pt x="22" y="31"/>
                    <a:pt x="31" y="22"/>
                    <a:pt x="42" y="22"/>
                  </a:cubicBezTo>
                  <a:cubicBezTo>
                    <a:pt x="53" y="22"/>
                    <a:pt x="62" y="31"/>
                    <a:pt x="62" y="42"/>
                  </a:cubicBezTo>
                  <a:cubicBezTo>
                    <a:pt x="62" y="54"/>
                    <a:pt x="53" y="63"/>
                    <a:pt x="42"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8" name="Freeform 183"/>
            <p:cNvSpPr>
              <a:spLocks noEditPoints="1"/>
            </p:cNvSpPr>
            <p:nvPr/>
          </p:nvSpPr>
          <p:spPr bwMode="auto">
            <a:xfrm>
              <a:off x="4595813" y="1700213"/>
              <a:ext cx="365125" cy="368300"/>
            </a:xfrm>
            <a:custGeom>
              <a:avLst/>
              <a:gdLst>
                <a:gd name="T0" fmla="*/ 105 w 209"/>
                <a:gd name="T1" fmla="*/ 211 h 211"/>
                <a:gd name="T2" fmla="*/ 0 w 209"/>
                <a:gd name="T3" fmla="*/ 106 h 211"/>
                <a:gd name="T4" fmla="*/ 105 w 209"/>
                <a:gd name="T5" fmla="*/ 0 h 211"/>
                <a:gd name="T6" fmla="*/ 209 w 209"/>
                <a:gd name="T7" fmla="*/ 106 h 211"/>
                <a:gd name="T8" fmla="*/ 105 w 209"/>
                <a:gd name="T9" fmla="*/ 211 h 211"/>
                <a:gd name="T10" fmla="*/ 105 w 209"/>
                <a:gd name="T11" fmla="*/ 19 h 211"/>
                <a:gd name="T12" fmla="*/ 19 w 209"/>
                <a:gd name="T13" fmla="*/ 106 h 211"/>
                <a:gd name="T14" fmla="*/ 105 w 209"/>
                <a:gd name="T15" fmla="*/ 192 h 211"/>
                <a:gd name="T16" fmla="*/ 190 w 209"/>
                <a:gd name="T17" fmla="*/ 106 h 211"/>
                <a:gd name="T18" fmla="*/ 105 w 209"/>
                <a:gd name="T19"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11">
                  <a:moveTo>
                    <a:pt x="105" y="211"/>
                  </a:moveTo>
                  <a:cubicBezTo>
                    <a:pt x="47" y="211"/>
                    <a:pt x="0" y="164"/>
                    <a:pt x="0" y="106"/>
                  </a:cubicBezTo>
                  <a:cubicBezTo>
                    <a:pt x="0" y="48"/>
                    <a:pt x="47" y="0"/>
                    <a:pt x="105" y="0"/>
                  </a:cubicBezTo>
                  <a:cubicBezTo>
                    <a:pt x="162" y="0"/>
                    <a:pt x="209" y="48"/>
                    <a:pt x="209" y="106"/>
                  </a:cubicBezTo>
                  <a:cubicBezTo>
                    <a:pt x="209" y="164"/>
                    <a:pt x="162" y="211"/>
                    <a:pt x="105" y="211"/>
                  </a:cubicBezTo>
                  <a:close/>
                  <a:moveTo>
                    <a:pt x="105" y="19"/>
                  </a:moveTo>
                  <a:cubicBezTo>
                    <a:pt x="58" y="19"/>
                    <a:pt x="19" y="58"/>
                    <a:pt x="19" y="106"/>
                  </a:cubicBezTo>
                  <a:cubicBezTo>
                    <a:pt x="19" y="154"/>
                    <a:pt x="58" y="192"/>
                    <a:pt x="105" y="192"/>
                  </a:cubicBezTo>
                  <a:cubicBezTo>
                    <a:pt x="152" y="192"/>
                    <a:pt x="190" y="154"/>
                    <a:pt x="190" y="106"/>
                  </a:cubicBezTo>
                  <a:cubicBezTo>
                    <a:pt x="190" y="58"/>
                    <a:pt x="152" y="19"/>
                    <a:pt x="10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9" name="Freeform 184"/>
            <p:cNvSpPr>
              <a:spLocks noEditPoints="1"/>
            </p:cNvSpPr>
            <p:nvPr/>
          </p:nvSpPr>
          <p:spPr bwMode="auto">
            <a:xfrm>
              <a:off x="4694238" y="1704975"/>
              <a:ext cx="171450" cy="360363"/>
            </a:xfrm>
            <a:custGeom>
              <a:avLst/>
              <a:gdLst>
                <a:gd name="T0" fmla="*/ 49 w 98"/>
                <a:gd name="T1" fmla="*/ 206 h 206"/>
                <a:gd name="T2" fmla="*/ 0 w 98"/>
                <a:gd name="T3" fmla="*/ 103 h 206"/>
                <a:gd name="T4" fmla="*/ 49 w 98"/>
                <a:gd name="T5" fmla="*/ 0 h 206"/>
                <a:gd name="T6" fmla="*/ 98 w 98"/>
                <a:gd name="T7" fmla="*/ 103 h 206"/>
                <a:gd name="T8" fmla="*/ 49 w 98"/>
                <a:gd name="T9" fmla="*/ 206 h 206"/>
                <a:gd name="T10" fmla="*/ 49 w 98"/>
                <a:gd name="T11" fmla="*/ 19 h 206"/>
                <a:gd name="T12" fmla="*/ 19 w 98"/>
                <a:gd name="T13" fmla="*/ 103 h 206"/>
                <a:gd name="T14" fmla="*/ 49 w 98"/>
                <a:gd name="T15" fmla="*/ 187 h 206"/>
                <a:gd name="T16" fmla="*/ 79 w 98"/>
                <a:gd name="T17" fmla="*/ 103 h 206"/>
                <a:gd name="T18" fmla="*/ 49 w 98"/>
                <a:gd name="T19" fmla="*/ 1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06">
                  <a:moveTo>
                    <a:pt x="49" y="206"/>
                  </a:moveTo>
                  <a:cubicBezTo>
                    <a:pt x="21" y="206"/>
                    <a:pt x="0" y="161"/>
                    <a:pt x="0" y="103"/>
                  </a:cubicBezTo>
                  <a:cubicBezTo>
                    <a:pt x="0" y="44"/>
                    <a:pt x="21" y="0"/>
                    <a:pt x="49" y="0"/>
                  </a:cubicBezTo>
                  <a:cubicBezTo>
                    <a:pt x="77" y="0"/>
                    <a:pt x="98" y="44"/>
                    <a:pt x="98" y="103"/>
                  </a:cubicBezTo>
                  <a:cubicBezTo>
                    <a:pt x="98" y="161"/>
                    <a:pt x="77" y="206"/>
                    <a:pt x="49" y="206"/>
                  </a:cubicBezTo>
                  <a:close/>
                  <a:moveTo>
                    <a:pt x="49" y="19"/>
                  </a:moveTo>
                  <a:cubicBezTo>
                    <a:pt x="36" y="19"/>
                    <a:pt x="19" y="51"/>
                    <a:pt x="19" y="103"/>
                  </a:cubicBezTo>
                  <a:cubicBezTo>
                    <a:pt x="19" y="154"/>
                    <a:pt x="36" y="187"/>
                    <a:pt x="49" y="187"/>
                  </a:cubicBezTo>
                  <a:cubicBezTo>
                    <a:pt x="61" y="187"/>
                    <a:pt x="79" y="154"/>
                    <a:pt x="79" y="103"/>
                  </a:cubicBezTo>
                  <a:cubicBezTo>
                    <a:pt x="79" y="51"/>
                    <a:pt x="61" y="19"/>
                    <a:pt x="4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0" name="Freeform 185"/>
            <p:cNvSpPr/>
            <p:nvPr/>
          </p:nvSpPr>
          <p:spPr bwMode="auto">
            <a:xfrm>
              <a:off x="4595813" y="1868488"/>
              <a:ext cx="365125" cy="33338"/>
            </a:xfrm>
            <a:custGeom>
              <a:avLst/>
              <a:gdLst>
                <a:gd name="T0" fmla="*/ 200 w 209"/>
                <a:gd name="T1" fmla="*/ 19 h 19"/>
                <a:gd name="T2" fmla="*/ 10 w 209"/>
                <a:gd name="T3" fmla="*/ 19 h 19"/>
                <a:gd name="T4" fmla="*/ 0 w 209"/>
                <a:gd name="T5" fmla="*/ 10 h 19"/>
                <a:gd name="T6" fmla="*/ 10 w 209"/>
                <a:gd name="T7" fmla="*/ 0 h 19"/>
                <a:gd name="T8" fmla="*/ 200 w 209"/>
                <a:gd name="T9" fmla="*/ 0 h 19"/>
                <a:gd name="T10" fmla="*/ 209 w 209"/>
                <a:gd name="T11" fmla="*/ 10 h 19"/>
                <a:gd name="T12" fmla="*/ 200 w 209"/>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09" h="19">
                  <a:moveTo>
                    <a:pt x="200" y="19"/>
                  </a:moveTo>
                  <a:cubicBezTo>
                    <a:pt x="10" y="19"/>
                    <a:pt x="10" y="19"/>
                    <a:pt x="10" y="19"/>
                  </a:cubicBezTo>
                  <a:cubicBezTo>
                    <a:pt x="4" y="19"/>
                    <a:pt x="0" y="15"/>
                    <a:pt x="0" y="10"/>
                  </a:cubicBezTo>
                  <a:cubicBezTo>
                    <a:pt x="0" y="5"/>
                    <a:pt x="4" y="0"/>
                    <a:pt x="10" y="0"/>
                  </a:cubicBezTo>
                  <a:cubicBezTo>
                    <a:pt x="200" y="0"/>
                    <a:pt x="200" y="0"/>
                    <a:pt x="200" y="0"/>
                  </a:cubicBezTo>
                  <a:cubicBezTo>
                    <a:pt x="205" y="0"/>
                    <a:pt x="209" y="5"/>
                    <a:pt x="209" y="10"/>
                  </a:cubicBezTo>
                  <a:cubicBezTo>
                    <a:pt x="209" y="15"/>
                    <a:pt x="205" y="19"/>
                    <a:pt x="200"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1" name="Freeform 186"/>
            <p:cNvSpPr/>
            <p:nvPr/>
          </p:nvSpPr>
          <p:spPr bwMode="auto">
            <a:xfrm>
              <a:off x="4622800" y="1774825"/>
              <a:ext cx="312738" cy="55563"/>
            </a:xfrm>
            <a:custGeom>
              <a:avLst/>
              <a:gdLst>
                <a:gd name="T0" fmla="*/ 90 w 179"/>
                <a:gd name="T1" fmla="*/ 31 h 31"/>
                <a:gd name="T2" fmla="*/ 8 w 179"/>
                <a:gd name="T3" fmla="*/ 20 h 31"/>
                <a:gd name="T4" fmla="*/ 1 w 179"/>
                <a:gd name="T5" fmla="*/ 8 h 31"/>
                <a:gd name="T6" fmla="*/ 13 w 179"/>
                <a:gd name="T7" fmla="*/ 1 h 31"/>
                <a:gd name="T8" fmla="*/ 166 w 179"/>
                <a:gd name="T9" fmla="*/ 1 h 31"/>
                <a:gd name="T10" fmla="*/ 178 w 179"/>
                <a:gd name="T11" fmla="*/ 8 h 31"/>
                <a:gd name="T12" fmla="*/ 171 w 179"/>
                <a:gd name="T13" fmla="*/ 20 h 31"/>
                <a:gd name="T14" fmla="*/ 90 w 179"/>
                <a:gd name="T15" fmla="*/ 31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 h="31">
                  <a:moveTo>
                    <a:pt x="90" y="31"/>
                  </a:moveTo>
                  <a:cubicBezTo>
                    <a:pt x="62" y="31"/>
                    <a:pt x="35" y="27"/>
                    <a:pt x="8" y="20"/>
                  </a:cubicBezTo>
                  <a:cubicBezTo>
                    <a:pt x="3" y="18"/>
                    <a:pt x="0" y="13"/>
                    <a:pt x="1" y="8"/>
                  </a:cubicBezTo>
                  <a:cubicBezTo>
                    <a:pt x="3" y="3"/>
                    <a:pt x="8" y="0"/>
                    <a:pt x="13" y="1"/>
                  </a:cubicBezTo>
                  <a:cubicBezTo>
                    <a:pt x="63" y="15"/>
                    <a:pt x="116" y="15"/>
                    <a:pt x="166" y="1"/>
                  </a:cubicBezTo>
                  <a:cubicBezTo>
                    <a:pt x="171" y="0"/>
                    <a:pt x="177" y="3"/>
                    <a:pt x="178" y="8"/>
                  </a:cubicBezTo>
                  <a:cubicBezTo>
                    <a:pt x="179" y="13"/>
                    <a:pt x="176" y="18"/>
                    <a:pt x="171" y="20"/>
                  </a:cubicBezTo>
                  <a:cubicBezTo>
                    <a:pt x="145" y="27"/>
                    <a:pt x="117" y="31"/>
                    <a:pt x="90"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2" name="Freeform 187"/>
            <p:cNvSpPr/>
            <p:nvPr/>
          </p:nvSpPr>
          <p:spPr bwMode="auto">
            <a:xfrm>
              <a:off x="4622800" y="1935163"/>
              <a:ext cx="312738" cy="60325"/>
            </a:xfrm>
            <a:custGeom>
              <a:avLst/>
              <a:gdLst>
                <a:gd name="T0" fmla="*/ 11 w 179"/>
                <a:gd name="T1" fmla="*/ 34 h 35"/>
                <a:gd name="T2" fmla="*/ 1 w 179"/>
                <a:gd name="T3" fmla="*/ 27 h 35"/>
                <a:gd name="T4" fmla="*/ 8 w 179"/>
                <a:gd name="T5" fmla="*/ 15 h 35"/>
                <a:gd name="T6" fmla="*/ 171 w 179"/>
                <a:gd name="T7" fmla="*/ 15 h 35"/>
                <a:gd name="T8" fmla="*/ 178 w 179"/>
                <a:gd name="T9" fmla="*/ 27 h 35"/>
                <a:gd name="T10" fmla="*/ 166 w 179"/>
                <a:gd name="T11" fmla="*/ 33 h 35"/>
                <a:gd name="T12" fmla="*/ 13 w 179"/>
                <a:gd name="T13" fmla="*/ 33 h 35"/>
                <a:gd name="T14" fmla="*/ 11 w 179"/>
                <a:gd name="T15" fmla="*/ 34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 h="35">
                  <a:moveTo>
                    <a:pt x="11" y="34"/>
                  </a:moveTo>
                  <a:cubicBezTo>
                    <a:pt x="6" y="34"/>
                    <a:pt x="3" y="31"/>
                    <a:pt x="1" y="27"/>
                  </a:cubicBezTo>
                  <a:cubicBezTo>
                    <a:pt x="0" y="22"/>
                    <a:pt x="3" y="16"/>
                    <a:pt x="8" y="15"/>
                  </a:cubicBezTo>
                  <a:cubicBezTo>
                    <a:pt x="62" y="0"/>
                    <a:pt x="118" y="0"/>
                    <a:pt x="171" y="15"/>
                  </a:cubicBezTo>
                  <a:cubicBezTo>
                    <a:pt x="176" y="16"/>
                    <a:pt x="179" y="22"/>
                    <a:pt x="178" y="27"/>
                  </a:cubicBezTo>
                  <a:cubicBezTo>
                    <a:pt x="177" y="32"/>
                    <a:pt x="171" y="35"/>
                    <a:pt x="166" y="33"/>
                  </a:cubicBezTo>
                  <a:cubicBezTo>
                    <a:pt x="116" y="19"/>
                    <a:pt x="63" y="19"/>
                    <a:pt x="13" y="33"/>
                  </a:cubicBezTo>
                  <a:cubicBezTo>
                    <a:pt x="12" y="33"/>
                    <a:pt x="11" y="34"/>
                    <a:pt x="1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3" name="Freeform 188"/>
            <p:cNvSpPr/>
            <p:nvPr/>
          </p:nvSpPr>
          <p:spPr bwMode="auto">
            <a:xfrm>
              <a:off x="4748213" y="1628775"/>
              <a:ext cx="84138" cy="66675"/>
            </a:xfrm>
            <a:custGeom>
              <a:avLst/>
              <a:gdLst>
                <a:gd name="T0" fmla="*/ 46 w 53"/>
                <a:gd name="T1" fmla="*/ 0 h 42"/>
                <a:gd name="T2" fmla="*/ 37 w 53"/>
                <a:gd name="T3" fmla="*/ 0 h 42"/>
                <a:gd name="T4" fmla="*/ 14 w 53"/>
                <a:gd name="T5" fmla="*/ 0 h 42"/>
                <a:gd name="T6" fmla="*/ 5 w 53"/>
                <a:gd name="T7" fmla="*/ 0 h 42"/>
                <a:gd name="T8" fmla="*/ 0 w 53"/>
                <a:gd name="T9" fmla="*/ 42 h 42"/>
                <a:gd name="T10" fmla="*/ 14 w 53"/>
                <a:gd name="T11" fmla="*/ 42 h 42"/>
                <a:gd name="T12" fmla="*/ 37 w 53"/>
                <a:gd name="T13" fmla="*/ 42 h 42"/>
                <a:gd name="T14" fmla="*/ 53 w 53"/>
                <a:gd name="T15" fmla="*/ 42 h 42"/>
                <a:gd name="T16" fmla="*/ 46 w 53"/>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42">
                  <a:moveTo>
                    <a:pt x="46" y="0"/>
                  </a:moveTo>
                  <a:lnTo>
                    <a:pt x="37" y="0"/>
                  </a:lnTo>
                  <a:lnTo>
                    <a:pt x="14" y="0"/>
                  </a:lnTo>
                  <a:lnTo>
                    <a:pt x="5" y="0"/>
                  </a:lnTo>
                  <a:lnTo>
                    <a:pt x="0" y="42"/>
                  </a:lnTo>
                  <a:lnTo>
                    <a:pt x="14" y="42"/>
                  </a:lnTo>
                  <a:lnTo>
                    <a:pt x="37" y="42"/>
                  </a:lnTo>
                  <a:lnTo>
                    <a:pt x="53" y="4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4" name="Freeform 189"/>
            <p:cNvSpPr/>
            <p:nvPr/>
          </p:nvSpPr>
          <p:spPr bwMode="auto">
            <a:xfrm>
              <a:off x="4632325" y="1643063"/>
              <a:ext cx="96838" cy="93663"/>
            </a:xfrm>
            <a:custGeom>
              <a:avLst/>
              <a:gdLst>
                <a:gd name="T0" fmla="*/ 34 w 61"/>
                <a:gd name="T1" fmla="*/ 0 h 59"/>
                <a:gd name="T2" fmla="*/ 27 w 61"/>
                <a:gd name="T3" fmla="*/ 4 h 59"/>
                <a:gd name="T4" fmla="*/ 8 w 61"/>
                <a:gd name="T5" fmla="*/ 15 h 59"/>
                <a:gd name="T6" fmla="*/ 0 w 61"/>
                <a:gd name="T7" fmla="*/ 19 h 59"/>
                <a:gd name="T8" fmla="*/ 16 w 61"/>
                <a:gd name="T9" fmla="*/ 59 h 59"/>
                <a:gd name="T10" fmla="*/ 29 w 61"/>
                <a:gd name="T11" fmla="*/ 51 h 59"/>
                <a:gd name="T12" fmla="*/ 48 w 61"/>
                <a:gd name="T13" fmla="*/ 40 h 59"/>
                <a:gd name="T14" fmla="*/ 61 w 61"/>
                <a:gd name="T15" fmla="*/ 33 h 59"/>
                <a:gd name="T16" fmla="*/ 34 w 61"/>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59">
                  <a:moveTo>
                    <a:pt x="34" y="0"/>
                  </a:moveTo>
                  <a:lnTo>
                    <a:pt x="27" y="4"/>
                  </a:lnTo>
                  <a:lnTo>
                    <a:pt x="8" y="15"/>
                  </a:lnTo>
                  <a:lnTo>
                    <a:pt x="0" y="19"/>
                  </a:lnTo>
                  <a:lnTo>
                    <a:pt x="16" y="59"/>
                  </a:lnTo>
                  <a:lnTo>
                    <a:pt x="29" y="51"/>
                  </a:lnTo>
                  <a:lnTo>
                    <a:pt x="48" y="40"/>
                  </a:lnTo>
                  <a:lnTo>
                    <a:pt x="61" y="33"/>
                  </a:lnTo>
                  <a:lnTo>
                    <a:pt x="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5" name="Freeform 190"/>
            <p:cNvSpPr/>
            <p:nvPr/>
          </p:nvSpPr>
          <p:spPr bwMode="auto">
            <a:xfrm>
              <a:off x="4546600" y="1720850"/>
              <a:ext cx="95250" cy="96838"/>
            </a:xfrm>
            <a:custGeom>
              <a:avLst/>
              <a:gdLst>
                <a:gd name="T0" fmla="*/ 20 w 60"/>
                <a:gd name="T1" fmla="*/ 0 h 61"/>
                <a:gd name="T2" fmla="*/ 16 w 60"/>
                <a:gd name="T3" fmla="*/ 8 h 61"/>
                <a:gd name="T4" fmla="*/ 5 w 60"/>
                <a:gd name="T5" fmla="*/ 27 h 61"/>
                <a:gd name="T6" fmla="*/ 0 w 60"/>
                <a:gd name="T7" fmla="*/ 34 h 61"/>
                <a:gd name="T8" fmla="*/ 33 w 60"/>
                <a:gd name="T9" fmla="*/ 61 h 61"/>
                <a:gd name="T10" fmla="*/ 41 w 60"/>
                <a:gd name="T11" fmla="*/ 48 h 61"/>
                <a:gd name="T12" fmla="*/ 52 w 60"/>
                <a:gd name="T13" fmla="*/ 29 h 61"/>
                <a:gd name="T14" fmla="*/ 60 w 60"/>
                <a:gd name="T15" fmla="*/ 16 h 61"/>
                <a:gd name="T16" fmla="*/ 20 w 60"/>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1">
                  <a:moveTo>
                    <a:pt x="20" y="0"/>
                  </a:moveTo>
                  <a:lnTo>
                    <a:pt x="16" y="8"/>
                  </a:lnTo>
                  <a:lnTo>
                    <a:pt x="5" y="27"/>
                  </a:lnTo>
                  <a:lnTo>
                    <a:pt x="0" y="34"/>
                  </a:lnTo>
                  <a:lnTo>
                    <a:pt x="33" y="61"/>
                  </a:lnTo>
                  <a:lnTo>
                    <a:pt x="41" y="48"/>
                  </a:lnTo>
                  <a:lnTo>
                    <a:pt x="52" y="29"/>
                  </a:lnTo>
                  <a:lnTo>
                    <a:pt x="60" y="16"/>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Freeform 191"/>
            <p:cNvSpPr/>
            <p:nvPr/>
          </p:nvSpPr>
          <p:spPr bwMode="auto">
            <a:xfrm>
              <a:off x="4522788" y="1833563"/>
              <a:ext cx="66675" cy="84138"/>
            </a:xfrm>
            <a:custGeom>
              <a:avLst/>
              <a:gdLst>
                <a:gd name="T0" fmla="*/ 0 w 42"/>
                <a:gd name="T1" fmla="*/ 6 h 53"/>
                <a:gd name="T2" fmla="*/ 0 w 42"/>
                <a:gd name="T3" fmla="*/ 15 h 53"/>
                <a:gd name="T4" fmla="*/ 0 w 42"/>
                <a:gd name="T5" fmla="*/ 37 h 53"/>
                <a:gd name="T6" fmla="*/ 0 w 42"/>
                <a:gd name="T7" fmla="*/ 46 h 53"/>
                <a:gd name="T8" fmla="*/ 42 w 42"/>
                <a:gd name="T9" fmla="*/ 53 h 53"/>
                <a:gd name="T10" fmla="*/ 42 w 42"/>
                <a:gd name="T11" fmla="*/ 37 h 53"/>
                <a:gd name="T12" fmla="*/ 42 w 42"/>
                <a:gd name="T13" fmla="*/ 15 h 53"/>
                <a:gd name="T14" fmla="*/ 42 w 42"/>
                <a:gd name="T15" fmla="*/ 0 h 53"/>
                <a:gd name="T16" fmla="*/ 0 w 42"/>
                <a:gd name="T17" fmla="*/ 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53">
                  <a:moveTo>
                    <a:pt x="0" y="6"/>
                  </a:moveTo>
                  <a:lnTo>
                    <a:pt x="0" y="15"/>
                  </a:lnTo>
                  <a:lnTo>
                    <a:pt x="0" y="37"/>
                  </a:lnTo>
                  <a:lnTo>
                    <a:pt x="0" y="46"/>
                  </a:lnTo>
                  <a:lnTo>
                    <a:pt x="42" y="53"/>
                  </a:lnTo>
                  <a:lnTo>
                    <a:pt x="42" y="37"/>
                  </a:lnTo>
                  <a:lnTo>
                    <a:pt x="42" y="15"/>
                  </a:lnTo>
                  <a:lnTo>
                    <a:pt x="42"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7" name="Freeform 192"/>
            <p:cNvSpPr/>
            <p:nvPr/>
          </p:nvSpPr>
          <p:spPr bwMode="auto">
            <a:xfrm>
              <a:off x="4537075" y="1935163"/>
              <a:ext cx="93663" cy="96838"/>
            </a:xfrm>
            <a:custGeom>
              <a:avLst/>
              <a:gdLst>
                <a:gd name="T0" fmla="*/ 0 w 59"/>
                <a:gd name="T1" fmla="*/ 26 h 61"/>
                <a:gd name="T2" fmla="*/ 4 w 59"/>
                <a:gd name="T3" fmla="*/ 34 h 61"/>
                <a:gd name="T4" fmla="*/ 15 w 59"/>
                <a:gd name="T5" fmla="*/ 54 h 61"/>
                <a:gd name="T6" fmla="*/ 19 w 59"/>
                <a:gd name="T7" fmla="*/ 61 h 61"/>
                <a:gd name="T8" fmla="*/ 59 w 59"/>
                <a:gd name="T9" fmla="*/ 46 h 61"/>
                <a:gd name="T10" fmla="*/ 51 w 59"/>
                <a:gd name="T11" fmla="*/ 33 h 61"/>
                <a:gd name="T12" fmla="*/ 40 w 59"/>
                <a:gd name="T13" fmla="*/ 13 h 61"/>
                <a:gd name="T14" fmla="*/ 33 w 59"/>
                <a:gd name="T15" fmla="*/ 0 h 61"/>
                <a:gd name="T16" fmla="*/ 0 w 59"/>
                <a:gd name="T17"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61">
                  <a:moveTo>
                    <a:pt x="0" y="26"/>
                  </a:moveTo>
                  <a:lnTo>
                    <a:pt x="4" y="34"/>
                  </a:lnTo>
                  <a:lnTo>
                    <a:pt x="15" y="54"/>
                  </a:lnTo>
                  <a:lnTo>
                    <a:pt x="19" y="61"/>
                  </a:lnTo>
                  <a:lnTo>
                    <a:pt x="59" y="46"/>
                  </a:lnTo>
                  <a:lnTo>
                    <a:pt x="51" y="33"/>
                  </a:lnTo>
                  <a:lnTo>
                    <a:pt x="40" y="13"/>
                  </a:lnTo>
                  <a:lnTo>
                    <a:pt x="33"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8" name="Freeform 193"/>
            <p:cNvSpPr/>
            <p:nvPr/>
          </p:nvSpPr>
          <p:spPr bwMode="auto">
            <a:xfrm>
              <a:off x="4614863" y="2024063"/>
              <a:ext cx="96838" cy="93663"/>
            </a:xfrm>
            <a:custGeom>
              <a:avLst/>
              <a:gdLst>
                <a:gd name="T0" fmla="*/ 0 w 61"/>
                <a:gd name="T1" fmla="*/ 39 h 59"/>
                <a:gd name="T2" fmla="*/ 8 w 61"/>
                <a:gd name="T3" fmla="*/ 44 h 59"/>
                <a:gd name="T4" fmla="*/ 27 w 61"/>
                <a:gd name="T5" fmla="*/ 55 h 59"/>
                <a:gd name="T6" fmla="*/ 34 w 61"/>
                <a:gd name="T7" fmla="*/ 59 h 59"/>
                <a:gd name="T8" fmla="*/ 61 w 61"/>
                <a:gd name="T9" fmla="*/ 26 h 59"/>
                <a:gd name="T10" fmla="*/ 48 w 61"/>
                <a:gd name="T11" fmla="*/ 19 h 59"/>
                <a:gd name="T12" fmla="*/ 29 w 61"/>
                <a:gd name="T13" fmla="*/ 8 h 59"/>
                <a:gd name="T14" fmla="*/ 16 w 61"/>
                <a:gd name="T15" fmla="*/ 0 h 59"/>
                <a:gd name="T16" fmla="*/ 0 w 61"/>
                <a:gd name="T17" fmla="*/ 3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59">
                  <a:moveTo>
                    <a:pt x="0" y="39"/>
                  </a:moveTo>
                  <a:lnTo>
                    <a:pt x="8" y="44"/>
                  </a:lnTo>
                  <a:lnTo>
                    <a:pt x="27" y="55"/>
                  </a:lnTo>
                  <a:lnTo>
                    <a:pt x="34" y="59"/>
                  </a:lnTo>
                  <a:lnTo>
                    <a:pt x="61" y="26"/>
                  </a:lnTo>
                  <a:lnTo>
                    <a:pt x="48" y="19"/>
                  </a:lnTo>
                  <a:lnTo>
                    <a:pt x="29" y="8"/>
                  </a:lnTo>
                  <a:lnTo>
                    <a:pt x="16"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9" name="Freeform 194"/>
            <p:cNvSpPr/>
            <p:nvPr/>
          </p:nvSpPr>
          <p:spPr bwMode="auto">
            <a:xfrm>
              <a:off x="4727575" y="2074863"/>
              <a:ext cx="84138" cy="66675"/>
            </a:xfrm>
            <a:custGeom>
              <a:avLst/>
              <a:gdLst>
                <a:gd name="T0" fmla="*/ 6 w 53"/>
                <a:gd name="T1" fmla="*/ 42 h 42"/>
                <a:gd name="T2" fmla="*/ 15 w 53"/>
                <a:gd name="T3" fmla="*/ 42 h 42"/>
                <a:gd name="T4" fmla="*/ 37 w 53"/>
                <a:gd name="T5" fmla="*/ 42 h 42"/>
                <a:gd name="T6" fmla="*/ 46 w 53"/>
                <a:gd name="T7" fmla="*/ 42 h 42"/>
                <a:gd name="T8" fmla="*/ 53 w 53"/>
                <a:gd name="T9" fmla="*/ 0 h 42"/>
                <a:gd name="T10" fmla="*/ 37 w 53"/>
                <a:gd name="T11" fmla="*/ 0 h 42"/>
                <a:gd name="T12" fmla="*/ 15 w 53"/>
                <a:gd name="T13" fmla="*/ 0 h 42"/>
                <a:gd name="T14" fmla="*/ 0 w 53"/>
                <a:gd name="T15" fmla="*/ 0 h 42"/>
                <a:gd name="T16" fmla="*/ 6 w 53"/>
                <a:gd name="T1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42">
                  <a:moveTo>
                    <a:pt x="6" y="42"/>
                  </a:moveTo>
                  <a:lnTo>
                    <a:pt x="15" y="42"/>
                  </a:lnTo>
                  <a:lnTo>
                    <a:pt x="37" y="42"/>
                  </a:lnTo>
                  <a:lnTo>
                    <a:pt x="46" y="42"/>
                  </a:lnTo>
                  <a:lnTo>
                    <a:pt x="53" y="0"/>
                  </a:lnTo>
                  <a:lnTo>
                    <a:pt x="37" y="0"/>
                  </a:lnTo>
                  <a:lnTo>
                    <a:pt x="15" y="0"/>
                  </a:lnTo>
                  <a:lnTo>
                    <a:pt x="0" y="0"/>
                  </a:lnTo>
                  <a:lnTo>
                    <a:pt x="6"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0" name="Freeform 195"/>
            <p:cNvSpPr/>
            <p:nvPr/>
          </p:nvSpPr>
          <p:spPr bwMode="auto">
            <a:xfrm>
              <a:off x="4829175" y="2032000"/>
              <a:ext cx="96838" cy="96838"/>
            </a:xfrm>
            <a:custGeom>
              <a:avLst/>
              <a:gdLst>
                <a:gd name="T0" fmla="*/ 26 w 61"/>
                <a:gd name="T1" fmla="*/ 61 h 61"/>
                <a:gd name="T2" fmla="*/ 34 w 61"/>
                <a:gd name="T3" fmla="*/ 57 h 61"/>
                <a:gd name="T4" fmla="*/ 54 w 61"/>
                <a:gd name="T5" fmla="*/ 46 h 61"/>
                <a:gd name="T6" fmla="*/ 61 w 61"/>
                <a:gd name="T7" fmla="*/ 41 h 61"/>
                <a:gd name="T8" fmla="*/ 46 w 61"/>
                <a:gd name="T9" fmla="*/ 0 h 61"/>
                <a:gd name="T10" fmla="*/ 33 w 61"/>
                <a:gd name="T11" fmla="*/ 8 h 61"/>
                <a:gd name="T12" fmla="*/ 13 w 61"/>
                <a:gd name="T13" fmla="*/ 20 h 61"/>
                <a:gd name="T14" fmla="*/ 0 w 61"/>
                <a:gd name="T15" fmla="*/ 27 h 61"/>
                <a:gd name="T16" fmla="*/ 26 w 61"/>
                <a:gd name="T1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6" y="61"/>
                  </a:moveTo>
                  <a:lnTo>
                    <a:pt x="34" y="57"/>
                  </a:lnTo>
                  <a:lnTo>
                    <a:pt x="54" y="46"/>
                  </a:lnTo>
                  <a:lnTo>
                    <a:pt x="61" y="41"/>
                  </a:lnTo>
                  <a:lnTo>
                    <a:pt x="46" y="0"/>
                  </a:lnTo>
                  <a:lnTo>
                    <a:pt x="33" y="8"/>
                  </a:lnTo>
                  <a:lnTo>
                    <a:pt x="13" y="20"/>
                  </a:lnTo>
                  <a:lnTo>
                    <a:pt x="0" y="27"/>
                  </a:lnTo>
                  <a:lnTo>
                    <a:pt x="2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1" name="Freeform 196"/>
            <p:cNvSpPr/>
            <p:nvPr/>
          </p:nvSpPr>
          <p:spPr bwMode="auto">
            <a:xfrm>
              <a:off x="4918075" y="1952625"/>
              <a:ext cx="93663" cy="96838"/>
            </a:xfrm>
            <a:custGeom>
              <a:avLst/>
              <a:gdLst>
                <a:gd name="T0" fmla="*/ 39 w 59"/>
                <a:gd name="T1" fmla="*/ 61 h 61"/>
                <a:gd name="T2" fmla="*/ 44 w 59"/>
                <a:gd name="T3" fmla="*/ 54 h 61"/>
                <a:gd name="T4" fmla="*/ 55 w 59"/>
                <a:gd name="T5" fmla="*/ 34 h 61"/>
                <a:gd name="T6" fmla="*/ 59 w 59"/>
                <a:gd name="T7" fmla="*/ 26 h 61"/>
                <a:gd name="T8" fmla="*/ 26 w 59"/>
                <a:gd name="T9" fmla="*/ 0 h 61"/>
                <a:gd name="T10" fmla="*/ 18 w 59"/>
                <a:gd name="T11" fmla="*/ 13 h 61"/>
                <a:gd name="T12" fmla="*/ 7 w 59"/>
                <a:gd name="T13" fmla="*/ 33 h 61"/>
                <a:gd name="T14" fmla="*/ 0 w 59"/>
                <a:gd name="T15" fmla="*/ 46 h 61"/>
                <a:gd name="T16" fmla="*/ 39 w 59"/>
                <a:gd name="T1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61">
                  <a:moveTo>
                    <a:pt x="39" y="61"/>
                  </a:moveTo>
                  <a:lnTo>
                    <a:pt x="44" y="54"/>
                  </a:lnTo>
                  <a:lnTo>
                    <a:pt x="55" y="34"/>
                  </a:lnTo>
                  <a:lnTo>
                    <a:pt x="59" y="26"/>
                  </a:lnTo>
                  <a:lnTo>
                    <a:pt x="26" y="0"/>
                  </a:lnTo>
                  <a:lnTo>
                    <a:pt x="18" y="13"/>
                  </a:lnTo>
                  <a:lnTo>
                    <a:pt x="7" y="33"/>
                  </a:lnTo>
                  <a:lnTo>
                    <a:pt x="0" y="46"/>
                  </a:lnTo>
                  <a:lnTo>
                    <a:pt x="39"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2" name="Freeform 197"/>
            <p:cNvSpPr/>
            <p:nvPr/>
          </p:nvSpPr>
          <p:spPr bwMode="auto">
            <a:xfrm>
              <a:off x="4968875" y="1854200"/>
              <a:ext cx="66675" cy="84138"/>
            </a:xfrm>
            <a:custGeom>
              <a:avLst/>
              <a:gdLst>
                <a:gd name="T0" fmla="*/ 42 w 42"/>
                <a:gd name="T1" fmla="*/ 46 h 53"/>
                <a:gd name="T2" fmla="*/ 42 w 42"/>
                <a:gd name="T3" fmla="*/ 37 h 53"/>
                <a:gd name="T4" fmla="*/ 42 w 42"/>
                <a:gd name="T5" fmla="*/ 14 h 53"/>
                <a:gd name="T6" fmla="*/ 42 w 42"/>
                <a:gd name="T7" fmla="*/ 5 h 53"/>
                <a:gd name="T8" fmla="*/ 0 w 42"/>
                <a:gd name="T9" fmla="*/ 0 h 53"/>
                <a:gd name="T10" fmla="*/ 0 w 42"/>
                <a:gd name="T11" fmla="*/ 14 h 53"/>
                <a:gd name="T12" fmla="*/ 0 w 42"/>
                <a:gd name="T13" fmla="*/ 37 h 53"/>
                <a:gd name="T14" fmla="*/ 0 w 42"/>
                <a:gd name="T15" fmla="*/ 53 h 53"/>
                <a:gd name="T16" fmla="*/ 42 w 42"/>
                <a:gd name="T17" fmla="*/ 4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53">
                  <a:moveTo>
                    <a:pt x="42" y="46"/>
                  </a:moveTo>
                  <a:lnTo>
                    <a:pt x="42" y="37"/>
                  </a:lnTo>
                  <a:lnTo>
                    <a:pt x="42" y="14"/>
                  </a:lnTo>
                  <a:lnTo>
                    <a:pt x="42" y="5"/>
                  </a:lnTo>
                  <a:lnTo>
                    <a:pt x="0" y="0"/>
                  </a:lnTo>
                  <a:lnTo>
                    <a:pt x="0" y="14"/>
                  </a:lnTo>
                  <a:lnTo>
                    <a:pt x="0" y="37"/>
                  </a:lnTo>
                  <a:lnTo>
                    <a:pt x="0" y="53"/>
                  </a:lnTo>
                  <a:lnTo>
                    <a:pt x="4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3" name="Freeform 198"/>
            <p:cNvSpPr/>
            <p:nvPr/>
          </p:nvSpPr>
          <p:spPr bwMode="auto">
            <a:xfrm>
              <a:off x="4926013" y="1738313"/>
              <a:ext cx="96838" cy="96838"/>
            </a:xfrm>
            <a:custGeom>
              <a:avLst/>
              <a:gdLst>
                <a:gd name="T0" fmla="*/ 61 w 61"/>
                <a:gd name="T1" fmla="*/ 34 h 61"/>
                <a:gd name="T2" fmla="*/ 56 w 61"/>
                <a:gd name="T3" fmla="*/ 27 h 61"/>
                <a:gd name="T4" fmla="*/ 45 w 61"/>
                <a:gd name="T5" fmla="*/ 8 h 61"/>
                <a:gd name="T6" fmla="*/ 41 w 61"/>
                <a:gd name="T7" fmla="*/ 0 h 61"/>
                <a:gd name="T8" fmla="*/ 0 w 61"/>
                <a:gd name="T9" fmla="*/ 16 h 61"/>
                <a:gd name="T10" fmla="*/ 8 w 61"/>
                <a:gd name="T11" fmla="*/ 29 h 61"/>
                <a:gd name="T12" fmla="*/ 20 w 61"/>
                <a:gd name="T13" fmla="*/ 48 h 61"/>
                <a:gd name="T14" fmla="*/ 27 w 61"/>
                <a:gd name="T15" fmla="*/ 61 h 61"/>
                <a:gd name="T16" fmla="*/ 61 w 61"/>
                <a:gd name="T17" fmla="*/ 3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61" y="34"/>
                  </a:moveTo>
                  <a:lnTo>
                    <a:pt x="56" y="27"/>
                  </a:lnTo>
                  <a:lnTo>
                    <a:pt x="45" y="8"/>
                  </a:lnTo>
                  <a:lnTo>
                    <a:pt x="41" y="0"/>
                  </a:lnTo>
                  <a:lnTo>
                    <a:pt x="0" y="16"/>
                  </a:lnTo>
                  <a:lnTo>
                    <a:pt x="8" y="29"/>
                  </a:lnTo>
                  <a:lnTo>
                    <a:pt x="20" y="48"/>
                  </a:lnTo>
                  <a:lnTo>
                    <a:pt x="27" y="61"/>
                  </a:lnTo>
                  <a:lnTo>
                    <a:pt x="61"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4" name="Freeform 199"/>
            <p:cNvSpPr/>
            <p:nvPr/>
          </p:nvSpPr>
          <p:spPr bwMode="auto">
            <a:xfrm>
              <a:off x="4846638" y="1652588"/>
              <a:ext cx="96838" cy="95250"/>
            </a:xfrm>
            <a:custGeom>
              <a:avLst/>
              <a:gdLst>
                <a:gd name="T0" fmla="*/ 61 w 61"/>
                <a:gd name="T1" fmla="*/ 20 h 60"/>
                <a:gd name="T2" fmla="*/ 54 w 61"/>
                <a:gd name="T3" fmla="*/ 16 h 60"/>
                <a:gd name="T4" fmla="*/ 34 w 61"/>
                <a:gd name="T5" fmla="*/ 5 h 60"/>
                <a:gd name="T6" fmla="*/ 26 w 61"/>
                <a:gd name="T7" fmla="*/ 0 h 60"/>
                <a:gd name="T8" fmla="*/ 0 w 61"/>
                <a:gd name="T9" fmla="*/ 33 h 60"/>
                <a:gd name="T10" fmla="*/ 13 w 61"/>
                <a:gd name="T11" fmla="*/ 41 h 60"/>
                <a:gd name="T12" fmla="*/ 33 w 61"/>
                <a:gd name="T13" fmla="*/ 52 h 60"/>
                <a:gd name="T14" fmla="*/ 46 w 61"/>
                <a:gd name="T15" fmla="*/ 60 h 60"/>
                <a:gd name="T16" fmla="*/ 61 w 61"/>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0">
                  <a:moveTo>
                    <a:pt x="61" y="20"/>
                  </a:moveTo>
                  <a:lnTo>
                    <a:pt x="54" y="16"/>
                  </a:lnTo>
                  <a:lnTo>
                    <a:pt x="34" y="5"/>
                  </a:lnTo>
                  <a:lnTo>
                    <a:pt x="26" y="0"/>
                  </a:lnTo>
                  <a:lnTo>
                    <a:pt x="0" y="33"/>
                  </a:lnTo>
                  <a:lnTo>
                    <a:pt x="13" y="41"/>
                  </a:lnTo>
                  <a:lnTo>
                    <a:pt x="33" y="52"/>
                  </a:lnTo>
                  <a:lnTo>
                    <a:pt x="46" y="60"/>
                  </a:lnTo>
                  <a:lnTo>
                    <a:pt x="6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5" name="Freeform 200"/>
            <p:cNvSpPr>
              <a:spLocks noEditPoints="1"/>
            </p:cNvSpPr>
            <p:nvPr/>
          </p:nvSpPr>
          <p:spPr bwMode="auto">
            <a:xfrm>
              <a:off x="4565650" y="1670050"/>
              <a:ext cx="425450" cy="428625"/>
            </a:xfrm>
            <a:custGeom>
              <a:avLst/>
              <a:gdLst>
                <a:gd name="T0" fmla="*/ 122 w 243"/>
                <a:gd name="T1" fmla="*/ 245 h 245"/>
                <a:gd name="T2" fmla="*/ 0 w 243"/>
                <a:gd name="T3" fmla="*/ 123 h 245"/>
                <a:gd name="T4" fmla="*/ 122 w 243"/>
                <a:gd name="T5" fmla="*/ 0 h 245"/>
                <a:gd name="T6" fmla="*/ 243 w 243"/>
                <a:gd name="T7" fmla="*/ 123 h 245"/>
                <a:gd name="T8" fmla="*/ 122 w 243"/>
                <a:gd name="T9" fmla="*/ 245 h 245"/>
                <a:gd name="T10" fmla="*/ 122 w 243"/>
                <a:gd name="T11" fmla="*/ 37 h 245"/>
                <a:gd name="T12" fmla="*/ 37 w 243"/>
                <a:gd name="T13" fmla="*/ 123 h 245"/>
                <a:gd name="T14" fmla="*/ 122 w 243"/>
                <a:gd name="T15" fmla="*/ 209 h 245"/>
                <a:gd name="T16" fmla="*/ 206 w 243"/>
                <a:gd name="T17" fmla="*/ 123 h 245"/>
                <a:gd name="T18" fmla="*/ 122 w 243"/>
                <a:gd name="T19" fmla="*/ 3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3" h="245">
                  <a:moveTo>
                    <a:pt x="122" y="245"/>
                  </a:moveTo>
                  <a:cubicBezTo>
                    <a:pt x="55" y="245"/>
                    <a:pt x="0" y="190"/>
                    <a:pt x="0" y="123"/>
                  </a:cubicBezTo>
                  <a:cubicBezTo>
                    <a:pt x="0" y="55"/>
                    <a:pt x="55" y="0"/>
                    <a:pt x="122" y="0"/>
                  </a:cubicBezTo>
                  <a:cubicBezTo>
                    <a:pt x="189" y="0"/>
                    <a:pt x="243" y="55"/>
                    <a:pt x="243" y="123"/>
                  </a:cubicBezTo>
                  <a:cubicBezTo>
                    <a:pt x="243" y="190"/>
                    <a:pt x="189" y="245"/>
                    <a:pt x="122" y="245"/>
                  </a:cubicBezTo>
                  <a:close/>
                  <a:moveTo>
                    <a:pt x="122" y="37"/>
                  </a:moveTo>
                  <a:cubicBezTo>
                    <a:pt x="75" y="37"/>
                    <a:pt x="37" y="75"/>
                    <a:pt x="37" y="123"/>
                  </a:cubicBezTo>
                  <a:cubicBezTo>
                    <a:pt x="37" y="170"/>
                    <a:pt x="75" y="209"/>
                    <a:pt x="122" y="209"/>
                  </a:cubicBezTo>
                  <a:cubicBezTo>
                    <a:pt x="168" y="209"/>
                    <a:pt x="206" y="170"/>
                    <a:pt x="206" y="123"/>
                  </a:cubicBezTo>
                  <a:cubicBezTo>
                    <a:pt x="206" y="75"/>
                    <a:pt x="168" y="37"/>
                    <a:pt x="122"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86" name="组合 85"/>
          <p:cNvGrpSpPr>
            <a:grpSpLocks noChangeAspect="1"/>
          </p:cNvGrpSpPr>
          <p:nvPr/>
        </p:nvGrpSpPr>
        <p:grpSpPr>
          <a:xfrm>
            <a:off x="5679221" y="3601653"/>
            <a:ext cx="581025" cy="322262"/>
            <a:chOff x="2282826" y="1428750"/>
            <a:chExt cx="581025" cy="322262"/>
          </a:xfrm>
          <a:solidFill>
            <a:schemeClr val="tx1">
              <a:lumMod val="85000"/>
              <a:lumOff val="15000"/>
            </a:schemeClr>
          </a:solidFill>
        </p:grpSpPr>
        <p:sp>
          <p:nvSpPr>
            <p:cNvPr id="87" name="Freeform 58"/>
            <p:cNvSpPr>
              <a:spLocks noEditPoints="1"/>
            </p:cNvSpPr>
            <p:nvPr/>
          </p:nvSpPr>
          <p:spPr bwMode="auto">
            <a:xfrm>
              <a:off x="2282826" y="1431925"/>
              <a:ext cx="173038" cy="311150"/>
            </a:xfrm>
            <a:custGeom>
              <a:avLst/>
              <a:gdLst>
                <a:gd name="T0" fmla="*/ 36 w 46"/>
                <a:gd name="T1" fmla="*/ 0 h 82"/>
                <a:gd name="T2" fmla="*/ 10 w 46"/>
                <a:gd name="T3" fmla="*/ 0 h 82"/>
                <a:gd name="T4" fmla="*/ 0 w 46"/>
                <a:gd name="T5" fmla="*/ 9 h 82"/>
                <a:gd name="T6" fmla="*/ 0 w 46"/>
                <a:gd name="T7" fmla="*/ 73 h 82"/>
                <a:gd name="T8" fmla="*/ 10 w 46"/>
                <a:gd name="T9" fmla="*/ 82 h 82"/>
                <a:gd name="T10" fmla="*/ 36 w 46"/>
                <a:gd name="T11" fmla="*/ 82 h 82"/>
                <a:gd name="T12" fmla="*/ 46 w 46"/>
                <a:gd name="T13" fmla="*/ 73 h 82"/>
                <a:gd name="T14" fmla="*/ 46 w 46"/>
                <a:gd name="T15" fmla="*/ 9 h 82"/>
                <a:gd name="T16" fmla="*/ 36 w 46"/>
                <a:gd name="T17" fmla="*/ 0 h 82"/>
                <a:gd name="T18" fmla="*/ 24 w 46"/>
                <a:gd name="T19" fmla="*/ 71 h 82"/>
                <a:gd name="T20" fmla="*/ 23 w 46"/>
                <a:gd name="T21" fmla="*/ 71 h 82"/>
                <a:gd name="T22" fmla="*/ 19 w 46"/>
                <a:gd name="T23" fmla="*/ 67 h 82"/>
                <a:gd name="T24" fmla="*/ 23 w 46"/>
                <a:gd name="T25" fmla="*/ 63 h 82"/>
                <a:gd name="T26" fmla="*/ 24 w 46"/>
                <a:gd name="T27" fmla="*/ 63 h 82"/>
                <a:gd name="T28" fmla="*/ 28 w 46"/>
                <a:gd name="T29" fmla="*/ 67 h 82"/>
                <a:gd name="T30" fmla="*/ 24 w 46"/>
                <a:gd name="T31" fmla="*/ 71 h 82"/>
                <a:gd name="T32" fmla="*/ 36 w 46"/>
                <a:gd name="T33" fmla="*/ 26 h 82"/>
                <a:gd name="T34" fmla="*/ 10 w 46"/>
                <a:gd name="T35" fmla="*/ 26 h 82"/>
                <a:gd name="T36" fmla="*/ 7 w 46"/>
                <a:gd name="T37" fmla="*/ 23 h 82"/>
                <a:gd name="T38" fmla="*/ 10 w 46"/>
                <a:gd name="T39" fmla="*/ 20 h 82"/>
                <a:gd name="T40" fmla="*/ 36 w 46"/>
                <a:gd name="T41" fmla="*/ 20 h 82"/>
                <a:gd name="T42" fmla="*/ 39 w 46"/>
                <a:gd name="T43" fmla="*/ 23 h 82"/>
                <a:gd name="T44" fmla="*/ 36 w 46"/>
                <a:gd name="T45" fmla="*/ 26 h 82"/>
                <a:gd name="T46" fmla="*/ 36 w 46"/>
                <a:gd name="T47" fmla="*/ 16 h 82"/>
                <a:gd name="T48" fmla="*/ 10 w 46"/>
                <a:gd name="T49" fmla="*/ 16 h 82"/>
                <a:gd name="T50" fmla="*/ 7 w 46"/>
                <a:gd name="T51" fmla="*/ 13 h 82"/>
                <a:gd name="T52" fmla="*/ 10 w 46"/>
                <a:gd name="T53" fmla="*/ 10 h 82"/>
                <a:gd name="T54" fmla="*/ 36 w 46"/>
                <a:gd name="T55" fmla="*/ 10 h 82"/>
                <a:gd name="T56" fmla="*/ 39 w 46"/>
                <a:gd name="T57" fmla="*/ 13 h 82"/>
                <a:gd name="T58" fmla="*/ 36 w 46"/>
                <a:gd name="T59"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82">
                  <a:moveTo>
                    <a:pt x="36" y="0"/>
                  </a:moveTo>
                  <a:cubicBezTo>
                    <a:pt x="10" y="0"/>
                    <a:pt x="10" y="0"/>
                    <a:pt x="10" y="0"/>
                  </a:cubicBezTo>
                  <a:cubicBezTo>
                    <a:pt x="5" y="0"/>
                    <a:pt x="0" y="4"/>
                    <a:pt x="0" y="9"/>
                  </a:cubicBezTo>
                  <a:cubicBezTo>
                    <a:pt x="0" y="73"/>
                    <a:pt x="0" y="73"/>
                    <a:pt x="0" y="73"/>
                  </a:cubicBezTo>
                  <a:cubicBezTo>
                    <a:pt x="0" y="78"/>
                    <a:pt x="5" y="82"/>
                    <a:pt x="10" y="82"/>
                  </a:cubicBezTo>
                  <a:cubicBezTo>
                    <a:pt x="36" y="82"/>
                    <a:pt x="36" y="82"/>
                    <a:pt x="36" y="82"/>
                  </a:cubicBezTo>
                  <a:cubicBezTo>
                    <a:pt x="41" y="82"/>
                    <a:pt x="46" y="78"/>
                    <a:pt x="46" y="73"/>
                  </a:cubicBezTo>
                  <a:cubicBezTo>
                    <a:pt x="46" y="9"/>
                    <a:pt x="46" y="9"/>
                    <a:pt x="46" y="9"/>
                  </a:cubicBezTo>
                  <a:cubicBezTo>
                    <a:pt x="46" y="4"/>
                    <a:pt x="41" y="0"/>
                    <a:pt x="36" y="0"/>
                  </a:cubicBezTo>
                  <a:close/>
                  <a:moveTo>
                    <a:pt x="24" y="71"/>
                  </a:moveTo>
                  <a:cubicBezTo>
                    <a:pt x="23" y="71"/>
                    <a:pt x="23" y="71"/>
                    <a:pt x="23" y="71"/>
                  </a:cubicBezTo>
                  <a:cubicBezTo>
                    <a:pt x="21" y="71"/>
                    <a:pt x="19" y="69"/>
                    <a:pt x="19" y="67"/>
                  </a:cubicBezTo>
                  <a:cubicBezTo>
                    <a:pt x="19" y="65"/>
                    <a:pt x="21" y="63"/>
                    <a:pt x="23" y="63"/>
                  </a:cubicBezTo>
                  <a:cubicBezTo>
                    <a:pt x="24" y="63"/>
                    <a:pt x="24" y="63"/>
                    <a:pt x="24" y="63"/>
                  </a:cubicBezTo>
                  <a:cubicBezTo>
                    <a:pt x="26" y="63"/>
                    <a:pt x="28" y="65"/>
                    <a:pt x="28" y="67"/>
                  </a:cubicBezTo>
                  <a:cubicBezTo>
                    <a:pt x="28" y="69"/>
                    <a:pt x="26" y="71"/>
                    <a:pt x="24" y="71"/>
                  </a:cubicBezTo>
                  <a:close/>
                  <a:moveTo>
                    <a:pt x="36" y="26"/>
                  </a:moveTo>
                  <a:cubicBezTo>
                    <a:pt x="10" y="26"/>
                    <a:pt x="10" y="26"/>
                    <a:pt x="10" y="26"/>
                  </a:cubicBezTo>
                  <a:cubicBezTo>
                    <a:pt x="8" y="26"/>
                    <a:pt x="7" y="25"/>
                    <a:pt x="7" y="23"/>
                  </a:cubicBezTo>
                  <a:cubicBezTo>
                    <a:pt x="7" y="21"/>
                    <a:pt x="8" y="20"/>
                    <a:pt x="10" y="20"/>
                  </a:cubicBezTo>
                  <a:cubicBezTo>
                    <a:pt x="36" y="20"/>
                    <a:pt x="36" y="20"/>
                    <a:pt x="36" y="20"/>
                  </a:cubicBezTo>
                  <a:cubicBezTo>
                    <a:pt x="37" y="20"/>
                    <a:pt x="39" y="21"/>
                    <a:pt x="39" y="23"/>
                  </a:cubicBezTo>
                  <a:cubicBezTo>
                    <a:pt x="39" y="25"/>
                    <a:pt x="37" y="26"/>
                    <a:pt x="36" y="26"/>
                  </a:cubicBezTo>
                  <a:close/>
                  <a:moveTo>
                    <a:pt x="36" y="16"/>
                  </a:moveTo>
                  <a:cubicBezTo>
                    <a:pt x="10" y="16"/>
                    <a:pt x="10" y="16"/>
                    <a:pt x="10" y="16"/>
                  </a:cubicBezTo>
                  <a:cubicBezTo>
                    <a:pt x="8" y="16"/>
                    <a:pt x="7" y="15"/>
                    <a:pt x="7" y="13"/>
                  </a:cubicBezTo>
                  <a:cubicBezTo>
                    <a:pt x="7" y="11"/>
                    <a:pt x="8" y="10"/>
                    <a:pt x="10" y="10"/>
                  </a:cubicBezTo>
                  <a:cubicBezTo>
                    <a:pt x="36" y="10"/>
                    <a:pt x="36" y="10"/>
                    <a:pt x="36" y="10"/>
                  </a:cubicBezTo>
                  <a:cubicBezTo>
                    <a:pt x="37" y="10"/>
                    <a:pt x="39" y="11"/>
                    <a:pt x="39" y="13"/>
                  </a:cubicBezTo>
                  <a:cubicBezTo>
                    <a:pt x="39" y="15"/>
                    <a:pt x="37" y="16"/>
                    <a:pt x="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59"/>
            <p:cNvSpPr>
              <a:spLocks noEditPoints="1"/>
            </p:cNvSpPr>
            <p:nvPr/>
          </p:nvSpPr>
          <p:spPr bwMode="auto">
            <a:xfrm>
              <a:off x="2478088" y="1428750"/>
              <a:ext cx="385763" cy="261937"/>
            </a:xfrm>
            <a:custGeom>
              <a:avLst/>
              <a:gdLst>
                <a:gd name="T0" fmla="*/ 90 w 102"/>
                <a:gd name="T1" fmla="*/ 0 h 69"/>
                <a:gd name="T2" fmla="*/ 12 w 102"/>
                <a:gd name="T3" fmla="*/ 0 h 69"/>
                <a:gd name="T4" fmla="*/ 0 w 102"/>
                <a:gd name="T5" fmla="*/ 12 h 69"/>
                <a:gd name="T6" fmla="*/ 0 w 102"/>
                <a:gd name="T7" fmla="*/ 56 h 69"/>
                <a:gd name="T8" fmla="*/ 12 w 102"/>
                <a:gd name="T9" fmla="*/ 69 h 69"/>
                <a:gd name="T10" fmla="*/ 90 w 102"/>
                <a:gd name="T11" fmla="*/ 69 h 69"/>
                <a:gd name="T12" fmla="*/ 102 w 102"/>
                <a:gd name="T13" fmla="*/ 56 h 69"/>
                <a:gd name="T14" fmla="*/ 102 w 102"/>
                <a:gd name="T15" fmla="*/ 12 h 69"/>
                <a:gd name="T16" fmla="*/ 90 w 102"/>
                <a:gd name="T17" fmla="*/ 0 h 69"/>
                <a:gd name="T18" fmla="*/ 98 w 102"/>
                <a:gd name="T19" fmla="*/ 56 h 69"/>
                <a:gd name="T20" fmla="*/ 90 w 102"/>
                <a:gd name="T21" fmla="*/ 64 h 69"/>
                <a:gd name="T22" fmla="*/ 12 w 102"/>
                <a:gd name="T23" fmla="*/ 64 h 69"/>
                <a:gd name="T24" fmla="*/ 5 w 102"/>
                <a:gd name="T25" fmla="*/ 56 h 69"/>
                <a:gd name="T26" fmla="*/ 5 w 102"/>
                <a:gd name="T27" fmla="*/ 12 h 69"/>
                <a:gd name="T28" fmla="*/ 12 w 102"/>
                <a:gd name="T29" fmla="*/ 5 h 69"/>
                <a:gd name="T30" fmla="*/ 90 w 102"/>
                <a:gd name="T31" fmla="*/ 5 h 69"/>
                <a:gd name="T32" fmla="*/ 98 w 102"/>
                <a:gd name="T33" fmla="*/ 12 h 69"/>
                <a:gd name="T34" fmla="*/ 98 w 102"/>
                <a:gd name="T35" fmla="*/ 5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69">
                  <a:moveTo>
                    <a:pt x="90" y="0"/>
                  </a:moveTo>
                  <a:cubicBezTo>
                    <a:pt x="12" y="0"/>
                    <a:pt x="12" y="0"/>
                    <a:pt x="12" y="0"/>
                  </a:cubicBezTo>
                  <a:cubicBezTo>
                    <a:pt x="5" y="0"/>
                    <a:pt x="0" y="6"/>
                    <a:pt x="0" y="12"/>
                  </a:cubicBezTo>
                  <a:cubicBezTo>
                    <a:pt x="0" y="56"/>
                    <a:pt x="0" y="56"/>
                    <a:pt x="0" y="56"/>
                  </a:cubicBezTo>
                  <a:cubicBezTo>
                    <a:pt x="0" y="63"/>
                    <a:pt x="5" y="69"/>
                    <a:pt x="12" y="69"/>
                  </a:cubicBezTo>
                  <a:cubicBezTo>
                    <a:pt x="90" y="69"/>
                    <a:pt x="90" y="69"/>
                    <a:pt x="90" y="69"/>
                  </a:cubicBezTo>
                  <a:cubicBezTo>
                    <a:pt x="97" y="69"/>
                    <a:pt x="102" y="63"/>
                    <a:pt x="102" y="56"/>
                  </a:cubicBezTo>
                  <a:cubicBezTo>
                    <a:pt x="102" y="12"/>
                    <a:pt x="102" y="12"/>
                    <a:pt x="102" y="12"/>
                  </a:cubicBezTo>
                  <a:cubicBezTo>
                    <a:pt x="102" y="6"/>
                    <a:pt x="97" y="0"/>
                    <a:pt x="90" y="0"/>
                  </a:cubicBezTo>
                  <a:close/>
                  <a:moveTo>
                    <a:pt x="98" y="56"/>
                  </a:moveTo>
                  <a:cubicBezTo>
                    <a:pt x="98" y="60"/>
                    <a:pt x="94" y="64"/>
                    <a:pt x="90" y="64"/>
                  </a:cubicBezTo>
                  <a:cubicBezTo>
                    <a:pt x="12" y="64"/>
                    <a:pt x="12" y="64"/>
                    <a:pt x="12" y="64"/>
                  </a:cubicBezTo>
                  <a:cubicBezTo>
                    <a:pt x="8" y="64"/>
                    <a:pt x="5" y="60"/>
                    <a:pt x="5" y="56"/>
                  </a:cubicBezTo>
                  <a:cubicBezTo>
                    <a:pt x="5" y="12"/>
                    <a:pt x="5" y="12"/>
                    <a:pt x="5" y="12"/>
                  </a:cubicBezTo>
                  <a:cubicBezTo>
                    <a:pt x="5" y="8"/>
                    <a:pt x="8" y="5"/>
                    <a:pt x="12" y="5"/>
                  </a:cubicBezTo>
                  <a:cubicBezTo>
                    <a:pt x="90" y="5"/>
                    <a:pt x="90" y="5"/>
                    <a:pt x="90" y="5"/>
                  </a:cubicBezTo>
                  <a:cubicBezTo>
                    <a:pt x="94" y="5"/>
                    <a:pt x="98" y="8"/>
                    <a:pt x="98" y="12"/>
                  </a:cubicBezTo>
                  <a:lnTo>
                    <a:pt x="98"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60"/>
            <p:cNvSpPr/>
            <p:nvPr/>
          </p:nvSpPr>
          <p:spPr bwMode="auto">
            <a:xfrm>
              <a:off x="2633663" y="1701800"/>
              <a:ext cx="68263" cy="49212"/>
            </a:xfrm>
            <a:custGeom>
              <a:avLst/>
              <a:gdLst>
                <a:gd name="T0" fmla="*/ 12 w 18"/>
                <a:gd name="T1" fmla="*/ 0 h 13"/>
                <a:gd name="T2" fmla="*/ 7 w 18"/>
                <a:gd name="T3" fmla="*/ 0 h 13"/>
                <a:gd name="T4" fmla="*/ 0 w 18"/>
                <a:gd name="T5" fmla="*/ 7 h 13"/>
                <a:gd name="T6" fmla="*/ 7 w 18"/>
                <a:gd name="T7" fmla="*/ 13 h 13"/>
                <a:gd name="T8" fmla="*/ 12 w 18"/>
                <a:gd name="T9" fmla="*/ 13 h 13"/>
                <a:gd name="T10" fmla="*/ 18 w 18"/>
                <a:gd name="T11" fmla="*/ 7 h 13"/>
                <a:gd name="T12" fmla="*/ 12 w 1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2" y="0"/>
                  </a:moveTo>
                  <a:cubicBezTo>
                    <a:pt x="7" y="0"/>
                    <a:pt x="7" y="0"/>
                    <a:pt x="7" y="0"/>
                  </a:cubicBezTo>
                  <a:cubicBezTo>
                    <a:pt x="3" y="0"/>
                    <a:pt x="0" y="3"/>
                    <a:pt x="0" y="7"/>
                  </a:cubicBezTo>
                  <a:cubicBezTo>
                    <a:pt x="0" y="10"/>
                    <a:pt x="3" y="13"/>
                    <a:pt x="7" y="13"/>
                  </a:cubicBezTo>
                  <a:cubicBezTo>
                    <a:pt x="12" y="13"/>
                    <a:pt x="12" y="13"/>
                    <a:pt x="12" y="13"/>
                  </a:cubicBezTo>
                  <a:cubicBezTo>
                    <a:pt x="15" y="13"/>
                    <a:pt x="18" y="10"/>
                    <a:pt x="18" y="7"/>
                  </a:cubicBezTo>
                  <a:cubicBezTo>
                    <a:pt x="18" y="3"/>
                    <a:pt x="15"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par>
                                <p:cTn id="9" presetID="10" presetClass="entr" presetSubtype="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750"/>
                                        <p:tgtEl>
                                          <p:spTgt spid="37"/>
                                        </p:tgtEl>
                                      </p:cBhvr>
                                    </p:animEffect>
                                  </p:childTnLst>
                                </p:cTn>
                              </p:par>
                              <p:par>
                                <p:cTn id="12" presetID="2" presetClass="entr" presetSubtype="4" decel="100000"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additive="base">
                                        <p:cTn id="14" dur="1250" fill="hold"/>
                                        <p:tgtEl>
                                          <p:spTgt spid="37"/>
                                        </p:tgtEl>
                                        <p:attrNameLst>
                                          <p:attrName>ppt_x</p:attrName>
                                        </p:attrNameLst>
                                      </p:cBhvr>
                                      <p:tavLst>
                                        <p:tav tm="0">
                                          <p:val>
                                            <p:strVal val="#ppt_x"/>
                                          </p:val>
                                        </p:tav>
                                        <p:tav tm="100000">
                                          <p:val>
                                            <p:strVal val="#ppt_x"/>
                                          </p:val>
                                        </p:tav>
                                      </p:tavLst>
                                    </p:anim>
                                    <p:anim calcmode="lin" valueType="num">
                                      <p:cBhvr additive="base">
                                        <p:cTn id="15" dur="1250" fill="hold"/>
                                        <p:tgtEl>
                                          <p:spTgt spid="37"/>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750"/>
                                        <p:tgtEl>
                                          <p:spTgt spid="60"/>
                                        </p:tgtEl>
                                      </p:cBhvr>
                                    </p:animEffect>
                                  </p:childTnLst>
                                </p:cTn>
                              </p:par>
                              <p:par>
                                <p:cTn id="20" presetID="64" presetClass="path" presetSubtype="0" decel="100000" fill="hold" nodeType="withEffect">
                                  <p:stCondLst>
                                    <p:cond delay="0"/>
                                  </p:stCondLst>
                                  <p:childTnLst>
                                    <p:animMotion origin="layout" path="M -3.33333E-6 -1.11111E-6 L -3.33333E-6 -0.25 " pathEditMode="relative" rAng="0" ptsTypes="AA">
                                      <p:cBhvr>
                                        <p:cTn id="21" dur="1250" spd="-100000" fill="hold"/>
                                        <p:tgtEl>
                                          <p:spTgt spid="60"/>
                                        </p:tgtEl>
                                        <p:attrNameLst>
                                          <p:attrName>ppt_x</p:attrName>
                                          <p:attrName>ppt_y</p:attrName>
                                        </p:attrNameLst>
                                      </p:cBhvr>
                                      <p:rCtr x="0" y="-12500"/>
                                    </p:animMotion>
                                  </p:childTnLst>
                                </p:cTn>
                              </p:par>
                              <p:par>
                                <p:cTn id="22" presetID="10" presetClass="entr" presetSubtype="0" fill="hold"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750"/>
                                        <p:tgtEl>
                                          <p:spTgt spid="50"/>
                                        </p:tgtEl>
                                      </p:cBhvr>
                                    </p:animEffect>
                                  </p:childTnLst>
                                </p:cTn>
                              </p:par>
                              <p:par>
                                <p:cTn id="25" presetID="64" presetClass="path" presetSubtype="0" decel="100000" fill="hold" nodeType="withEffect">
                                  <p:stCondLst>
                                    <p:cond delay="0"/>
                                  </p:stCondLst>
                                  <p:childTnLst>
                                    <p:animMotion origin="layout" path="M -3.33333E-6 2.22222E-6 L -3.33333E-6 -0.60371 " pathEditMode="relative" rAng="0" ptsTypes="AA">
                                      <p:cBhvr>
                                        <p:cTn id="26" dur="1750" spd="-100000" fill="hold"/>
                                        <p:tgtEl>
                                          <p:spTgt spid="50"/>
                                        </p:tgtEl>
                                        <p:attrNameLst>
                                          <p:attrName>ppt_x</p:attrName>
                                          <p:attrName>ppt_y</p:attrName>
                                        </p:attrNameLst>
                                      </p:cBhvr>
                                      <p:rCtr x="0" y="-30185"/>
                                    </p:animMotion>
                                  </p:childTnLst>
                                </p:cTn>
                              </p:par>
                              <p:par>
                                <p:cTn id="27" presetID="10" presetClass="entr" presetSubtype="0" fill="hold" nodeType="with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750"/>
                                        <p:tgtEl>
                                          <p:spTgt spid="86"/>
                                        </p:tgtEl>
                                      </p:cBhvr>
                                    </p:animEffect>
                                  </p:childTnLst>
                                </p:cTn>
                              </p:par>
                              <p:par>
                                <p:cTn id="30" presetID="64" presetClass="path" presetSubtype="0" decel="100000" fill="hold" nodeType="withEffect">
                                  <p:stCondLst>
                                    <p:cond delay="0"/>
                                  </p:stCondLst>
                                  <p:childTnLst>
                                    <p:animMotion origin="layout" path="M -3.33333E-6 -1.11111E-6 L -3.33333E-6 -0.43542 " pathEditMode="relative" rAng="0" ptsTypes="AA">
                                      <p:cBhvr>
                                        <p:cTn id="31" dur="1500" spd="-100000" fill="hold"/>
                                        <p:tgtEl>
                                          <p:spTgt spid="86"/>
                                        </p:tgtEl>
                                        <p:attrNameLst>
                                          <p:attrName>ppt_x</p:attrName>
                                          <p:attrName>ppt_y</p:attrName>
                                        </p:attrNameLst>
                                      </p:cBhvr>
                                      <p:rCtr x="0" y="-21782"/>
                                    </p:animMotion>
                                  </p:childTnLst>
                                </p:cTn>
                              </p:par>
                            </p:childTnLst>
                          </p:cTn>
                        </p:par>
                        <p:par>
                          <p:cTn id="32" fill="hold">
                            <p:stCondLst>
                              <p:cond delay="1500"/>
                            </p:stCondLst>
                            <p:childTnLst>
                              <p:par>
                                <p:cTn id="33" presetID="10" presetClass="entr" presetSubtype="0"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750"/>
                                        <p:tgtEl>
                                          <p:spTgt spid="44"/>
                                        </p:tgtEl>
                                      </p:cBhvr>
                                    </p:animEffect>
                                  </p:childTnLst>
                                </p:cTn>
                              </p:par>
                              <p:par>
                                <p:cTn id="36" presetID="35" presetClass="path" presetSubtype="0" decel="100000" fill="hold" nodeType="withEffect">
                                  <p:stCondLst>
                                    <p:cond delay="0"/>
                                  </p:stCondLst>
                                  <p:childTnLst>
                                    <p:animMotion origin="layout" path="M -3.95833E-6 3.7037E-6 L 0.06003 3.7037E-6 " pathEditMode="relative" rAng="0" ptsTypes="AA">
                                      <p:cBhvr>
                                        <p:cTn id="37" dur="1250" spd="-100000" fill="hold"/>
                                        <p:tgtEl>
                                          <p:spTgt spid="44"/>
                                        </p:tgtEl>
                                        <p:attrNameLst>
                                          <p:attrName>ppt_x</p:attrName>
                                          <p:attrName>ppt_y</p:attrName>
                                        </p:attrNameLst>
                                      </p:cBhvr>
                                      <p:rCtr x="2995" y="0"/>
                                    </p:animMotion>
                                  </p:childTnLst>
                                </p:cTn>
                              </p:par>
                            </p:childTnLst>
                          </p:cTn>
                        </p:par>
                        <p:par>
                          <p:cTn id="38" fill="hold">
                            <p:stCondLst>
                              <p:cond delay="2500"/>
                            </p:stCondLst>
                            <p:childTnLst>
                              <p:par>
                                <p:cTn id="39" presetID="10" presetClass="entr" presetSubtype="0"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750"/>
                                        <p:tgtEl>
                                          <p:spTgt spid="47"/>
                                        </p:tgtEl>
                                      </p:cBhvr>
                                    </p:animEffect>
                                  </p:childTnLst>
                                </p:cTn>
                              </p:par>
                              <p:par>
                                <p:cTn id="42" presetID="35" presetClass="path" presetSubtype="0" decel="100000" fill="hold" nodeType="withEffect">
                                  <p:stCondLst>
                                    <p:cond delay="0"/>
                                  </p:stCondLst>
                                  <p:childTnLst>
                                    <p:animMotion origin="layout" path="M -3.95833E-6 3.7037E-7 L 0.06003 3.7037E-7 " pathEditMode="relative" rAng="0" ptsTypes="AA">
                                      <p:cBhvr>
                                        <p:cTn id="43" dur="1250" spd="-100000" fill="hold"/>
                                        <p:tgtEl>
                                          <p:spTgt spid="47"/>
                                        </p:tgtEl>
                                        <p:attrNameLst>
                                          <p:attrName>ppt_x</p:attrName>
                                          <p:attrName>ppt_y</p:attrName>
                                        </p:attrNameLst>
                                      </p:cBhvr>
                                      <p:rCtr x="2995" y="0"/>
                                    </p:animMotion>
                                  </p:childTnLst>
                                </p:cTn>
                              </p:par>
                            </p:childTnLst>
                          </p:cTn>
                        </p:par>
                        <p:par>
                          <p:cTn id="44" fill="hold">
                            <p:stCondLst>
                              <p:cond delay="3500"/>
                            </p:stCondLst>
                            <p:childTnLst>
                              <p:par>
                                <p:cTn id="45" presetID="10" presetClass="entr" presetSubtype="0"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750"/>
                                        <p:tgtEl>
                                          <p:spTgt spid="57"/>
                                        </p:tgtEl>
                                      </p:cBhvr>
                                    </p:animEffect>
                                  </p:childTnLst>
                                </p:cTn>
                              </p:par>
                              <p:par>
                                <p:cTn id="48" presetID="35" presetClass="path" presetSubtype="0" decel="100000" fill="hold" nodeType="withEffect">
                                  <p:stCondLst>
                                    <p:cond delay="0"/>
                                  </p:stCondLst>
                                  <p:childTnLst>
                                    <p:animMotion origin="layout" path="M -3.95833E-6 -2.22222E-6 L 0.06003 -2.22222E-6 " pathEditMode="relative" rAng="0" ptsTypes="AA">
                                      <p:cBhvr>
                                        <p:cTn id="49" dur="1250" spd="-100000" fill="hold"/>
                                        <p:tgtEl>
                                          <p:spTgt spid="57"/>
                                        </p:tgtEl>
                                        <p:attrNameLst>
                                          <p:attrName>ppt_x</p:attrName>
                                          <p:attrName>ppt_y</p:attrName>
                                        </p:attrNameLst>
                                      </p:cBhvr>
                                      <p:rCtr x="299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33026" y="356791"/>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公司客户</a:t>
            </a:r>
            <a:endParaRPr lang="zh-CN" altLang="en-US" sz="3200" b="1" spc="600" dirty="0">
              <a:solidFill>
                <a:srgbClr val="0070C0"/>
              </a:solidFill>
              <a:latin typeface="+mn-ea"/>
            </a:endParaRPr>
          </a:p>
        </p:txBody>
      </p:sp>
      <p:sp>
        <p:nvSpPr>
          <p:cNvPr id="25" name="平行四边形 24"/>
          <p:cNvSpPr/>
          <p:nvPr/>
        </p:nvSpPr>
        <p:spPr>
          <a:xfrm>
            <a:off x="1477963" y="2827168"/>
            <a:ext cx="2181225" cy="1401604"/>
          </a:xfrm>
          <a:prstGeom prst="parallelogram">
            <a:avLst>
              <a:gd name="adj" fmla="val 40599"/>
            </a:avLst>
          </a:prstGeom>
          <a:blipFill>
            <a:blip r:embed="rId1" cstate="screen"/>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平行四边形 26"/>
          <p:cNvSpPr/>
          <p:nvPr/>
        </p:nvSpPr>
        <p:spPr>
          <a:xfrm>
            <a:off x="4043680" y="1927214"/>
            <a:ext cx="2181225" cy="1401604"/>
          </a:xfrm>
          <a:prstGeom prst="parallelogram">
            <a:avLst>
              <a:gd name="adj" fmla="val 40599"/>
            </a:avLst>
          </a:prstGeom>
          <a:blipFill>
            <a:blip r:embed="rId2" cstate="screen"/>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平行四边形 47"/>
          <p:cNvSpPr/>
          <p:nvPr/>
        </p:nvSpPr>
        <p:spPr>
          <a:xfrm>
            <a:off x="5904230" y="2788592"/>
            <a:ext cx="2181225" cy="1401604"/>
          </a:xfrm>
          <a:prstGeom prst="parallelogram">
            <a:avLst>
              <a:gd name="adj" fmla="val 40599"/>
            </a:avLst>
          </a:prstGeom>
          <a:blipFill>
            <a:blip r:embed="rId3" cstate="screen"/>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nvCxnSpPr>
        <p:spPr>
          <a:xfrm flipV="1">
            <a:off x="1206500" y="2827168"/>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3772217" y="1927214"/>
            <a:ext cx="754380" cy="192786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5632767" y="2788592"/>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8213724" y="1925865"/>
            <a:ext cx="754380" cy="192786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3" name="平行四边形 52"/>
          <p:cNvSpPr/>
          <p:nvPr/>
        </p:nvSpPr>
        <p:spPr>
          <a:xfrm>
            <a:off x="8485187" y="1925865"/>
            <a:ext cx="2181225" cy="1401604"/>
          </a:xfrm>
          <a:prstGeom prst="parallelogram">
            <a:avLst>
              <a:gd name="adj" fmla="val 40599"/>
            </a:avLst>
          </a:prstGeom>
          <a:blipFill>
            <a:blip r:embed="rId4" cstate="screen"/>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p:nvPr/>
        </p:nvCxnSpPr>
        <p:spPr>
          <a:xfrm flipV="1">
            <a:off x="5753417" y="1439534"/>
            <a:ext cx="754380" cy="192786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7613967" y="2300912"/>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10194924" y="1438185"/>
            <a:ext cx="754380" cy="192786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3187700" y="2339488"/>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1373130" y="4267348"/>
            <a:ext cx="1819910" cy="1247516"/>
            <a:chOff x="2399449" y="5098574"/>
            <a:chExt cx="1819910" cy="1247516"/>
          </a:xfrm>
        </p:grpSpPr>
        <p:sp>
          <p:nvSpPr>
            <p:cNvPr id="61" name="文本框 60"/>
            <p:cNvSpPr txBox="1"/>
            <p:nvPr/>
          </p:nvSpPr>
          <p:spPr>
            <a:xfrm>
              <a:off x="2399449" y="5098574"/>
              <a:ext cx="1819910" cy="338554"/>
            </a:xfrm>
            <a:prstGeom prst="rect">
              <a:avLst/>
            </a:prstGeom>
            <a:noFill/>
          </p:spPr>
          <p:txBody>
            <a:bodyPr wrap="square" rtlCol="0">
              <a:spAutoFit/>
            </a:bodyPr>
            <a:lstStyle/>
            <a:p>
              <a:pPr algn="ctr"/>
              <a:r>
                <a:rPr lang="en-US" altLang="zh-CN" sz="1600" dirty="0">
                  <a:gradFill flip="none" rotWithShape="1">
                    <a:gsLst>
                      <a:gs pos="1000">
                        <a:schemeClr val="accent5">
                          <a:lumMod val="60000"/>
                          <a:lumOff val="40000"/>
                        </a:schemeClr>
                      </a:gs>
                      <a:gs pos="99000">
                        <a:schemeClr val="accent4"/>
                      </a:gs>
                    </a:gsLst>
                    <a:lin ang="16200000" scaled="1"/>
                    <a:tileRect/>
                  </a:gradFill>
                  <a:latin typeface="微软雅黑" panose="020B0503020204020204" pitchFamily="34" charset="-122"/>
                </a:rPr>
                <a:t>Name : A</a:t>
              </a:r>
              <a:endParaRPr lang="en-US" altLang="zh-CN" sz="1600" dirty="0">
                <a:gradFill flip="none" rotWithShape="1">
                  <a:gsLst>
                    <a:gs pos="1000">
                      <a:schemeClr val="accent5">
                        <a:lumMod val="60000"/>
                        <a:lumOff val="40000"/>
                      </a:schemeClr>
                    </a:gs>
                    <a:gs pos="99000">
                      <a:schemeClr val="accent4"/>
                    </a:gs>
                  </a:gsLst>
                  <a:lin ang="16200000" scaled="1"/>
                  <a:tileRect/>
                </a:gradFill>
                <a:latin typeface="微软雅黑" panose="020B0503020204020204" pitchFamily="34" charset="-122"/>
              </a:endParaRPr>
            </a:p>
          </p:txBody>
        </p:sp>
        <p:sp>
          <p:nvSpPr>
            <p:cNvPr id="62" name="矩形 61"/>
            <p:cNvSpPr/>
            <p:nvPr/>
          </p:nvSpPr>
          <p:spPr>
            <a:xfrm>
              <a:off x="2529800" y="5357614"/>
              <a:ext cx="1547483" cy="988476"/>
            </a:xfrm>
            <a:prstGeom prst="rect">
              <a:avLst/>
            </a:prstGeom>
          </p:spPr>
          <p:txBody>
            <a:bodyPr wrap="square">
              <a:spAutoFit/>
            </a:bodyPr>
            <a:lstStyle/>
            <a:p>
              <a:pPr lvl="0" algn="just">
                <a:lnSpc>
                  <a:spcPct val="150000"/>
                </a:lnSpc>
              </a:pPr>
              <a:r>
                <a:rPr lang="zh-CN" altLang="en-US" sz="1000" spc="300">
                  <a:solidFill>
                    <a:schemeClr val="bg1">
                      <a:lumMod val="65000"/>
                    </a:schemeClr>
                  </a:solidFill>
                  <a:latin typeface="微软雅黑" panose="020B0503020204020204" pitchFamily="34" charset="-122"/>
                </a:rPr>
                <a:t>由在此输入详细介绍，以表达项目工作的详细资料和文字信息。</a:t>
              </a:r>
              <a:endParaRPr lang="zh-CN" altLang="en-US" sz="1000" spc="300" dirty="0">
                <a:solidFill>
                  <a:schemeClr val="bg1">
                    <a:lumMod val="65000"/>
                  </a:schemeClr>
                </a:solidFill>
                <a:latin typeface="微软雅黑" panose="020B0503020204020204" pitchFamily="34" charset="-122"/>
              </a:endParaRPr>
            </a:p>
          </p:txBody>
        </p:sp>
      </p:grpSp>
      <p:grpSp>
        <p:nvGrpSpPr>
          <p:cNvPr id="63" name="组合 62"/>
          <p:cNvGrpSpPr/>
          <p:nvPr/>
        </p:nvGrpSpPr>
        <p:grpSpPr>
          <a:xfrm>
            <a:off x="3868414" y="3327469"/>
            <a:ext cx="1819910" cy="1478348"/>
            <a:chOff x="4894733" y="4158695"/>
            <a:chExt cx="1819910" cy="1478348"/>
          </a:xfrm>
        </p:grpSpPr>
        <p:sp>
          <p:nvSpPr>
            <p:cNvPr id="64" name="文本框 63"/>
            <p:cNvSpPr txBox="1"/>
            <p:nvPr/>
          </p:nvSpPr>
          <p:spPr>
            <a:xfrm>
              <a:off x="4894733" y="4158695"/>
              <a:ext cx="1819910" cy="338554"/>
            </a:xfrm>
            <a:prstGeom prst="rect">
              <a:avLst/>
            </a:prstGeom>
            <a:noFill/>
          </p:spPr>
          <p:txBody>
            <a:bodyPr wrap="square" rtlCol="0">
              <a:spAutoFit/>
            </a:bodyPr>
            <a:lstStyle/>
            <a:p>
              <a:pPr algn="ctr"/>
              <a:r>
                <a:rPr lang="en-US" altLang="zh-CN" sz="1600" dirty="0">
                  <a:gradFill flip="none" rotWithShape="1">
                    <a:gsLst>
                      <a:gs pos="1000">
                        <a:schemeClr val="accent2"/>
                      </a:gs>
                      <a:gs pos="99000">
                        <a:schemeClr val="accent1"/>
                      </a:gs>
                    </a:gsLst>
                    <a:lin ang="16200000" scaled="1"/>
                    <a:tileRect/>
                  </a:gradFill>
                  <a:latin typeface="微软雅黑" panose="020B0503020204020204" pitchFamily="34" charset="-122"/>
                </a:rPr>
                <a:t>Name : B</a:t>
              </a:r>
              <a:endParaRPr lang="en-US" altLang="zh-CN" sz="1600" dirty="0">
                <a:gradFill flip="none" rotWithShape="1">
                  <a:gsLst>
                    <a:gs pos="1000">
                      <a:schemeClr val="accent2"/>
                    </a:gs>
                    <a:gs pos="99000">
                      <a:schemeClr val="accent1"/>
                    </a:gs>
                  </a:gsLst>
                  <a:lin ang="16200000" scaled="1"/>
                  <a:tileRect/>
                </a:gradFill>
                <a:latin typeface="微软雅黑" panose="020B0503020204020204" pitchFamily="34" charset="-122"/>
              </a:endParaRPr>
            </a:p>
          </p:txBody>
        </p:sp>
        <p:sp>
          <p:nvSpPr>
            <p:cNvPr id="65" name="矩形 64"/>
            <p:cNvSpPr/>
            <p:nvPr/>
          </p:nvSpPr>
          <p:spPr>
            <a:xfrm>
              <a:off x="5025084" y="4417735"/>
              <a:ext cx="1547483" cy="1219308"/>
            </a:xfrm>
            <a:prstGeom prst="rect">
              <a:avLst/>
            </a:prstGeom>
          </p:spPr>
          <p:txBody>
            <a:bodyPr wrap="square">
              <a:spAutoFit/>
            </a:bodyPr>
            <a:lstStyle/>
            <a:p>
              <a:pPr algn="just">
                <a:lnSpc>
                  <a:spcPct val="150000"/>
                </a:lnSpc>
              </a:pPr>
              <a:endParaRPr lang="zh-CN" altLang="en-US" sz="1000" spc="300">
                <a:solidFill>
                  <a:schemeClr val="bg1">
                    <a:lumMod val="65000"/>
                  </a:schemeClr>
                </a:solidFill>
                <a:latin typeface="微软雅黑" panose="020B0503020204020204" pitchFamily="34" charset="-122"/>
              </a:endParaRPr>
            </a:p>
            <a:p>
              <a:pPr algn="just">
                <a:lnSpc>
                  <a:spcPct val="150000"/>
                </a:lnSpc>
              </a:pPr>
              <a:r>
                <a:rPr lang="zh-CN" altLang="en-US" sz="1000" spc="300">
                  <a:solidFill>
                    <a:schemeClr val="bg1">
                      <a:lumMod val="65000"/>
                    </a:schemeClr>
                  </a:solidFill>
                  <a:latin typeface="微软雅黑" panose="020B0503020204020204" pitchFamily="34" charset="-122"/>
                </a:rPr>
                <a:t>由在此输入详细介绍，以表达项目工作的详细资料和文字信息。</a:t>
              </a:r>
              <a:endParaRPr lang="zh-CN" altLang="en-US" sz="1000" spc="300" dirty="0">
                <a:solidFill>
                  <a:schemeClr val="bg1">
                    <a:lumMod val="65000"/>
                  </a:schemeClr>
                </a:solidFill>
                <a:latin typeface="微软雅黑" panose="020B0503020204020204" pitchFamily="34" charset="-122"/>
              </a:endParaRPr>
            </a:p>
          </p:txBody>
        </p:sp>
      </p:grpSp>
      <p:grpSp>
        <p:nvGrpSpPr>
          <p:cNvPr id="66" name="组合 65"/>
          <p:cNvGrpSpPr/>
          <p:nvPr/>
        </p:nvGrpSpPr>
        <p:grpSpPr>
          <a:xfrm>
            <a:off x="5757687" y="4198392"/>
            <a:ext cx="1819910" cy="1478348"/>
            <a:chOff x="6737032" y="5029618"/>
            <a:chExt cx="1819910" cy="1478348"/>
          </a:xfrm>
        </p:grpSpPr>
        <p:sp>
          <p:nvSpPr>
            <p:cNvPr id="67" name="文本框 66"/>
            <p:cNvSpPr txBox="1"/>
            <p:nvPr/>
          </p:nvSpPr>
          <p:spPr>
            <a:xfrm>
              <a:off x="6737032" y="5029618"/>
              <a:ext cx="1819910" cy="338554"/>
            </a:xfrm>
            <a:prstGeom prst="rect">
              <a:avLst/>
            </a:prstGeom>
            <a:noFill/>
          </p:spPr>
          <p:txBody>
            <a:bodyPr wrap="square" rtlCol="0">
              <a:spAutoFit/>
            </a:bodyPr>
            <a:lstStyle/>
            <a:p>
              <a:pPr algn="ctr"/>
              <a:r>
                <a:rPr lang="en-US" altLang="zh-CN" sz="1600" dirty="0">
                  <a:gradFill flip="none" rotWithShape="1">
                    <a:gsLst>
                      <a:gs pos="1000">
                        <a:schemeClr val="accent5">
                          <a:lumMod val="60000"/>
                          <a:lumOff val="40000"/>
                        </a:schemeClr>
                      </a:gs>
                      <a:gs pos="99000">
                        <a:schemeClr val="accent4"/>
                      </a:gs>
                    </a:gsLst>
                    <a:lin ang="16200000" scaled="1"/>
                    <a:tileRect/>
                  </a:gradFill>
                  <a:latin typeface="微软雅黑" panose="020B0503020204020204" pitchFamily="34" charset="-122"/>
                </a:rPr>
                <a:t>Name : C</a:t>
              </a:r>
              <a:endParaRPr lang="en-US" altLang="zh-CN" sz="1600" dirty="0">
                <a:gradFill flip="none" rotWithShape="1">
                  <a:gsLst>
                    <a:gs pos="1000">
                      <a:schemeClr val="accent5">
                        <a:lumMod val="60000"/>
                        <a:lumOff val="40000"/>
                      </a:schemeClr>
                    </a:gs>
                    <a:gs pos="99000">
                      <a:schemeClr val="accent4"/>
                    </a:gs>
                  </a:gsLst>
                  <a:lin ang="16200000" scaled="1"/>
                  <a:tileRect/>
                </a:gradFill>
                <a:latin typeface="微软雅黑" panose="020B0503020204020204" pitchFamily="34" charset="-122"/>
              </a:endParaRPr>
            </a:p>
          </p:txBody>
        </p:sp>
        <p:sp>
          <p:nvSpPr>
            <p:cNvPr id="68" name="矩形 67"/>
            <p:cNvSpPr/>
            <p:nvPr/>
          </p:nvSpPr>
          <p:spPr>
            <a:xfrm>
              <a:off x="6867383" y="5288658"/>
              <a:ext cx="1547483" cy="1219308"/>
            </a:xfrm>
            <a:prstGeom prst="rect">
              <a:avLst/>
            </a:prstGeom>
          </p:spPr>
          <p:txBody>
            <a:bodyPr wrap="square">
              <a:spAutoFit/>
            </a:bodyPr>
            <a:lstStyle/>
            <a:p>
              <a:pPr algn="just">
                <a:lnSpc>
                  <a:spcPct val="150000"/>
                </a:lnSpc>
              </a:pPr>
              <a:endParaRPr lang="zh-CN" altLang="en-US" sz="1000" spc="300">
                <a:solidFill>
                  <a:schemeClr val="bg1">
                    <a:lumMod val="65000"/>
                  </a:schemeClr>
                </a:solidFill>
                <a:latin typeface="微软雅黑" panose="020B0503020204020204" pitchFamily="34" charset="-122"/>
              </a:endParaRPr>
            </a:p>
            <a:p>
              <a:pPr algn="just">
                <a:lnSpc>
                  <a:spcPct val="150000"/>
                </a:lnSpc>
              </a:pPr>
              <a:r>
                <a:rPr lang="zh-CN" altLang="en-US" sz="1000" spc="300">
                  <a:solidFill>
                    <a:schemeClr val="bg1">
                      <a:lumMod val="65000"/>
                    </a:schemeClr>
                  </a:solidFill>
                  <a:latin typeface="微软雅黑" panose="020B0503020204020204" pitchFamily="34" charset="-122"/>
                </a:rPr>
                <a:t>由在此输入详细介绍，以表达项目工作的详细资料和文字信息。</a:t>
              </a:r>
              <a:endParaRPr lang="zh-CN" altLang="en-US" sz="1000" spc="300" dirty="0">
                <a:solidFill>
                  <a:schemeClr val="bg1">
                    <a:lumMod val="65000"/>
                  </a:schemeClr>
                </a:solidFill>
                <a:latin typeface="微软雅黑" panose="020B0503020204020204" pitchFamily="34" charset="-122"/>
              </a:endParaRPr>
            </a:p>
          </p:txBody>
        </p:sp>
      </p:grpSp>
      <p:grpSp>
        <p:nvGrpSpPr>
          <p:cNvPr id="69" name="组合 68"/>
          <p:cNvGrpSpPr/>
          <p:nvPr/>
        </p:nvGrpSpPr>
        <p:grpSpPr>
          <a:xfrm>
            <a:off x="8274366" y="3328183"/>
            <a:ext cx="1819910" cy="1478348"/>
            <a:chOff x="9300685" y="4159409"/>
            <a:chExt cx="1819910" cy="1478348"/>
          </a:xfrm>
        </p:grpSpPr>
        <p:sp>
          <p:nvSpPr>
            <p:cNvPr id="70" name="文本框 69"/>
            <p:cNvSpPr txBox="1"/>
            <p:nvPr/>
          </p:nvSpPr>
          <p:spPr>
            <a:xfrm>
              <a:off x="9300685" y="4159409"/>
              <a:ext cx="1819910" cy="338554"/>
            </a:xfrm>
            <a:prstGeom prst="rect">
              <a:avLst/>
            </a:prstGeom>
            <a:noFill/>
          </p:spPr>
          <p:txBody>
            <a:bodyPr wrap="square" rtlCol="0">
              <a:spAutoFit/>
            </a:bodyPr>
            <a:lstStyle/>
            <a:p>
              <a:pPr algn="ctr"/>
              <a:r>
                <a:rPr lang="en-US" altLang="zh-CN" sz="1600" dirty="0">
                  <a:gradFill flip="none" rotWithShape="1">
                    <a:gsLst>
                      <a:gs pos="1000">
                        <a:schemeClr val="accent2"/>
                      </a:gs>
                      <a:gs pos="99000">
                        <a:schemeClr val="accent1"/>
                      </a:gs>
                    </a:gsLst>
                    <a:lin ang="16200000" scaled="1"/>
                    <a:tileRect/>
                  </a:gradFill>
                  <a:latin typeface="微软雅黑" panose="020B0503020204020204" pitchFamily="34" charset="-122"/>
                </a:rPr>
                <a:t>Name : D</a:t>
              </a:r>
              <a:endParaRPr lang="en-US" altLang="zh-CN" sz="1600" dirty="0">
                <a:gradFill flip="none" rotWithShape="1">
                  <a:gsLst>
                    <a:gs pos="1000">
                      <a:schemeClr val="accent2"/>
                    </a:gs>
                    <a:gs pos="99000">
                      <a:schemeClr val="accent1"/>
                    </a:gs>
                  </a:gsLst>
                  <a:lin ang="16200000" scaled="1"/>
                  <a:tileRect/>
                </a:gradFill>
                <a:latin typeface="微软雅黑" panose="020B0503020204020204" pitchFamily="34" charset="-122"/>
              </a:endParaRPr>
            </a:p>
          </p:txBody>
        </p:sp>
        <p:sp>
          <p:nvSpPr>
            <p:cNvPr id="71" name="矩形 70"/>
            <p:cNvSpPr/>
            <p:nvPr/>
          </p:nvSpPr>
          <p:spPr>
            <a:xfrm>
              <a:off x="9431036" y="4418449"/>
              <a:ext cx="1547483" cy="1219308"/>
            </a:xfrm>
            <a:prstGeom prst="rect">
              <a:avLst/>
            </a:prstGeom>
          </p:spPr>
          <p:txBody>
            <a:bodyPr wrap="square">
              <a:spAutoFit/>
            </a:bodyPr>
            <a:lstStyle/>
            <a:p>
              <a:pPr algn="just">
                <a:lnSpc>
                  <a:spcPct val="150000"/>
                </a:lnSpc>
              </a:pPr>
              <a:endParaRPr lang="zh-CN" altLang="en-US" sz="1000" spc="300">
                <a:solidFill>
                  <a:schemeClr val="bg1">
                    <a:lumMod val="65000"/>
                  </a:schemeClr>
                </a:solidFill>
                <a:latin typeface="微软雅黑" panose="020B0503020204020204" pitchFamily="34" charset="-122"/>
              </a:endParaRPr>
            </a:p>
            <a:p>
              <a:pPr algn="just">
                <a:lnSpc>
                  <a:spcPct val="150000"/>
                </a:lnSpc>
              </a:pPr>
              <a:r>
                <a:rPr lang="zh-CN" altLang="en-US" sz="1000" spc="300">
                  <a:solidFill>
                    <a:schemeClr val="bg1">
                      <a:lumMod val="65000"/>
                    </a:schemeClr>
                  </a:solidFill>
                  <a:latin typeface="微软雅黑" panose="020B0503020204020204" pitchFamily="34" charset="-122"/>
                </a:rPr>
                <a:t>由在此输入详细介绍，以表达项目工作的详细资料和文字信息。</a:t>
              </a:r>
              <a:endParaRPr lang="zh-CN" altLang="en-US" sz="1000" spc="300" dirty="0">
                <a:solidFill>
                  <a:schemeClr val="bg1">
                    <a:lumMod val="65000"/>
                  </a:schemeClr>
                </a:solidFill>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750"/>
                                        <p:tgtEl>
                                          <p:spTgt spid="49"/>
                                        </p:tgtEl>
                                      </p:cBhvr>
                                    </p:animEffect>
                                  </p:childTnLst>
                                </p:cTn>
                              </p:par>
                              <p:par>
                                <p:cTn id="13" presetID="64" presetClass="path" presetSubtype="0" decel="100000" fill="hold" nodeType="withEffect">
                                  <p:stCondLst>
                                    <p:cond delay="0"/>
                                  </p:stCondLst>
                                  <p:childTnLst>
                                    <p:animMotion origin="layout" path="M 2.29167E-6 2.22222E-6 L -0.03086 0.1375 " pathEditMode="relative" rAng="0" ptsTypes="AA">
                                      <p:cBhvr>
                                        <p:cTn id="14" dur="1500" spd="-100000" fill="hold"/>
                                        <p:tgtEl>
                                          <p:spTgt spid="49"/>
                                        </p:tgtEl>
                                        <p:attrNameLst>
                                          <p:attrName>ppt_x</p:attrName>
                                          <p:attrName>ppt_y</p:attrName>
                                        </p:attrNameLst>
                                      </p:cBhvr>
                                      <p:rCtr x="-1549" y="6875"/>
                                    </p:animMotion>
                                  </p:childTnLst>
                                </p:cTn>
                              </p:par>
                              <p:par>
                                <p:cTn id="15" presetID="10" presetClass="entr" presetSubtype="0" fill="hold" nodeType="withEffect">
                                  <p:stCondLst>
                                    <p:cond delay="25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750"/>
                                        <p:tgtEl>
                                          <p:spTgt spid="59"/>
                                        </p:tgtEl>
                                      </p:cBhvr>
                                    </p:animEffect>
                                  </p:childTnLst>
                                </p:cTn>
                              </p:par>
                              <p:par>
                                <p:cTn id="18" presetID="64" presetClass="path" presetSubtype="0" decel="100000" fill="hold" nodeType="withEffect">
                                  <p:stCondLst>
                                    <p:cond delay="250"/>
                                  </p:stCondLst>
                                  <p:childTnLst>
                                    <p:animMotion origin="layout" path="M 2.29167E-6 -2.96296E-6 L 0.03008 -0.13518 " pathEditMode="relative" rAng="0" ptsTypes="AA">
                                      <p:cBhvr>
                                        <p:cTn id="19" dur="1500" spd="-100000" fill="hold"/>
                                        <p:tgtEl>
                                          <p:spTgt spid="59"/>
                                        </p:tgtEl>
                                        <p:attrNameLst>
                                          <p:attrName>ppt_x</p:attrName>
                                          <p:attrName>ppt_y</p:attrName>
                                        </p:attrNameLst>
                                      </p:cBhvr>
                                      <p:rCtr x="1497" y="-6759"/>
                                    </p:animMotion>
                                  </p:childTnLst>
                                </p:cTn>
                              </p:par>
                              <p:par>
                                <p:cTn id="20" presetID="10" presetClass="entr" presetSubtype="0" fill="hold" grpId="0" nodeType="withEffect">
                                  <p:stCondLst>
                                    <p:cond delay="50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750"/>
                                        <p:tgtEl>
                                          <p:spTgt spid="25"/>
                                        </p:tgtEl>
                                      </p:cBhvr>
                                    </p:animEffect>
                                  </p:childTnLst>
                                </p:cTn>
                              </p:par>
                              <p:par>
                                <p:cTn id="23" presetID="64" presetClass="path" presetSubtype="0" decel="100000" fill="hold" grpId="1" nodeType="withEffect">
                                  <p:stCondLst>
                                    <p:cond delay="500"/>
                                  </p:stCondLst>
                                  <p:childTnLst>
                                    <p:animMotion origin="layout" path="M 2.91667E-6 -1.85185E-6 L -0.01354 0.06204 " pathEditMode="relative" rAng="0" ptsTypes="AA">
                                      <p:cBhvr>
                                        <p:cTn id="24" dur="1500" spd="-100000" fill="hold"/>
                                        <p:tgtEl>
                                          <p:spTgt spid="25"/>
                                        </p:tgtEl>
                                        <p:attrNameLst>
                                          <p:attrName>ppt_x</p:attrName>
                                          <p:attrName>ppt_y</p:attrName>
                                        </p:attrNameLst>
                                      </p:cBhvr>
                                      <p:rCtr x="-677" y="3102"/>
                                    </p:animMotion>
                                  </p:childTnLst>
                                </p:cTn>
                              </p:par>
                              <p:par>
                                <p:cTn id="25" presetID="10" presetClass="entr" presetSubtype="0" fill="hold" nodeType="withEffect">
                                  <p:stCondLst>
                                    <p:cond delay="125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750"/>
                                        <p:tgtEl>
                                          <p:spTgt spid="60"/>
                                        </p:tgtEl>
                                      </p:cBhvr>
                                    </p:animEffect>
                                  </p:childTnLst>
                                </p:cTn>
                              </p:par>
                              <p:par>
                                <p:cTn id="28" presetID="10" presetClass="entr" presetSubtype="0" fill="hold" nodeType="withEffect">
                                  <p:stCondLst>
                                    <p:cond delay="100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750"/>
                                        <p:tgtEl>
                                          <p:spTgt spid="50"/>
                                        </p:tgtEl>
                                      </p:cBhvr>
                                    </p:animEffect>
                                  </p:childTnLst>
                                </p:cTn>
                              </p:par>
                              <p:par>
                                <p:cTn id="31" presetID="64" presetClass="path" presetSubtype="0" decel="100000" fill="hold" nodeType="withEffect">
                                  <p:stCondLst>
                                    <p:cond delay="1000"/>
                                  </p:stCondLst>
                                  <p:childTnLst>
                                    <p:animMotion origin="layout" path="M -4.375E-6 2.22222E-6 L -0.03125 0.14028 " pathEditMode="relative" rAng="0" ptsTypes="AA">
                                      <p:cBhvr>
                                        <p:cTn id="32" dur="1500" spd="-100000" fill="hold"/>
                                        <p:tgtEl>
                                          <p:spTgt spid="50"/>
                                        </p:tgtEl>
                                        <p:attrNameLst>
                                          <p:attrName>ppt_x</p:attrName>
                                          <p:attrName>ppt_y</p:attrName>
                                        </p:attrNameLst>
                                      </p:cBhvr>
                                      <p:rCtr x="-1563" y="7014"/>
                                    </p:animMotion>
                                  </p:childTnLst>
                                </p:cTn>
                              </p:par>
                              <p:par>
                                <p:cTn id="33" presetID="10" presetClass="entr" presetSubtype="0" fill="hold" nodeType="withEffect">
                                  <p:stCondLst>
                                    <p:cond delay="125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750"/>
                                        <p:tgtEl>
                                          <p:spTgt spid="56"/>
                                        </p:tgtEl>
                                      </p:cBhvr>
                                    </p:animEffect>
                                  </p:childTnLst>
                                </p:cTn>
                              </p:par>
                              <p:par>
                                <p:cTn id="36" presetID="64" presetClass="path" presetSubtype="0" decel="100000" fill="hold" nodeType="withEffect">
                                  <p:stCondLst>
                                    <p:cond delay="1250"/>
                                  </p:stCondLst>
                                  <p:childTnLst>
                                    <p:animMotion origin="layout" path="M -4.375E-6 -2.96296E-6 L 0.03008 -0.13518 " pathEditMode="relative" rAng="0" ptsTypes="AA">
                                      <p:cBhvr>
                                        <p:cTn id="37" dur="1500" spd="-100000" fill="hold"/>
                                        <p:tgtEl>
                                          <p:spTgt spid="56"/>
                                        </p:tgtEl>
                                        <p:attrNameLst>
                                          <p:attrName>ppt_x</p:attrName>
                                          <p:attrName>ppt_y</p:attrName>
                                        </p:attrNameLst>
                                      </p:cBhvr>
                                      <p:rCtr x="1497" y="-6759"/>
                                    </p:animMotion>
                                  </p:childTnLst>
                                </p:cTn>
                              </p:par>
                              <p:par>
                                <p:cTn id="38" presetID="10" presetClass="entr" presetSubtype="0" fill="hold" grpId="0" nodeType="withEffect">
                                  <p:stCondLst>
                                    <p:cond delay="150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750"/>
                                        <p:tgtEl>
                                          <p:spTgt spid="27"/>
                                        </p:tgtEl>
                                      </p:cBhvr>
                                    </p:animEffect>
                                  </p:childTnLst>
                                </p:cTn>
                              </p:par>
                              <p:par>
                                <p:cTn id="41" presetID="64" presetClass="path" presetSubtype="0" decel="100000" fill="hold" grpId="1" nodeType="withEffect">
                                  <p:stCondLst>
                                    <p:cond delay="1500"/>
                                  </p:stCondLst>
                                  <p:childTnLst>
                                    <p:animMotion origin="layout" path="M -3.75E-6 -1.85185E-6 L 0.0224 -0.10231 " pathEditMode="relative" rAng="0" ptsTypes="AA">
                                      <p:cBhvr>
                                        <p:cTn id="42" dur="1500" spd="-100000" fill="hold"/>
                                        <p:tgtEl>
                                          <p:spTgt spid="27"/>
                                        </p:tgtEl>
                                        <p:attrNameLst>
                                          <p:attrName>ppt_x</p:attrName>
                                          <p:attrName>ppt_y</p:attrName>
                                        </p:attrNameLst>
                                      </p:cBhvr>
                                      <p:rCtr x="1120" y="-5116"/>
                                    </p:animMotion>
                                  </p:childTnLst>
                                </p:cTn>
                              </p:par>
                              <p:par>
                                <p:cTn id="43" presetID="10" presetClass="entr" presetSubtype="0" fill="hold" nodeType="withEffect">
                                  <p:stCondLst>
                                    <p:cond delay="2250"/>
                                  </p:stCondLst>
                                  <p:childTnLst>
                                    <p:set>
                                      <p:cBhvr>
                                        <p:cTn id="44" dur="1" fill="hold">
                                          <p:stCondLst>
                                            <p:cond delay="0"/>
                                          </p:stCondLst>
                                        </p:cTn>
                                        <p:tgtEl>
                                          <p:spTgt spid="63"/>
                                        </p:tgtEl>
                                        <p:attrNameLst>
                                          <p:attrName>style.visibility</p:attrName>
                                        </p:attrNameLst>
                                      </p:cBhvr>
                                      <p:to>
                                        <p:strVal val="visible"/>
                                      </p:to>
                                    </p:set>
                                    <p:animEffect transition="in" filter="fade">
                                      <p:cBhvr>
                                        <p:cTn id="45" dur="750"/>
                                        <p:tgtEl>
                                          <p:spTgt spid="63"/>
                                        </p:tgtEl>
                                      </p:cBhvr>
                                    </p:animEffect>
                                  </p:childTnLst>
                                </p:cTn>
                              </p:par>
                              <p:par>
                                <p:cTn id="46" presetID="10" presetClass="entr" presetSubtype="0" fill="hold" nodeType="withEffect">
                                  <p:stCondLst>
                                    <p:cond delay="1750"/>
                                  </p:stCondLst>
                                  <p:childTnLst>
                                    <p:set>
                                      <p:cBhvr>
                                        <p:cTn id="47" dur="1" fill="hold">
                                          <p:stCondLst>
                                            <p:cond delay="0"/>
                                          </p:stCondLst>
                                        </p:cTn>
                                        <p:tgtEl>
                                          <p:spTgt spid="51"/>
                                        </p:tgtEl>
                                        <p:attrNameLst>
                                          <p:attrName>style.visibility</p:attrName>
                                        </p:attrNameLst>
                                      </p:cBhvr>
                                      <p:to>
                                        <p:strVal val="visible"/>
                                      </p:to>
                                    </p:set>
                                    <p:animEffect transition="in" filter="fade">
                                      <p:cBhvr>
                                        <p:cTn id="48" dur="750"/>
                                        <p:tgtEl>
                                          <p:spTgt spid="51"/>
                                        </p:tgtEl>
                                      </p:cBhvr>
                                    </p:animEffect>
                                  </p:childTnLst>
                                </p:cTn>
                              </p:par>
                              <p:par>
                                <p:cTn id="49" presetID="64" presetClass="path" presetSubtype="0" decel="100000" fill="hold" nodeType="withEffect">
                                  <p:stCondLst>
                                    <p:cond delay="1750"/>
                                  </p:stCondLst>
                                  <p:childTnLst>
                                    <p:animMotion origin="layout" path="M 1.45833E-6 -2.22222E-6 L -0.02956 0.13287 " pathEditMode="relative" rAng="0" ptsTypes="AA">
                                      <p:cBhvr>
                                        <p:cTn id="50" dur="1500" spd="-100000" fill="hold"/>
                                        <p:tgtEl>
                                          <p:spTgt spid="51"/>
                                        </p:tgtEl>
                                        <p:attrNameLst>
                                          <p:attrName>ppt_x</p:attrName>
                                          <p:attrName>ppt_y</p:attrName>
                                        </p:attrNameLst>
                                      </p:cBhvr>
                                      <p:rCtr x="-1484" y="6644"/>
                                    </p:animMotion>
                                  </p:childTnLst>
                                </p:cTn>
                              </p:par>
                              <p:par>
                                <p:cTn id="51" presetID="10" presetClass="entr" presetSubtype="0" fill="hold" nodeType="withEffect">
                                  <p:stCondLst>
                                    <p:cond delay="200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childTnLst>
                                </p:cTn>
                              </p:par>
                              <p:par>
                                <p:cTn id="54" presetID="64" presetClass="path" presetSubtype="0" decel="100000" fill="hold" nodeType="withEffect">
                                  <p:stCondLst>
                                    <p:cond delay="2000"/>
                                  </p:stCondLst>
                                  <p:childTnLst>
                                    <p:animMotion origin="layout" path="M 1.45833E-6 4.07407E-6 L 0.03073 -0.14051 " pathEditMode="relative" rAng="0" ptsTypes="AA">
                                      <p:cBhvr>
                                        <p:cTn id="55" dur="1500" spd="-100000" fill="hold"/>
                                        <p:tgtEl>
                                          <p:spTgt spid="57"/>
                                        </p:tgtEl>
                                        <p:attrNameLst>
                                          <p:attrName>ppt_x</p:attrName>
                                          <p:attrName>ppt_y</p:attrName>
                                        </p:attrNameLst>
                                      </p:cBhvr>
                                      <p:rCtr x="1536" y="-7037"/>
                                    </p:animMotion>
                                  </p:childTnLst>
                                </p:cTn>
                              </p:par>
                              <p:par>
                                <p:cTn id="56" presetID="10" presetClass="entr" presetSubtype="0" fill="hold" grpId="0" nodeType="withEffect">
                                  <p:stCondLst>
                                    <p:cond delay="225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750"/>
                                        <p:tgtEl>
                                          <p:spTgt spid="48"/>
                                        </p:tgtEl>
                                      </p:cBhvr>
                                    </p:animEffect>
                                  </p:childTnLst>
                                </p:cTn>
                              </p:par>
                              <p:par>
                                <p:cTn id="59" presetID="64" presetClass="path" presetSubtype="0" decel="100000" fill="hold" grpId="1" nodeType="withEffect">
                                  <p:stCondLst>
                                    <p:cond delay="2250"/>
                                  </p:stCondLst>
                                  <p:childTnLst>
                                    <p:animMotion origin="layout" path="M 2.08333E-6 3.7037E-6 L -0.01354 0.06203 " pathEditMode="relative" rAng="0" ptsTypes="AA">
                                      <p:cBhvr>
                                        <p:cTn id="60" dur="1500" spd="-100000" fill="hold"/>
                                        <p:tgtEl>
                                          <p:spTgt spid="48"/>
                                        </p:tgtEl>
                                        <p:attrNameLst>
                                          <p:attrName>ppt_x</p:attrName>
                                          <p:attrName>ppt_y</p:attrName>
                                        </p:attrNameLst>
                                      </p:cBhvr>
                                      <p:rCtr x="-677" y="3102"/>
                                    </p:animMotion>
                                  </p:childTnLst>
                                </p:cTn>
                              </p:par>
                              <p:par>
                                <p:cTn id="61" presetID="10" presetClass="entr" presetSubtype="0" fill="hold" nodeType="withEffect">
                                  <p:stCondLst>
                                    <p:cond delay="300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750"/>
                                        <p:tgtEl>
                                          <p:spTgt spid="66"/>
                                        </p:tgtEl>
                                      </p:cBhvr>
                                    </p:animEffect>
                                  </p:childTnLst>
                                </p:cTn>
                              </p:par>
                              <p:par>
                                <p:cTn id="64" presetID="10" presetClass="entr" presetSubtype="0" fill="hold" nodeType="withEffect">
                                  <p:stCondLst>
                                    <p:cond delay="250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750"/>
                                        <p:tgtEl>
                                          <p:spTgt spid="52"/>
                                        </p:tgtEl>
                                      </p:cBhvr>
                                    </p:animEffect>
                                  </p:childTnLst>
                                </p:cTn>
                              </p:par>
                              <p:par>
                                <p:cTn id="67" presetID="64" presetClass="path" presetSubtype="0" decel="100000" fill="hold" nodeType="withEffect">
                                  <p:stCondLst>
                                    <p:cond delay="2500"/>
                                  </p:stCondLst>
                                  <p:childTnLst>
                                    <p:animMotion origin="layout" path="M 2.70833E-6 3.7037E-6 L -0.03086 0.13842 " pathEditMode="relative" rAng="0" ptsTypes="AA">
                                      <p:cBhvr>
                                        <p:cTn id="68" dur="1500" spd="-100000" fill="hold"/>
                                        <p:tgtEl>
                                          <p:spTgt spid="52"/>
                                        </p:tgtEl>
                                        <p:attrNameLst>
                                          <p:attrName>ppt_x</p:attrName>
                                          <p:attrName>ppt_y</p:attrName>
                                        </p:attrNameLst>
                                      </p:cBhvr>
                                      <p:rCtr x="-1549" y="6921"/>
                                    </p:animMotion>
                                  </p:childTnLst>
                                </p:cTn>
                              </p:par>
                              <p:par>
                                <p:cTn id="69" presetID="10" presetClass="entr" presetSubtype="0" fill="hold" nodeType="withEffect">
                                  <p:stCondLst>
                                    <p:cond delay="2750"/>
                                  </p:stCondLst>
                                  <p:childTnLst>
                                    <p:set>
                                      <p:cBhvr>
                                        <p:cTn id="70" dur="1" fill="hold">
                                          <p:stCondLst>
                                            <p:cond delay="0"/>
                                          </p:stCondLst>
                                        </p:cTn>
                                        <p:tgtEl>
                                          <p:spTgt spid="58"/>
                                        </p:tgtEl>
                                        <p:attrNameLst>
                                          <p:attrName>style.visibility</p:attrName>
                                        </p:attrNameLst>
                                      </p:cBhvr>
                                      <p:to>
                                        <p:strVal val="visible"/>
                                      </p:to>
                                    </p:set>
                                    <p:animEffect transition="in" filter="fade">
                                      <p:cBhvr>
                                        <p:cTn id="71" dur="750"/>
                                        <p:tgtEl>
                                          <p:spTgt spid="58"/>
                                        </p:tgtEl>
                                      </p:cBhvr>
                                    </p:animEffect>
                                  </p:childTnLst>
                                </p:cTn>
                              </p:par>
                              <p:par>
                                <p:cTn id="72" presetID="64" presetClass="path" presetSubtype="0" decel="100000" fill="hold" nodeType="withEffect">
                                  <p:stCondLst>
                                    <p:cond delay="2750"/>
                                  </p:stCondLst>
                                  <p:childTnLst>
                                    <p:animMotion origin="layout" path="M 2.70833E-6 -1.48148E-6 L 0.03008 -0.13518 " pathEditMode="relative" rAng="0" ptsTypes="AA">
                                      <p:cBhvr>
                                        <p:cTn id="73" dur="1500" spd="-100000" fill="hold"/>
                                        <p:tgtEl>
                                          <p:spTgt spid="58"/>
                                        </p:tgtEl>
                                        <p:attrNameLst>
                                          <p:attrName>ppt_x</p:attrName>
                                          <p:attrName>ppt_y</p:attrName>
                                        </p:attrNameLst>
                                      </p:cBhvr>
                                      <p:rCtr x="1497" y="-6759"/>
                                    </p:animMotion>
                                  </p:childTnLst>
                                </p:cTn>
                              </p:par>
                              <p:par>
                                <p:cTn id="74" presetID="10" presetClass="entr" presetSubtype="0" fill="hold" grpId="0" nodeType="withEffect">
                                  <p:stCondLst>
                                    <p:cond delay="300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750"/>
                                        <p:tgtEl>
                                          <p:spTgt spid="53"/>
                                        </p:tgtEl>
                                      </p:cBhvr>
                                    </p:animEffect>
                                  </p:childTnLst>
                                </p:cTn>
                              </p:par>
                              <p:par>
                                <p:cTn id="77" presetID="64" presetClass="path" presetSubtype="0" decel="100000" fill="hold" grpId="1" nodeType="withEffect">
                                  <p:stCondLst>
                                    <p:cond delay="3000"/>
                                  </p:stCondLst>
                                  <p:childTnLst>
                                    <p:animMotion origin="layout" path="M 3.33333E-6 -3.7037E-7 L 0.02239 -0.10231 " pathEditMode="relative" rAng="0" ptsTypes="AA">
                                      <p:cBhvr>
                                        <p:cTn id="78" dur="1500" spd="-100000" fill="hold"/>
                                        <p:tgtEl>
                                          <p:spTgt spid="53"/>
                                        </p:tgtEl>
                                        <p:attrNameLst>
                                          <p:attrName>ppt_x</p:attrName>
                                          <p:attrName>ppt_y</p:attrName>
                                        </p:attrNameLst>
                                      </p:cBhvr>
                                      <p:rCtr x="1120" y="-5116"/>
                                    </p:animMotion>
                                  </p:childTnLst>
                                </p:cTn>
                              </p:par>
                              <p:par>
                                <p:cTn id="79" presetID="10" presetClass="entr" presetSubtype="0" fill="hold" nodeType="withEffect">
                                  <p:stCondLst>
                                    <p:cond delay="3750"/>
                                  </p:stCondLst>
                                  <p:childTnLst>
                                    <p:set>
                                      <p:cBhvr>
                                        <p:cTn id="80" dur="1" fill="hold">
                                          <p:stCondLst>
                                            <p:cond delay="0"/>
                                          </p:stCondLst>
                                        </p:cTn>
                                        <p:tgtEl>
                                          <p:spTgt spid="69"/>
                                        </p:tgtEl>
                                        <p:attrNameLst>
                                          <p:attrName>style.visibility</p:attrName>
                                        </p:attrNameLst>
                                      </p:cBhvr>
                                      <p:to>
                                        <p:strVal val="visible"/>
                                      </p:to>
                                    </p:set>
                                    <p:animEffect transition="in" filter="fade">
                                      <p:cBhvr>
                                        <p:cTn id="81" dur="7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5" grpId="1" animBg="1"/>
      <p:bldP spid="27" grpId="0" animBg="1"/>
      <p:bldP spid="27" grpId="1" animBg="1"/>
      <p:bldP spid="48" grpId="0" animBg="1"/>
      <p:bldP spid="48" grpId="1" animBg="1"/>
      <p:bldP spid="53" grpId="0" animBg="1"/>
      <p:bldP spid="53" grpId="1" animBg="1"/>
    </p:bldLst>
  </p:timing>
</p:sld>
</file>

<file path=ppt/tags/tag1.xml><?xml version="1.0" encoding="utf-8"?>
<p:tagLst xmlns:p="http://schemas.openxmlformats.org/presentationml/2006/main">
  <p:tag name="PA" val="v4.1.3"/>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4.1.3"/>
</p:tagLst>
</file>

<file path=ppt/tags/tag12.xml><?xml version="1.0" encoding="utf-8"?>
<p:tagLst xmlns:p="http://schemas.openxmlformats.org/presentationml/2006/main">
  <p:tag name="PA" val="v4.1.3"/>
</p:tagLst>
</file>

<file path=ppt/tags/tag13.xml><?xml version="1.0" encoding="utf-8"?>
<p:tagLst xmlns:p="http://schemas.openxmlformats.org/presentationml/2006/main">
  <p:tag name="ISPRING_RESOURCE_PATHS_HASH_PRESENTER" val="3b2b3ca83881a2dd6cb86d883aa3518f921c"/>
</p:tagLst>
</file>

<file path=ppt/tags/tag2.xml><?xml version="1.0" encoding="utf-8"?>
<p:tagLst xmlns:p="http://schemas.openxmlformats.org/presentationml/2006/main">
  <p:tag name="PA" val="v4.1.3"/>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4.0.0"/>
</p:tagLst>
</file>

<file path=ppt/tags/tag7.xml><?xml version="1.0" encoding="utf-8"?>
<p:tagLst xmlns:p="http://schemas.openxmlformats.org/presentationml/2006/main">
  <p:tag name="PA" val="v4.0.0"/>
</p:tagLst>
</file>

<file path=ppt/tags/tag8.xml><?xml version="1.0" encoding="utf-8"?>
<p:tagLst xmlns:p="http://schemas.openxmlformats.org/presentationml/2006/main">
  <p:tag name="PA" val="v4.0.0"/>
</p:tagLst>
</file>

<file path=ppt/tags/tag9.xml><?xml version="1.0" encoding="utf-8"?>
<p:tagLst xmlns:p="http://schemas.openxmlformats.org/presentationml/2006/main">
  <p:tag name="PA" val="v4.0.0"/>
</p:tagLst>
</file>

<file path=ppt/theme/theme1.xml><?xml version="1.0" encoding="utf-8"?>
<a:theme xmlns:a="http://schemas.openxmlformats.org/drawingml/2006/main" name="入职培训">
  <a:themeElements>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fontScheme name="自定义 3">
      <a:majorFont>
        <a:latin typeface="Cambria"/>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noFill/>
        </a:ln>
        <a:effectLst>
          <a:outerShdw blurRad="50800" dist="38100" dir="2700000" algn="tl"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10">
    <a:dk1>
      <a:srgbClr val="000000"/>
    </a:dk1>
    <a:lt1>
      <a:sysClr val="window" lastClr="FFFFFF"/>
    </a:lt1>
    <a:dk2>
      <a:srgbClr val="44546A"/>
    </a:dk2>
    <a:lt2>
      <a:srgbClr val="E7E6E6"/>
    </a:lt2>
    <a:accent1>
      <a:srgbClr val="6BB2E1"/>
    </a:accent1>
    <a:accent2>
      <a:srgbClr val="265B85"/>
    </a:accent2>
    <a:accent3>
      <a:srgbClr val="FFA500"/>
    </a:accent3>
    <a:accent4>
      <a:srgbClr val="FFD20E"/>
    </a:accent4>
    <a:accent5>
      <a:srgbClr val="B03A05"/>
    </a:accent5>
    <a:accent6>
      <a:srgbClr val="FFFFFF"/>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自定义 36">
    <a:dk1>
      <a:sysClr val="windowText" lastClr="000000"/>
    </a:dk1>
    <a:lt1>
      <a:sysClr val="window" lastClr="FFFFFF"/>
    </a:lt1>
    <a:dk2>
      <a:srgbClr val="44546A"/>
    </a:dk2>
    <a:lt2>
      <a:srgbClr val="E7E6E6"/>
    </a:lt2>
    <a:accent1>
      <a:srgbClr val="00B0F0"/>
    </a:accent1>
    <a:accent2>
      <a:srgbClr val="0070C0"/>
    </a:accent2>
    <a:accent3>
      <a:srgbClr val="323F4F"/>
    </a:accent3>
    <a:accent4>
      <a:srgbClr val="44546A"/>
    </a:accent4>
    <a:accent5>
      <a:srgbClr val="0563C1"/>
    </a:accent5>
    <a:accent6>
      <a:srgbClr val="7F7F7F"/>
    </a:accent6>
    <a:hlink>
      <a:srgbClr val="0563C1"/>
    </a:hlink>
    <a:folHlink>
      <a:srgbClr val="954F72"/>
    </a:folHlink>
  </a:clrScheme>
  <a:fontScheme name="0eeb0j4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4094</Words>
  <Application>WPS 演示</Application>
  <PresentationFormat>自定义</PresentationFormat>
  <Paragraphs>514</Paragraphs>
  <Slides>31</Slides>
  <Notes>24</Notes>
  <HiddenSlides>0</HiddenSlides>
  <MMClips>0</MMClips>
  <ScaleCrop>false</ScaleCrop>
  <HeadingPairs>
    <vt:vector size="6" baseType="variant">
      <vt:variant>
        <vt:lpstr>已用的字体</vt:lpstr>
      </vt:variant>
      <vt:variant>
        <vt:i4>35</vt:i4>
      </vt:variant>
      <vt:variant>
        <vt:lpstr>主题</vt:lpstr>
      </vt:variant>
      <vt:variant>
        <vt:i4>2</vt:i4>
      </vt:variant>
      <vt:variant>
        <vt:lpstr>幻灯片标题</vt:lpstr>
      </vt:variant>
      <vt:variant>
        <vt:i4>31</vt:i4>
      </vt:variant>
    </vt:vector>
  </HeadingPairs>
  <TitlesOfParts>
    <vt:vector size="68" baseType="lpstr">
      <vt:lpstr>Arial</vt:lpstr>
      <vt:lpstr>宋体</vt:lpstr>
      <vt:lpstr>Wingdings</vt:lpstr>
      <vt:lpstr>微软雅黑</vt:lpstr>
      <vt:lpstr>方正兰亭黑_GBK</vt:lpstr>
      <vt:lpstr>黑体</vt:lpstr>
      <vt:lpstr>Open Sans Condensed</vt:lpstr>
      <vt:lpstr>Impact</vt:lpstr>
      <vt:lpstr>华文细黑</vt:lpstr>
      <vt:lpstr>Open Sans</vt:lpstr>
      <vt:lpstr>微软雅黑 Light</vt:lpstr>
      <vt:lpstr>Segoe UI Light</vt:lpstr>
      <vt:lpstr>Helvetica Light</vt:lpstr>
      <vt:lpstr>Century Gothic</vt:lpstr>
      <vt:lpstr>FontAwesome</vt:lpstr>
      <vt:lpstr>Lato</vt:lpstr>
      <vt:lpstr>Calibri</vt:lpstr>
      <vt:lpstr>Calibri</vt:lpstr>
      <vt:lpstr>Segoe UI</vt:lpstr>
      <vt:lpstr>Gill Sans</vt:lpstr>
      <vt:lpstr>Calibri Light</vt:lpstr>
      <vt:lpstr>Arial Unicode MS</vt:lpstr>
      <vt:lpstr>Cambria</vt:lpstr>
      <vt:lpstr>等线</vt:lpstr>
      <vt:lpstr>Montserrat Light</vt:lpstr>
      <vt:lpstr>★日文毛笔</vt:lpstr>
      <vt:lpstr>Roboto Regular</vt:lpstr>
      <vt:lpstr>Source Sans Pro</vt:lpstr>
      <vt:lpstr>Agency FB</vt:lpstr>
      <vt:lpstr>Trebuchet MS</vt:lpstr>
      <vt:lpstr>Gill Sans</vt:lpstr>
      <vt:lpstr>Helvetica</vt:lpstr>
      <vt:lpstr>Arial</vt:lpstr>
      <vt:lpstr>Open Sans</vt:lpstr>
      <vt:lpstr>Verdana</vt:lpstr>
      <vt:lpstr>入职培训</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入职培训</dc:title>
  <dc:creator>第一PPT</dc:creator>
  <cp:keywords>www.1ppt.com</cp:keywords>
  <dc:description>www.1ppt.com</dc:description>
  <cp:lastModifiedBy>铭</cp:lastModifiedBy>
  <cp:revision>7</cp:revision>
  <dcterms:created xsi:type="dcterms:W3CDTF">2018-03-15T12:51:00Z</dcterms:created>
  <dcterms:modified xsi:type="dcterms:W3CDTF">2022-03-01T08:45:42Z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7416D955731E49FFB91656D57E74B4CD</vt:lpwstr>
  </property>
  <property fmtid="{D5CDD505-2E9C-101B-9397-08002B2CF9AE}" pid="3" name="KSOProductBuildVer">
    <vt:lpwstr>2052-11.1.0.11045</vt:lpwstr>
  </property>
</Properties>
</file>