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olors1.xml" ContentType="application/vnd.ms-office.chartcolorstyle+xml"/>
  <Override PartName="/ppt/charts/style1.xml" ContentType="application/vnd.ms-office.chartstyle+xml"/>
  <Override PartName="/ppt/media/image1.svg" ContentType="image/svg+xml"/>
  <Override PartName="/ppt/media/image2.svg" ContentType="image/svg+xml"/>
  <Override PartName="/ppt/media/image3.svg" ContentType="image/svg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8" r:id="rId3"/>
    <p:sldId id="260" r:id="rId4"/>
    <p:sldId id="264" r:id="rId5"/>
    <p:sldId id="265" r:id="rId6"/>
    <p:sldId id="267" r:id="rId7"/>
    <p:sldId id="269" r:id="rId8"/>
    <p:sldId id="270" r:id="rId9"/>
    <p:sldId id="271" r:id="rId10"/>
    <p:sldId id="268" r:id="rId11"/>
    <p:sldId id="273" r:id="rId12"/>
    <p:sldId id="266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A36F"/>
    <a:srgbClr val="AB7E3B"/>
    <a:srgbClr val="DCC68B"/>
    <a:srgbClr val="E5CDA7"/>
    <a:srgbClr val="B58F4A"/>
    <a:srgbClr val="292728"/>
    <a:srgbClr val="4141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32" y="330"/>
      </p:cViewPr>
      <p:guideLst>
        <p:guide orient="horz" pos="120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19050">
              <a:noFill/>
            </a:ln>
          </c:spPr>
          <c:explosion val="0"/>
          <c:dPt>
            <c:idx val="0"/>
            <c:bubble3D val="0"/>
            <c:spPr>
              <a:solidFill>
                <a:schemeClr val="accent1">
                  <a:alpha val="80000"/>
                </a:schemeClr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accent1">
                  <a:lumMod val="20000"/>
                  <a:lumOff val="80000"/>
                  <a:alpha val="80000"/>
                </a:scheme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1">
                  <a:lumMod val="40000"/>
                  <a:lumOff val="60000"/>
                  <a:alpha val="80000"/>
                </a:schemeClr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accent1">
                  <a:lumMod val="60000"/>
                  <a:lumOff val="40000"/>
                  <a:alpha val="80000"/>
                </a:schemeClr>
              </a:solidFill>
              <a:ln w="19050">
                <a:noFill/>
              </a:ln>
              <a:effectLst/>
            </c:spPr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image2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image2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image2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image2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image2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å¼¦ç¯çæµç¦ç¹æå½±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5746"/>
          <a:stretch>
            <a:fillRect/>
          </a:stretch>
        </p:blipFill>
        <p:spPr bwMode="auto">
          <a:xfrm>
            <a:off x="20" y="1282"/>
            <a:ext cx="12191980" cy="685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组合 2"/>
          <p:cNvGrpSpPr/>
          <p:nvPr userDrawn="1"/>
        </p:nvGrpSpPr>
        <p:grpSpPr>
          <a:xfrm>
            <a:off x="433296" y="2914069"/>
            <a:ext cx="11301504" cy="5601116"/>
            <a:chOff x="433296" y="2914069"/>
            <a:chExt cx="11301504" cy="5601116"/>
          </a:xfrm>
        </p:grpSpPr>
        <p:sp>
          <p:nvSpPr>
            <p:cNvPr id="4" name="矩形: 圆角 3"/>
            <p:cNvSpPr/>
            <p:nvPr/>
          </p:nvSpPr>
          <p:spPr>
            <a:xfrm rot="5400000">
              <a:off x="3283490" y="63875"/>
              <a:ext cx="5601116" cy="11301504"/>
            </a:xfrm>
            <a:prstGeom prst="roundRect">
              <a:avLst>
                <a:gd name="adj" fmla="val 5261"/>
              </a:avLst>
            </a:prstGeom>
            <a:gradFill flip="none" rotWithShape="1">
              <a:gsLst>
                <a:gs pos="0">
                  <a:schemeClr val="accent2"/>
                </a:gs>
                <a:gs pos="90000">
                  <a:schemeClr val="accent3"/>
                </a:gs>
                <a:gs pos="100000">
                  <a:schemeClr val="accent2"/>
                </a:gs>
              </a:gsLst>
              <a:lin ang="8100000" scaled="0"/>
              <a:tileRect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contrasting" dir="t">
                <a:rot lat="0" lon="0" rev="8700000"/>
              </a:lightRig>
            </a:scene3d>
            <a:sp3d extrusionH="19050">
              <a:bevelT w="139700" prst="coolSlant"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" name="矩形: 圆角 4"/>
            <p:cNvSpPr/>
            <p:nvPr/>
          </p:nvSpPr>
          <p:spPr>
            <a:xfrm rot="5400000">
              <a:off x="3503046" y="273425"/>
              <a:ext cx="5162004" cy="10882404"/>
            </a:xfrm>
            <a:prstGeom prst="roundRect">
              <a:avLst>
                <a:gd name="adj" fmla="val 5261"/>
              </a:avLst>
            </a:prstGeom>
            <a:noFill/>
            <a:ln w="44450">
              <a:solidFill>
                <a:schemeClr val="accent1">
                  <a:lumMod val="60000"/>
                  <a:lumOff val="40000"/>
                </a:schemeClr>
              </a:solidFill>
            </a:ln>
            <a:effectLst/>
            <a:scene3d>
              <a:camera prst="orthographicFront"/>
              <a:lightRig rig="contrasting" dir="t">
                <a:rot lat="0" lon="0" rev="8700000"/>
              </a:lightRig>
            </a:scene3d>
            <a:sp3d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6" name="矩形: 圆角 5"/>
          <p:cNvSpPr/>
          <p:nvPr userDrawn="1"/>
        </p:nvSpPr>
        <p:spPr>
          <a:xfrm rot="5400000">
            <a:off x="3283490" y="-1408789"/>
            <a:ext cx="5601116" cy="9501096"/>
          </a:xfrm>
          <a:prstGeom prst="roundRect">
            <a:avLst>
              <a:gd name="adj" fmla="val 5261"/>
            </a:avLst>
          </a:prstGeom>
          <a:gradFill flip="none" rotWithShape="1">
            <a:gsLst>
              <a:gs pos="0">
                <a:schemeClr val="accent2"/>
              </a:gs>
              <a:gs pos="53000">
                <a:schemeClr val="accent3"/>
              </a:gs>
              <a:gs pos="100000">
                <a:schemeClr val="accent2"/>
              </a:gs>
            </a:gsLst>
            <a:lin ang="8100000" scaled="0"/>
            <a:tileRect/>
          </a:gradFill>
          <a:ln>
            <a:noFill/>
          </a:ln>
          <a:effectLst>
            <a:outerShdw blurRad="254000" dist="381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8700000"/>
            </a:lightRig>
          </a:scene3d>
          <a:sp3d extrusionH="19050">
            <a:bevelT w="139700" prst="coolSlant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任意多边形: 形状 11"/>
          <p:cNvSpPr/>
          <p:nvPr userDrawn="1"/>
        </p:nvSpPr>
        <p:spPr>
          <a:xfrm>
            <a:off x="0" y="4554512"/>
            <a:ext cx="12192000" cy="2303489"/>
          </a:xfrm>
          <a:custGeom>
            <a:avLst/>
            <a:gdLst>
              <a:gd name="connsiteX0" fmla="*/ 0 w 12192000"/>
              <a:gd name="connsiteY0" fmla="*/ 0 h 2303489"/>
              <a:gd name="connsiteX1" fmla="*/ 6096000 w 12192000"/>
              <a:gd name="connsiteY1" fmla="*/ 1130709 h 2303489"/>
              <a:gd name="connsiteX2" fmla="*/ 12192000 w 12192000"/>
              <a:gd name="connsiteY2" fmla="*/ 0 h 2303489"/>
              <a:gd name="connsiteX3" fmla="*/ 12192000 w 12192000"/>
              <a:gd name="connsiteY3" fmla="*/ 2303489 h 2303489"/>
              <a:gd name="connsiteX4" fmla="*/ 0 w 12192000"/>
              <a:gd name="connsiteY4" fmla="*/ 2303489 h 2303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2303489">
                <a:moveTo>
                  <a:pt x="0" y="0"/>
                </a:moveTo>
                <a:lnTo>
                  <a:pt x="6096000" y="1130709"/>
                </a:lnTo>
                <a:lnTo>
                  <a:pt x="12192000" y="0"/>
                </a:lnTo>
                <a:lnTo>
                  <a:pt x="12192000" y="2303489"/>
                </a:lnTo>
                <a:lnTo>
                  <a:pt x="0" y="2303489"/>
                </a:lnTo>
                <a:close/>
              </a:path>
            </a:pathLst>
          </a:custGeom>
          <a:gradFill flip="none" rotWithShape="1">
            <a:gsLst>
              <a:gs pos="13000">
                <a:schemeClr val="accent3"/>
              </a:gs>
              <a:gs pos="74000">
                <a:schemeClr val="accent2"/>
              </a:gs>
            </a:gsLst>
            <a:lin ang="3600000" scaled="0"/>
            <a:tileRect/>
          </a:gradFill>
          <a:ln w="0">
            <a:noFill/>
          </a:ln>
          <a:effectLst>
            <a:outerShdw blurRad="254000" dist="127000" dir="16200000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8" name="流程图: 合并 20"/>
          <p:cNvSpPr/>
          <p:nvPr userDrawn="1"/>
        </p:nvSpPr>
        <p:spPr>
          <a:xfrm>
            <a:off x="0" y="4881724"/>
            <a:ext cx="12192000" cy="1130709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5000 w 10000"/>
              <a:gd name="connsiteY2" fmla="*/ 10000 h 10000"/>
              <a:gd name="connsiteX3" fmla="*/ 0 w 10000"/>
              <a:gd name="connsiteY3" fmla="*/ 0 h 10000"/>
              <a:gd name="connsiteX0-1" fmla="*/ 10000 w 10075"/>
              <a:gd name="connsiteY0-2" fmla="*/ 0 h 10000"/>
              <a:gd name="connsiteX1-3" fmla="*/ 5000 w 10075"/>
              <a:gd name="connsiteY1-4" fmla="*/ 10000 h 10000"/>
              <a:gd name="connsiteX2-5" fmla="*/ 0 w 10075"/>
              <a:gd name="connsiteY2-6" fmla="*/ 0 h 10000"/>
              <a:gd name="connsiteX3-7" fmla="*/ 10075 w 10075"/>
              <a:gd name="connsiteY3-8" fmla="*/ 809 h 10000"/>
              <a:gd name="connsiteX0-9" fmla="*/ 10000 w 10000"/>
              <a:gd name="connsiteY0-10" fmla="*/ 0 h 10000"/>
              <a:gd name="connsiteX1-11" fmla="*/ 5000 w 10000"/>
              <a:gd name="connsiteY1-12" fmla="*/ 10000 h 10000"/>
              <a:gd name="connsiteX2-13" fmla="*/ 0 w 10000"/>
              <a:gd name="connsiteY2-14" fmla="*/ 0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10000" h="10000">
                <a:moveTo>
                  <a:pt x="10000" y="0"/>
                </a:moveTo>
                <a:lnTo>
                  <a:pt x="5000" y="10000"/>
                </a:lnTo>
                <a:lnTo>
                  <a:pt x="0" y="0"/>
                </a:lnTo>
              </a:path>
            </a:pathLst>
          </a:custGeom>
          <a:noFill/>
          <a:ln w="444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前言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å¼¦ç¯çæµç¦ç¹æå½±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5746"/>
          <a:stretch>
            <a:fillRect/>
          </a:stretch>
        </p:blipFill>
        <p:spPr bwMode="auto">
          <a:xfrm>
            <a:off x="20" y="1282"/>
            <a:ext cx="12191980" cy="685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组合 3"/>
          <p:cNvGrpSpPr/>
          <p:nvPr userDrawn="1"/>
        </p:nvGrpSpPr>
        <p:grpSpPr>
          <a:xfrm>
            <a:off x="50092" y="1390650"/>
            <a:ext cx="12067912" cy="5980954"/>
            <a:chOff x="433296" y="2914069"/>
            <a:chExt cx="11301504" cy="5601116"/>
          </a:xfrm>
        </p:grpSpPr>
        <p:sp>
          <p:nvSpPr>
            <p:cNvPr id="5" name="矩形: 圆角 4"/>
            <p:cNvSpPr/>
            <p:nvPr/>
          </p:nvSpPr>
          <p:spPr>
            <a:xfrm rot="5400000">
              <a:off x="3283490" y="63875"/>
              <a:ext cx="5601116" cy="11301504"/>
            </a:xfrm>
            <a:prstGeom prst="roundRect">
              <a:avLst>
                <a:gd name="adj" fmla="val 5261"/>
              </a:avLst>
            </a:prstGeom>
            <a:gradFill flip="none" rotWithShape="1">
              <a:gsLst>
                <a:gs pos="0">
                  <a:schemeClr val="accent2"/>
                </a:gs>
                <a:gs pos="53000">
                  <a:schemeClr val="accent3"/>
                </a:gs>
                <a:gs pos="100000">
                  <a:schemeClr val="accent2"/>
                </a:gs>
              </a:gsLst>
              <a:lin ang="8100000" scaled="0"/>
              <a:tileRect/>
            </a:gradFill>
            <a:ln>
              <a:noFill/>
            </a:ln>
            <a:effectLst>
              <a:outerShdw blurRad="254000" dist="381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contrasting" dir="t">
                <a:rot lat="0" lon="0" rev="8700000"/>
              </a:lightRig>
            </a:scene3d>
            <a:sp3d extrusionH="19050">
              <a:bevelT w="139700" prst="coolSlant"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矩形: 圆角 5"/>
            <p:cNvSpPr/>
            <p:nvPr/>
          </p:nvSpPr>
          <p:spPr>
            <a:xfrm rot="5400000">
              <a:off x="3428192" y="184873"/>
              <a:ext cx="5311710" cy="11059511"/>
            </a:xfrm>
            <a:prstGeom prst="roundRect">
              <a:avLst>
                <a:gd name="adj" fmla="val 5261"/>
              </a:avLst>
            </a:prstGeom>
            <a:noFill/>
            <a:ln w="44450">
              <a:solidFill>
                <a:schemeClr val="accent1">
                  <a:lumMod val="60000"/>
                  <a:lumOff val="40000"/>
                </a:schemeClr>
              </a:solidFill>
            </a:ln>
            <a:effectLst/>
            <a:scene3d>
              <a:camera prst="orthographicFront"/>
              <a:lightRig rig="contrasting" dir="t">
                <a:rot lat="0" lon="0" rev="8700000"/>
              </a:lightRig>
            </a:scene3d>
            <a:sp3d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7" name="矩形: 圆角 6"/>
          <p:cNvSpPr/>
          <p:nvPr userDrawn="1"/>
        </p:nvSpPr>
        <p:spPr>
          <a:xfrm rot="5400000">
            <a:off x="2959848" y="-2274048"/>
            <a:ext cx="6248400" cy="11406096"/>
          </a:xfrm>
          <a:prstGeom prst="roundRect">
            <a:avLst>
              <a:gd name="adj" fmla="val 5261"/>
            </a:avLst>
          </a:prstGeom>
          <a:gradFill flip="none" rotWithShape="1">
            <a:gsLst>
              <a:gs pos="0">
                <a:schemeClr val="accent2"/>
              </a:gs>
              <a:gs pos="53000">
                <a:schemeClr val="accent3"/>
              </a:gs>
              <a:gs pos="100000">
                <a:schemeClr val="accent2"/>
              </a:gs>
            </a:gsLst>
            <a:lin ang="8100000" scaled="0"/>
            <a:tileRect/>
          </a:gradFill>
          <a:ln>
            <a:noFill/>
          </a:ln>
          <a:effectLst>
            <a:outerShdw blurRad="254000" dist="381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8700000"/>
            </a:lightRig>
          </a:scene3d>
          <a:sp3d extrusionH="19050">
            <a:bevelT w="139700" prst="coolSlant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" name="任意多边形: 形状 10"/>
          <p:cNvSpPr/>
          <p:nvPr userDrawn="1"/>
        </p:nvSpPr>
        <p:spPr>
          <a:xfrm>
            <a:off x="0" y="5346230"/>
            <a:ext cx="12192000" cy="1511771"/>
          </a:xfrm>
          <a:custGeom>
            <a:avLst/>
            <a:gdLst>
              <a:gd name="connsiteX0" fmla="*/ 0 w 12192000"/>
              <a:gd name="connsiteY0" fmla="*/ 0 h 1511771"/>
              <a:gd name="connsiteX1" fmla="*/ 6096000 w 12192000"/>
              <a:gd name="connsiteY1" fmla="*/ 1130709 h 1511771"/>
              <a:gd name="connsiteX2" fmla="*/ 12192000 w 12192000"/>
              <a:gd name="connsiteY2" fmla="*/ 0 h 1511771"/>
              <a:gd name="connsiteX3" fmla="*/ 12192000 w 12192000"/>
              <a:gd name="connsiteY3" fmla="*/ 1511771 h 1511771"/>
              <a:gd name="connsiteX4" fmla="*/ 0 w 12192000"/>
              <a:gd name="connsiteY4" fmla="*/ 1511771 h 1511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1511771">
                <a:moveTo>
                  <a:pt x="0" y="0"/>
                </a:moveTo>
                <a:lnTo>
                  <a:pt x="6096000" y="1130709"/>
                </a:lnTo>
                <a:lnTo>
                  <a:pt x="12192000" y="0"/>
                </a:lnTo>
                <a:lnTo>
                  <a:pt x="12192000" y="1511771"/>
                </a:lnTo>
                <a:lnTo>
                  <a:pt x="0" y="1511771"/>
                </a:lnTo>
                <a:close/>
              </a:path>
            </a:pathLst>
          </a:custGeom>
          <a:gradFill flip="none" rotWithShape="1">
            <a:gsLst>
              <a:gs pos="13000">
                <a:schemeClr val="accent3"/>
              </a:gs>
              <a:gs pos="74000">
                <a:schemeClr val="accent2"/>
              </a:gs>
            </a:gsLst>
            <a:lin ang="3600000" scaled="0"/>
            <a:tileRect/>
          </a:gradFill>
          <a:ln w="0">
            <a:noFill/>
          </a:ln>
          <a:effectLst>
            <a:outerShdw blurRad="254000" dist="127000" dir="16200000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9" name="流程图: 合并 20"/>
          <p:cNvSpPr/>
          <p:nvPr userDrawn="1"/>
        </p:nvSpPr>
        <p:spPr>
          <a:xfrm>
            <a:off x="0" y="5673442"/>
            <a:ext cx="12192000" cy="1130709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5000 w 10000"/>
              <a:gd name="connsiteY2" fmla="*/ 10000 h 10000"/>
              <a:gd name="connsiteX3" fmla="*/ 0 w 10000"/>
              <a:gd name="connsiteY3" fmla="*/ 0 h 10000"/>
              <a:gd name="connsiteX0-1" fmla="*/ 10000 w 10075"/>
              <a:gd name="connsiteY0-2" fmla="*/ 0 h 10000"/>
              <a:gd name="connsiteX1-3" fmla="*/ 5000 w 10075"/>
              <a:gd name="connsiteY1-4" fmla="*/ 10000 h 10000"/>
              <a:gd name="connsiteX2-5" fmla="*/ 0 w 10075"/>
              <a:gd name="connsiteY2-6" fmla="*/ 0 h 10000"/>
              <a:gd name="connsiteX3-7" fmla="*/ 10075 w 10075"/>
              <a:gd name="connsiteY3-8" fmla="*/ 809 h 10000"/>
              <a:gd name="connsiteX0-9" fmla="*/ 10000 w 10000"/>
              <a:gd name="connsiteY0-10" fmla="*/ 0 h 10000"/>
              <a:gd name="connsiteX1-11" fmla="*/ 5000 w 10000"/>
              <a:gd name="connsiteY1-12" fmla="*/ 10000 h 10000"/>
              <a:gd name="connsiteX2-13" fmla="*/ 0 w 10000"/>
              <a:gd name="connsiteY2-14" fmla="*/ 0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10000" h="10000">
                <a:moveTo>
                  <a:pt x="10000" y="0"/>
                </a:moveTo>
                <a:lnTo>
                  <a:pt x="5000" y="10000"/>
                </a:lnTo>
                <a:lnTo>
                  <a:pt x="0" y="0"/>
                </a:lnTo>
              </a:path>
            </a:pathLst>
          </a:custGeom>
          <a:noFill/>
          <a:ln w="444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 descr="å¼¦ç¯çæµç¦ç¹æå½±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5746" r="22030"/>
          <a:stretch>
            <a:fillRect/>
          </a:stretch>
        </p:blipFill>
        <p:spPr bwMode="auto">
          <a:xfrm rot="16200000">
            <a:off x="-1332024" y="1332024"/>
            <a:ext cx="9558780" cy="6894733"/>
          </a:xfrm>
          <a:custGeom>
            <a:avLst/>
            <a:gdLst>
              <a:gd name="connsiteX0" fmla="*/ 9558780 w 9558780"/>
              <a:gd name="connsiteY0" fmla="*/ 0 h 6894733"/>
              <a:gd name="connsiteX1" fmla="*/ 9558780 w 9558780"/>
              <a:gd name="connsiteY1" fmla="*/ 6894733 h 6894733"/>
              <a:gd name="connsiteX2" fmla="*/ 1 w 9558780"/>
              <a:gd name="connsiteY2" fmla="*/ 6894733 h 6894733"/>
              <a:gd name="connsiteX3" fmla="*/ 0 w 9558780"/>
              <a:gd name="connsiteY3" fmla="*/ 0 h 68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58780" h="6894733">
                <a:moveTo>
                  <a:pt x="9558780" y="0"/>
                </a:moveTo>
                <a:lnTo>
                  <a:pt x="9558780" y="6894733"/>
                </a:lnTo>
                <a:lnTo>
                  <a:pt x="1" y="6894733"/>
                </a:lnTo>
                <a:lnTo>
                  <a:pt x="0" y="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任意多边形: 形状 21"/>
          <p:cNvSpPr/>
          <p:nvPr userDrawn="1"/>
        </p:nvSpPr>
        <p:spPr>
          <a:xfrm>
            <a:off x="1397072" y="0"/>
            <a:ext cx="6014113" cy="9508428"/>
          </a:xfrm>
          <a:custGeom>
            <a:avLst/>
            <a:gdLst>
              <a:gd name="connsiteX0" fmla="*/ 0 w 6014113"/>
              <a:gd name="connsiteY0" fmla="*/ 0 h 9508428"/>
              <a:gd name="connsiteX1" fmla="*/ 6014113 w 6014113"/>
              <a:gd name="connsiteY1" fmla="*/ 0 h 9508428"/>
              <a:gd name="connsiteX2" fmla="*/ 6014113 w 6014113"/>
              <a:gd name="connsiteY2" fmla="*/ 9192026 h 9508428"/>
              <a:gd name="connsiteX3" fmla="*/ 5697711 w 6014113"/>
              <a:gd name="connsiteY3" fmla="*/ 9508428 h 9508428"/>
              <a:gd name="connsiteX4" fmla="*/ 316402 w 6014113"/>
              <a:gd name="connsiteY4" fmla="*/ 9508428 h 9508428"/>
              <a:gd name="connsiteX5" fmla="*/ 0 w 6014113"/>
              <a:gd name="connsiteY5" fmla="*/ 9192026 h 9508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14113" h="9508428">
                <a:moveTo>
                  <a:pt x="0" y="0"/>
                </a:moveTo>
                <a:lnTo>
                  <a:pt x="6014113" y="0"/>
                </a:lnTo>
                <a:lnTo>
                  <a:pt x="6014113" y="9192026"/>
                </a:lnTo>
                <a:cubicBezTo>
                  <a:pt x="6014113" y="9366770"/>
                  <a:pt x="5872455" y="9508428"/>
                  <a:pt x="5697711" y="9508428"/>
                </a:cubicBezTo>
                <a:lnTo>
                  <a:pt x="316402" y="9508428"/>
                </a:lnTo>
                <a:cubicBezTo>
                  <a:pt x="141658" y="9508428"/>
                  <a:pt x="0" y="9366770"/>
                  <a:pt x="0" y="9192026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53000">
                <a:schemeClr val="accent3"/>
              </a:gs>
              <a:gs pos="100000">
                <a:schemeClr val="accent2"/>
              </a:gs>
            </a:gsLst>
            <a:lin ang="8100000" scaled="0"/>
            <a:tileRect/>
          </a:gradFill>
          <a:ln>
            <a:noFill/>
          </a:ln>
          <a:effectLst>
            <a:outerShdw blurRad="254000" dist="381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8700000"/>
            </a:lightRig>
          </a:scene3d>
          <a:sp3d extrusionH="19050">
            <a:bevelT w="139700" prst="coolSlant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23" name="任意多边形: 形状 22"/>
          <p:cNvSpPr/>
          <p:nvPr userDrawn="1"/>
        </p:nvSpPr>
        <p:spPr>
          <a:xfrm>
            <a:off x="1552446" y="0"/>
            <a:ext cx="5703368" cy="9378512"/>
          </a:xfrm>
          <a:custGeom>
            <a:avLst/>
            <a:gdLst>
              <a:gd name="connsiteX0" fmla="*/ 0 w 5703368"/>
              <a:gd name="connsiteY0" fmla="*/ 0 h 9378512"/>
              <a:gd name="connsiteX1" fmla="*/ 5703368 w 5703368"/>
              <a:gd name="connsiteY1" fmla="*/ 0 h 9378512"/>
              <a:gd name="connsiteX2" fmla="*/ 5703368 w 5703368"/>
              <a:gd name="connsiteY2" fmla="*/ 9078458 h 9378512"/>
              <a:gd name="connsiteX3" fmla="*/ 5403314 w 5703368"/>
              <a:gd name="connsiteY3" fmla="*/ 9378512 h 9378512"/>
              <a:gd name="connsiteX4" fmla="*/ 300054 w 5703368"/>
              <a:gd name="connsiteY4" fmla="*/ 9378512 h 9378512"/>
              <a:gd name="connsiteX5" fmla="*/ 0 w 5703368"/>
              <a:gd name="connsiteY5" fmla="*/ 9078458 h 9378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03368" h="9378512">
                <a:moveTo>
                  <a:pt x="0" y="0"/>
                </a:moveTo>
                <a:lnTo>
                  <a:pt x="5703368" y="0"/>
                </a:lnTo>
                <a:lnTo>
                  <a:pt x="5703368" y="9078458"/>
                </a:lnTo>
                <a:cubicBezTo>
                  <a:pt x="5703368" y="9244173"/>
                  <a:pt x="5569029" y="9378512"/>
                  <a:pt x="5403314" y="9378512"/>
                </a:cubicBezTo>
                <a:lnTo>
                  <a:pt x="300054" y="9378512"/>
                </a:lnTo>
                <a:cubicBezTo>
                  <a:pt x="134339" y="9378512"/>
                  <a:pt x="0" y="9244173"/>
                  <a:pt x="0" y="9078458"/>
                </a:cubicBezTo>
                <a:close/>
              </a:path>
            </a:pathLst>
          </a:custGeom>
          <a:noFill/>
          <a:ln w="44450">
            <a:solidFill>
              <a:schemeClr val="accent1">
                <a:lumMod val="60000"/>
                <a:lumOff val="40000"/>
              </a:schemeClr>
            </a:solidFill>
          </a:ln>
          <a:effectLst/>
          <a:scene3d>
            <a:camera prst="orthographicFront"/>
            <a:lightRig rig="contrasting" dir="t">
              <a:rot lat="0" lon="0" rev="8700000"/>
            </a:lightRig>
          </a:scene3d>
          <a:sp3d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14" name="任意多边形: 形状 13"/>
          <p:cNvSpPr/>
          <p:nvPr userDrawn="1"/>
        </p:nvSpPr>
        <p:spPr>
          <a:xfrm>
            <a:off x="305200" y="0"/>
            <a:ext cx="6283042" cy="9175687"/>
          </a:xfrm>
          <a:custGeom>
            <a:avLst/>
            <a:gdLst>
              <a:gd name="connsiteX0" fmla="*/ 0 w 6283042"/>
              <a:gd name="connsiteY0" fmla="*/ 0 h 9175687"/>
              <a:gd name="connsiteX1" fmla="*/ 6283042 w 6283042"/>
              <a:gd name="connsiteY1" fmla="*/ 0 h 9175687"/>
              <a:gd name="connsiteX2" fmla="*/ 6283042 w 6283042"/>
              <a:gd name="connsiteY2" fmla="*/ 8845136 h 9175687"/>
              <a:gd name="connsiteX3" fmla="*/ 5952491 w 6283042"/>
              <a:gd name="connsiteY3" fmla="*/ 9175687 h 9175687"/>
              <a:gd name="connsiteX4" fmla="*/ 330551 w 6283042"/>
              <a:gd name="connsiteY4" fmla="*/ 9175687 h 9175687"/>
              <a:gd name="connsiteX5" fmla="*/ 0 w 6283042"/>
              <a:gd name="connsiteY5" fmla="*/ 8845136 h 9175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83042" h="9175687">
                <a:moveTo>
                  <a:pt x="0" y="0"/>
                </a:moveTo>
                <a:lnTo>
                  <a:pt x="6283042" y="0"/>
                </a:lnTo>
                <a:lnTo>
                  <a:pt x="6283042" y="8845136"/>
                </a:lnTo>
                <a:cubicBezTo>
                  <a:pt x="6283042" y="9027694"/>
                  <a:pt x="6135050" y="9175687"/>
                  <a:pt x="5952491" y="9175687"/>
                </a:cubicBezTo>
                <a:lnTo>
                  <a:pt x="330551" y="9175687"/>
                </a:lnTo>
                <a:cubicBezTo>
                  <a:pt x="147993" y="9175687"/>
                  <a:pt x="0" y="9027694"/>
                  <a:pt x="0" y="8845136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53000">
                <a:schemeClr val="accent3"/>
              </a:gs>
              <a:gs pos="100000">
                <a:schemeClr val="accent2"/>
              </a:gs>
            </a:gsLst>
            <a:lin ang="8100000" scaled="0"/>
            <a:tileRect/>
          </a:gradFill>
          <a:ln>
            <a:noFill/>
          </a:ln>
          <a:effectLst>
            <a:outerShdw blurRad="254000" dist="381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8700000"/>
            </a:lightRig>
          </a:scene3d>
          <a:sp3d extrusionH="19050">
            <a:bevelT w="139700" prst="coolSlant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19" name="任意多边形: 形状 18"/>
          <p:cNvSpPr/>
          <p:nvPr userDrawn="1"/>
        </p:nvSpPr>
        <p:spPr>
          <a:xfrm rot="16200000">
            <a:off x="4039163" y="1331388"/>
            <a:ext cx="9558799" cy="6896022"/>
          </a:xfrm>
          <a:custGeom>
            <a:avLst/>
            <a:gdLst>
              <a:gd name="connsiteX0" fmla="*/ 9558799 w 9558799"/>
              <a:gd name="connsiteY0" fmla="*/ 500955 h 6896022"/>
              <a:gd name="connsiteX1" fmla="*/ 9558799 w 9558799"/>
              <a:gd name="connsiteY1" fmla="*/ 6896022 h 6896022"/>
              <a:gd name="connsiteX2" fmla="*/ 0 w 9558799"/>
              <a:gd name="connsiteY2" fmla="*/ 6896022 h 6896022"/>
              <a:gd name="connsiteX3" fmla="*/ 0 w 9558799"/>
              <a:gd name="connsiteY3" fmla="*/ 0 h 6896022"/>
              <a:gd name="connsiteX4" fmla="*/ 6129799 w 9558799"/>
              <a:gd name="connsiteY4" fmla="*/ 1136978 h 6896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58799" h="6896022">
                <a:moveTo>
                  <a:pt x="9558799" y="500955"/>
                </a:moveTo>
                <a:lnTo>
                  <a:pt x="9558799" y="6896022"/>
                </a:lnTo>
                <a:lnTo>
                  <a:pt x="0" y="6896022"/>
                </a:lnTo>
                <a:lnTo>
                  <a:pt x="0" y="0"/>
                </a:lnTo>
                <a:lnTo>
                  <a:pt x="6129799" y="1136978"/>
                </a:lnTo>
                <a:close/>
              </a:path>
            </a:pathLst>
          </a:custGeom>
          <a:gradFill flip="none" rotWithShape="1">
            <a:gsLst>
              <a:gs pos="13000">
                <a:schemeClr val="accent3"/>
              </a:gs>
              <a:gs pos="74000">
                <a:schemeClr val="accent2"/>
              </a:gs>
            </a:gsLst>
            <a:lin ang="3600000" scaled="0"/>
            <a:tileRect/>
          </a:gradFill>
          <a:ln w="0">
            <a:noFill/>
          </a:ln>
          <a:effectLst>
            <a:outerShdw blurRad="254000" dist="127000" dir="16200000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11" name="流程图: 合并 20"/>
          <p:cNvSpPr/>
          <p:nvPr userDrawn="1"/>
        </p:nvSpPr>
        <p:spPr>
          <a:xfrm rot="16200000">
            <a:off x="138271" y="2860511"/>
            <a:ext cx="12259598" cy="1136978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5000 w 10000"/>
              <a:gd name="connsiteY2" fmla="*/ 10000 h 10000"/>
              <a:gd name="connsiteX3" fmla="*/ 0 w 10000"/>
              <a:gd name="connsiteY3" fmla="*/ 0 h 10000"/>
              <a:gd name="connsiteX0-1" fmla="*/ 10000 w 10075"/>
              <a:gd name="connsiteY0-2" fmla="*/ 0 h 10000"/>
              <a:gd name="connsiteX1-3" fmla="*/ 5000 w 10075"/>
              <a:gd name="connsiteY1-4" fmla="*/ 10000 h 10000"/>
              <a:gd name="connsiteX2-5" fmla="*/ 0 w 10075"/>
              <a:gd name="connsiteY2-6" fmla="*/ 0 h 10000"/>
              <a:gd name="connsiteX3-7" fmla="*/ 10075 w 10075"/>
              <a:gd name="connsiteY3-8" fmla="*/ 809 h 10000"/>
              <a:gd name="connsiteX0-9" fmla="*/ 10000 w 10000"/>
              <a:gd name="connsiteY0-10" fmla="*/ 0 h 10000"/>
              <a:gd name="connsiteX1-11" fmla="*/ 5000 w 10000"/>
              <a:gd name="connsiteY1-12" fmla="*/ 10000 h 10000"/>
              <a:gd name="connsiteX2-13" fmla="*/ 0 w 10000"/>
              <a:gd name="connsiteY2-14" fmla="*/ 0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10000" h="10000">
                <a:moveTo>
                  <a:pt x="10000" y="0"/>
                </a:moveTo>
                <a:lnTo>
                  <a:pt x="5000" y="10000"/>
                </a:lnTo>
                <a:lnTo>
                  <a:pt x="0" y="0"/>
                </a:lnTo>
              </a:path>
            </a:pathLst>
          </a:custGeom>
          <a:noFill/>
          <a:ln w="444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å¼¦ç¯çæµç¦ç¹æå½±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5746"/>
          <a:stretch>
            <a:fillRect/>
          </a:stretch>
        </p:blipFill>
        <p:spPr bwMode="auto">
          <a:xfrm>
            <a:off x="20" y="1282"/>
            <a:ext cx="12191980" cy="685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组合 2"/>
          <p:cNvGrpSpPr/>
          <p:nvPr userDrawn="1"/>
        </p:nvGrpSpPr>
        <p:grpSpPr>
          <a:xfrm>
            <a:off x="50092" y="1390650"/>
            <a:ext cx="12067912" cy="5980954"/>
            <a:chOff x="433296" y="2914069"/>
            <a:chExt cx="11301504" cy="5601116"/>
          </a:xfrm>
        </p:grpSpPr>
        <p:sp>
          <p:nvSpPr>
            <p:cNvPr id="4" name="矩形: 圆角 3"/>
            <p:cNvSpPr/>
            <p:nvPr/>
          </p:nvSpPr>
          <p:spPr>
            <a:xfrm rot="5400000">
              <a:off x="3283490" y="63875"/>
              <a:ext cx="5601116" cy="11301504"/>
            </a:xfrm>
            <a:prstGeom prst="roundRect">
              <a:avLst>
                <a:gd name="adj" fmla="val 5261"/>
              </a:avLst>
            </a:prstGeom>
            <a:gradFill flip="none" rotWithShape="1">
              <a:gsLst>
                <a:gs pos="0">
                  <a:schemeClr val="accent2"/>
                </a:gs>
                <a:gs pos="53000">
                  <a:schemeClr val="accent3"/>
                </a:gs>
                <a:gs pos="100000">
                  <a:schemeClr val="accent2"/>
                </a:gs>
              </a:gsLst>
              <a:lin ang="8100000" scaled="0"/>
              <a:tileRect/>
            </a:gradFill>
            <a:ln>
              <a:noFill/>
            </a:ln>
            <a:effectLst>
              <a:outerShdw blurRad="254000" dist="381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contrasting" dir="t">
                <a:rot lat="0" lon="0" rev="8700000"/>
              </a:lightRig>
            </a:scene3d>
            <a:sp3d extrusionH="19050">
              <a:bevelT w="139700" prst="coolSlant"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" name="矩形: 圆角 4"/>
            <p:cNvSpPr/>
            <p:nvPr/>
          </p:nvSpPr>
          <p:spPr>
            <a:xfrm rot="5400000">
              <a:off x="3428192" y="184873"/>
              <a:ext cx="5311710" cy="11059511"/>
            </a:xfrm>
            <a:prstGeom prst="roundRect">
              <a:avLst>
                <a:gd name="adj" fmla="val 5261"/>
              </a:avLst>
            </a:prstGeom>
            <a:noFill/>
            <a:ln w="44450">
              <a:solidFill>
                <a:schemeClr val="accent1">
                  <a:lumMod val="60000"/>
                  <a:lumOff val="40000"/>
                </a:schemeClr>
              </a:solidFill>
            </a:ln>
            <a:effectLst/>
            <a:scene3d>
              <a:camera prst="orthographicFront"/>
              <a:lightRig rig="contrasting" dir="t">
                <a:rot lat="0" lon="0" rev="8700000"/>
              </a:lightRig>
            </a:scene3d>
            <a:sp3d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6" name="矩形: 圆角 5"/>
          <p:cNvSpPr/>
          <p:nvPr userDrawn="1"/>
        </p:nvSpPr>
        <p:spPr>
          <a:xfrm rot="5400000">
            <a:off x="2683623" y="-1997823"/>
            <a:ext cx="6800850" cy="11406096"/>
          </a:xfrm>
          <a:prstGeom prst="roundRect">
            <a:avLst>
              <a:gd name="adj" fmla="val 5261"/>
            </a:avLst>
          </a:prstGeom>
          <a:gradFill flip="none" rotWithShape="1">
            <a:gsLst>
              <a:gs pos="0">
                <a:schemeClr val="accent2"/>
              </a:gs>
              <a:gs pos="53000">
                <a:schemeClr val="accent3"/>
              </a:gs>
              <a:gs pos="100000">
                <a:schemeClr val="accent2"/>
              </a:gs>
            </a:gsLst>
            <a:lin ang="8100000" scaled="0"/>
            <a:tileRect/>
          </a:gradFill>
          <a:ln>
            <a:noFill/>
          </a:ln>
          <a:effectLst>
            <a:outerShdw blurRad="254000" dist="381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8700000"/>
            </a:lightRig>
          </a:scene3d>
          <a:sp3d extrusionH="19050">
            <a:bevelT w="139700" prst="coolSlant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版式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 descr="å¼¦ç¯çæµç¦ç¹æå½±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5746"/>
          <a:stretch>
            <a:fillRect/>
          </a:stretch>
        </p:blipFill>
        <p:spPr bwMode="auto">
          <a:xfrm rot="16200000">
            <a:off x="-3307649" y="-4921951"/>
            <a:ext cx="15117073" cy="8501777"/>
          </a:xfrm>
          <a:custGeom>
            <a:avLst/>
            <a:gdLst>
              <a:gd name="connsiteX0" fmla="*/ 6887474 w 15117073"/>
              <a:gd name="connsiteY0" fmla="*/ 0 h 8501777"/>
              <a:gd name="connsiteX1" fmla="*/ 6887474 w 15117073"/>
              <a:gd name="connsiteY1" fmla="*/ 8501777 h 8501777"/>
              <a:gd name="connsiteX2" fmla="*/ 0 w 15117073"/>
              <a:gd name="connsiteY2" fmla="*/ 8501777 h 8501777"/>
              <a:gd name="connsiteX3" fmla="*/ 0 w 15117073"/>
              <a:gd name="connsiteY3" fmla="*/ 0 h 8501777"/>
              <a:gd name="connsiteX4" fmla="*/ 15117073 w 15117073"/>
              <a:gd name="connsiteY4" fmla="*/ 0 h 8501777"/>
              <a:gd name="connsiteX5" fmla="*/ 15117073 w 15117073"/>
              <a:gd name="connsiteY5" fmla="*/ 8501777 h 8501777"/>
              <a:gd name="connsiteX6" fmla="*/ 14240774 w 15117073"/>
              <a:gd name="connsiteY6" fmla="*/ 8501777 h 8501777"/>
              <a:gd name="connsiteX7" fmla="*/ 14240774 w 15117073"/>
              <a:gd name="connsiteY7" fmla="*/ 0 h 8501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117073" h="8501777">
                <a:moveTo>
                  <a:pt x="6887474" y="0"/>
                </a:moveTo>
                <a:lnTo>
                  <a:pt x="6887474" y="8501777"/>
                </a:lnTo>
                <a:lnTo>
                  <a:pt x="0" y="8501777"/>
                </a:lnTo>
                <a:lnTo>
                  <a:pt x="0" y="0"/>
                </a:lnTo>
                <a:close/>
                <a:moveTo>
                  <a:pt x="15117073" y="0"/>
                </a:moveTo>
                <a:lnTo>
                  <a:pt x="15117073" y="8501777"/>
                </a:lnTo>
                <a:lnTo>
                  <a:pt x="14240774" y="8501777"/>
                </a:lnTo>
                <a:lnTo>
                  <a:pt x="14240774" y="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任意多边形: 形状 17"/>
          <p:cNvSpPr/>
          <p:nvPr userDrawn="1"/>
        </p:nvSpPr>
        <p:spPr>
          <a:xfrm>
            <a:off x="1722704" y="-8137851"/>
            <a:ext cx="7415899" cy="14963238"/>
          </a:xfrm>
          <a:custGeom>
            <a:avLst/>
            <a:gdLst>
              <a:gd name="connsiteX0" fmla="*/ 0 w 7415899"/>
              <a:gd name="connsiteY0" fmla="*/ 8137851 h 14963238"/>
              <a:gd name="connsiteX1" fmla="*/ 7415899 w 7415899"/>
              <a:gd name="connsiteY1" fmla="*/ 8137851 h 14963238"/>
              <a:gd name="connsiteX2" fmla="*/ 7415899 w 7415899"/>
              <a:gd name="connsiteY2" fmla="*/ 14573088 h 14963238"/>
              <a:gd name="connsiteX3" fmla="*/ 7025749 w 7415899"/>
              <a:gd name="connsiteY3" fmla="*/ 14963238 h 14963238"/>
              <a:gd name="connsiteX4" fmla="*/ 390150 w 7415899"/>
              <a:gd name="connsiteY4" fmla="*/ 14963238 h 14963238"/>
              <a:gd name="connsiteX5" fmla="*/ 0 w 7415899"/>
              <a:gd name="connsiteY5" fmla="*/ 14573088 h 14963238"/>
              <a:gd name="connsiteX6" fmla="*/ 390150 w 7415899"/>
              <a:gd name="connsiteY6" fmla="*/ 0 h 14963238"/>
              <a:gd name="connsiteX7" fmla="*/ 7025749 w 7415899"/>
              <a:gd name="connsiteY7" fmla="*/ 0 h 14963238"/>
              <a:gd name="connsiteX8" fmla="*/ 7415899 w 7415899"/>
              <a:gd name="connsiteY8" fmla="*/ 390149 h 14963238"/>
              <a:gd name="connsiteX9" fmla="*/ 7415899 w 7415899"/>
              <a:gd name="connsiteY9" fmla="*/ 784551 h 14963238"/>
              <a:gd name="connsiteX10" fmla="*/ 0 w 7415899"/>
              <a:gd name="connsiteY10" fmla="*/ 784551 h 14963238"/>
              <a:gd name="connsiteX11" fmla="*/ 0 w 7415899"/>
              <a:gd name="connsiteY11" fmla="*/ 390149 h 14963238"/>
              <a:gd name="connsiteX12" fmla="*/ 390150 w 7415899"/>
              <a:gd name="connsiteY12" fmla="*/ 0 h 14963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415899" h="14963238">
                <a:moveTo>
                  <a:pt x="0" y="8137851"/>
                </a:moveTo>
                <a:lnTo>
                  <a:pt x="7415899" y="8137851"/>
                </a:lnTo>
                <a:lnTo>
                  <a:pt x="7415899" y="14573088"/>
                </a:lnTo>
                <a:cubicBezTo>
                  <a:pt x="7415899" y="14788562"/>
                  <a:pt x="7241223" y="14963238"/>
                  <a:pt x="7025749" y="14963238"/>
                </a:cubicBezTo>
                <a:lnTo>
                  <a:pt x="390150" y="14963238"/>
                </a:lnTo>
                <a:cubicBezTo>
                  <a:pt x="174676" y="14963238"/>
                  <a:pt x="0" y="14788562"/>
                  <a:pt x="0" y="14573088"/>
                </a:cubicBezTo>
                <a:close/>
                <a:moveTo>
                  <a:pt x="390150" y="0"/>
                </a:moveTo>
                <a:lnTo>
                  <a:pt x="7025749" y="0"/>
                </a:lnTo>
                <a:cubicBezTo>
                  <a:pt x="7241223" y="0"/>
                  <a:pt x="7415899" y="174676"/>
                  <a:pt x="7415899" y="390149"/>
                </a:cubicBezTo>
                <a:lnTo>
                  <a:pt x="7415899" y="784551"/>
                </a:lnTo>
                <a:lnTo>
                  <a:pt x="0" y="784551"/>
                </a:lnTo>
                <a:lnTo>
                  <a:pt x="0" y="390149"/>
                </a:lnTo>
                <a:cubicBezTo>
                  <a:pt x="0" y="174676"/>
                  <a:pt x="174676" y="0"/>
                  <a:pt x="39015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53000">
                <a:schemeClr val="accent3"/>
              </a:gs>
              <a:gs pos="100000">
                <a:schemeClr val="accent2"/>
              </a:gs>
            </a:gsLst>
            <a:lin ang="8100000" scaled="0"/>
            <a:tileRect/>
          </a:gradFill>
          <a:ln>
            <a:noFill/>
          </a:ln>
          <a:effectLst>
            <a:outerShdw blurRad="254000" dist="381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8700000"/>
            </a:lightRig>
          </a:scene3d>
          <a:sp3d extrusionH="19050">
            <a:bevelT w="139700" prst="coolSlant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21" name="任意多边形: 形状 20"/>
          <p:cNvSpPr/>
          <p:nvPr userDrawn="1"/>
        </p:nvSpPr>
        <p:spPr>
          <a:xfrm>
            <a:off x="1914293" y="-7977651"/>
            <a:ext cx="7032724" cy="14642839"/>
          </a:xfrm>
          <a:custGeom>
            <a:avLst/>
            <a:gdLst>
              <a:gd name="connsiteX0" fmla="*/ 0 w 7032724"/>
              <a:gd name="connsiteY0" fmla="*/ 7977651 h 14642839"/>
              <a:gd name="connsiteX1" fmla="*/ 7032724 w 7032724"/>
              <a:gd name="connsiteY1" fmla="*/ 7977651 h 14642839"/>
              <a:gd name="connsiteX2" fmla="*/ 7032724 w 7032724"/>
              <a:gd name="connsiteY2" fmla="*/ 14272847 h 14642839"/>
              <a:gd name="connsiteX3" fmla="*/ 6662732 w 7032724"/>
              <a:gd name="connsiteY3" fmla="*/ 14642839 h 14642839"/>
              <a:gd name="connsiteX4" fmla="*/ 369992 w 7032724"/>
              <a:gd name="connsiteY4" fmla="*/ 14642839 h 14642839"/>
              <a:gd name="connsiteX5" fmla="*/ 0 w 7032724"/>
              <a:gd name="connsiteY5" fmla="*/ 14272847 h 14642839"/>
              <a:gd name="connsiteX6" fmla="*/ 369992 w 7032724"/>
              <a:gd name="connsiteY6" fmla="*/ 0 h 14642839"/>
              <a:gd name="connsiteX7" fmla="*/ 6662732 w 7032724"/>
              <a:gd name="connsiteY7" fmla="*/ 0 h 14642839"/>
              <a:gd name="connsiteX8" fmla="*/ 7032724 w 7032724"/>
              <a:gd name="connsiteY8" fmla="*/ 369992 h 14642839"/>
              <a:gd name="connsiteX9" fmla="*/ 7032724 w 7032724"/>
              <a:gd name="connsiteY9" fmla="*/ 624351 h 14642839"/>
              <a:gd name="connsiteX10" fmla="*/ 0 w 7032724"/>
              <a:gd name="connsiteY10" fmla="*/ 624351 h 14642839"/>
              <a:gd name="connsiteX11" fmla="*/ 0 w 7032724"/>
              <a:gd name="connsiteY11" fmla="*/ 369992 h 14642839"/>
              <a:gd name="connsiteX12" fmla="*/ 369992 w 7032724"/>
              <a:gd name="connsiteY12" fmla="*/ 0 h 14642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032724" h="14642839">
                <a:moveTo>
                  <a:pt x="0" y="7977651"/>
                </a:moveTo>
                <a:lnTo>
                  <a:pt x="7032724" y="7977651"/>
                </a:lnTo>
                <a:lnTo>
                  <a:pt x="7032724" y="14272847"/>
                </a:lnTo>
                <a:cubicBezTo>
                  <a:pt x="7032724" y="14477188"/>
                  <a:pt x="6867073" y="14642839"/>
                  <a:pt x="6662732" y="14642839"/>
                </a:cubicBezTo>
                <a:lnTo>
                  <a:pt x="369992" y="14642839"/>
                </a:lnTo>
                <a:cubicBezTo>
                  <a:pt x="165651" y="14642839"/>
                  <a:pt x="0" y="14477188"/>
                  <a:pt x="0" y="14272847"/>
                </a:cubicBezTo>
                <a:close/>
                <a:moveTo>
                  <a:pt x="369992" y="0"/>
                </a:moveTo>
                <a:lnTo>
                  <a:pt x="6662732" y="0"/>
                </a:lnTo>
                <a:cubicBezTo>
                  <a:pt x="6867073" y="0"/>
                  <a:pt x="7032724" y="165651"/>
                  <a:pt x="7032724" y="369992"/>
                </a:cubicBezTo>
                <a:lnTo>
                  <a:pt x="7032724" y="624351"/>
                </a:lnTo>
                <a:lnTo>
                  <a:pt x="0" y="624351"/>
                </a:lnTo>
                <a:lnTo>
                  <a:pt x="0" y="369992"/>
                </a:lnTo>
                <a:cubicBezTo>
                  <a:pt x="0" y="165651"/>
                  <a:pt x="165651" y="0"/>
                  <a:pt x="369992" y="0"/>
                </a:cubicBezTo>
                <a:close/>
              </a:path>
            </a:pathLst>
          </a:custGeom>
          <a:noFill/>
          <a:ln w="44450">
            <a:solidFill>
              <a:schemeClr val="accent1">
                <a:lumMod val="60000"/>
                <a:lumOff val="40000"/>
              </a:schemeClr>
            </a:solidFill>
          </a:ln>
          <a:effectLst/>
          <a:scene3d>
            <a:camera prst="orthographicFront"/>
            <a:lightRig rig="contrasting" dir="t">
              <a:rot lat="0" lon="0" rev="8700000"/>
            </a:lightRig>
          </a:scene3d>
          <a:sp3d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20" name="任意多边形: 形状 19"/>
          <p:cNvSpPr/>
          <p:nvPr userDrawn="1"/>
        </p:nvSpPr>
        <p:spPr>
          <a:xfrm>
            <a:off x="376337" y="-7727550"/>
            <a:ext cx="7747511" cy="14142639"/>
          </a:xfrm>
          <a:custGeom>
            <a:avLst/>
            <a:gdLst>
              <a:gd name="connsiteX0" fmla="*/ 0 w 7747511"/>
              <a:gd name="connsiteY0" fmla="*/ 7727551 h 14142639"/>
              <a:gd name="connsiteX1" fmla="*/ 7747511 w 7747511"/>
              <a:gd name="connsiteY1" fmla="*/ 7727551 h 14142639"/>
              <a:gd name="connsiteX2" fmla="*/ 7747511 w 7747511"/>
              <a:gd name="connsiteY2" fmla="*/ 13735042 h 14142639"/>
              <a:gd name="connsiteX3" fmla="*/ 7339914 w 7747511"/>
              <a:gd name="connsiteY3" fmla="*/ 14142639 h 14142639"/>
              <a:gd name="connsiteX4" fmla="*/ 407597 w 7747511"/>
              <a:gd name="connsiteY4" fmla="*/ 14142639 h 14142639"/>
              <a:gd name="connsiteX5" fmla="*/ 0 w 7747511"/>
              <a:gd name="connsiteY5" fmla="*/ 13735042 h 14142639"/>
              <a:gd name="connsiteX6" fmla="*/ 407597 w 7747511"/>
              <a:gd name="connsiteY6" fmla="*/ 0 h 14142639"/>
              <a:gd name="connsiteX7" fmla="*/ 7339914 w 7747511"/>
              <a:gd name="connsiteY7" fmla="*/ 0 h 14142639"/>
              <a:gd name="connsiteX8" fmla="*/ 7739230 w 7747511"/>
              <a:gd name="connsiteY8" fmla="*/ 325451 h 14142639"/>
              <a:gd name="connsiteX9" fmla="*/ 7744150 w 7747511"/>
              <a:gd name="connsiteY9" fmla="*/ 374251 h 14142639"/>
              <a:gd name="connsiteX10" fmla="*/ 3362 w 7747511"/>
              <a:gd name="connsiteY10" fmla="*/ 374251 h 14142639"/>
              <a:gd name="connsiteX11" fmla="*/ 8281 w 7747511"/>
              <a:gd name="connsiteY11" fmla="*/ 325451 h 14142639"/>
              <a:gd name="connsiteX12" fmla="*/ 407597 w 7747511"/>
              <a:gd name="connsiteY12" fmla="*/ 0 h 14142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747511" h="14142639">
                <a:moveTo>
                  <a:pt x="0" y="7727551"/>
                </a:moveTo>
                <a:lnTo>
                  <a:pt x="7747511" y="7727551"/>
                </a:lnTo>
                <a:lnTo>
                  <a:pt x="7747511" y="13735042"/>
                </a:lnTo>
                <a:cubicBezTo>
                  <a:pt x="7747511" y="13960152"/>
                  <a:pt x="7565024" y="14142639"/>
                  <a:pt x="7339914" y="14142639"/>
                </a:cubicBezTo>
                <a:lnTo>
                  <a:pt x="407597" y="14142639"/>
                </a:lnTo>
                <a:cubicBezTo>
                  <a:pt x="182487" y="14142639"/>
                  <a:pt x="0" y="13960152"/>
                  <a:pt x="0" y="13735042"/>
                </a:cubicBezTo>
                <a:close/>
                <a:moveTo>
                  <a:pt x="407597" y="0"/>
                </a:moveTo>
                <a:lnTo>
                  <a:pt x="7339914" y="0"/>
                </a:lnTo>
                <a:cubicBezTo>
                  <a:pt x="7536886" y="0"/>
                  <a:pt x="7701224" y="139716"/>
                  <a:pt x="7739230" y="325451"/>
                </a:cubicBezTo>
                <a:lnTo>
                  <a:pt x="7744150" y="374251"/>
                </a:lnTo>
                <a:lnTo>
                  <a:pt x="3362" y="374251"/>
                </a:lnTo>
                <a:lnTo>
                  <a:pt x="8281" y="325451"/>
                </a:lnTo>
                <a:cubicBezTo>
                  <a:pt x="46288" y="139716"/>
                  <a:pt x="210626" y="0"/>
                  <a:pt x="407597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53000">
                <a:schemeClr val="accent3"/>
              </a:gs>
              <a:gs pos="100000">
                <a:schemeClr val="accent2"/>
              </a:gs>
            </a:gsLst>
            <a:lin ang="8100000" scaled="0"/>
            <a:tileRect/>
          </a:gradFill>
          <a:ln>
            <a:noFill/>
          </a:ln>
          <a:effectLst>
            <a:outerShdw blurRad="254000" dist="381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8700000"/>
            </a:lightRig>
          </a:scene3d>
          <a:sp3d extrusionH="19050">
            <a:bevelT w="139700" prst="coolSlant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17" name="任意多边形: 形状 16"/>
          <p:cNvSpPr/>
          <p:nvPr userDrawn="1"/>
        </p:nvSpPr>
        <p:spPr>
          <a:xfrm rot="16200000">
            <a:off x="381767" y="-4922734"/>
            <a:ext cx="15117098" cy="8503366"/>
          </a:xfrm>
          <a:custGeom>
            <a:avLst/>
            <a:gdLst>
              <a:gd name="connsiteX0" fmla="*/ 6887498 w 15117098"/>
              <a:gd name="connsiteY0" fmla="*/ 1277519 h 8503366"/>
              <a:gd name="connsiteX1" fmla="*/ 6887498 w 15117098"/>
              <a:gd name="connsiteY1" fmla="*/ 8503366 h 8503366"/>
              <a:gd name="connsiteX2" fmla="*/ 0 w 15117098"/>
              <a:gd name="connsiteY2" fmla="*/ 8503366 h 8503366"/>
              <a:gd name="connsiteX3" fmla="*/ 0 w 15117098"/>
              <a:gd name="connsiteY3" fmla="*/ 0 h 8503366"/>
              <a:gd name="connsiteX4" fmla="*/ 15117098 w 15117098"/>
              <a:gd name="connsiteY4" fmla="*/ 0 h 8503366"/>
              <a:gd name="connsiteX5" fmla="*/ 15117098 w 15117098"/>
              <a:gd name="connsiteY5" fmla="*/ 8503366 h 8503366"/>
              <a:gd name="connsiteX6" fmla="*/ 14240798 w 15117098"/>
              <a:gd name="connsiteY6" fmla="*/ 8503366 h 8503366"/>
              <a:gd name="connsiteX7" fmla="*/ 14240798 w 15117098"/>
              <a:gd name="connsiteY7" fmla="*/ 162540 h 8503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117098" h="8503366">
                <a:moveTo>
                  <a:pt x="6887498" y="1277519"/>
                </a:moveTo>
                <a:lnTo>
                  <a:pt x="6887498" y="8503366"/>
                </a:lnTo>
                <a:lnTo>
                  <a:pt x="0" y="8503366"/>
                </a:lnTo>
                <a:lnTo>
                  <a:pt x="0" y="0"/>
                </a:lnTo>
                <a:close/>
                <a:moveTo>
                  <a:pt x="15117098" y="0"/>
                </a:moveTo>
                <a:lnTo>
                  <a:pt x="15117098" y="8503366"/>
                </a:lnTo>
                <a:lnTo>
                  <a:pt x="14240798" y="8503366"/>
                </a:lnTo>
                <a:lnTo>
                  <a:pt x="14240798" y="162540"/>
                </a:lnTo>
                <a:close/>
              </a:path>
            </a:pathLst>
          </a:custGeom>
          <a:gradFill flip="none" rotWithShape="1">
            <a:gsLst>
              <a:gs pos="13000">
                <a:schemeClr val="accent3"/>
              </a:gs>
              <a:gs pos="74000">
                <a:schemeClr val="accent2"/>
              </a:gs>
            </a:gsLst>
            <a:lin ang="3600000" scaled="0"/>
            <a:tileRect/>
          </a:gradFill>
          <a:ln w="0">
            <a:noFill/>
          </a:ln>
          <a:effectLst>
            <a:outerShdw blurRad="254000" dist="127000" dir="16200000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11" name="流程图: 合并 20"/>
          <p:cNvSpPr/>
          <p:nvPr userDrawn="1"/>
        </p:nvSpPr>
        <p:spPr>
          <a:xfrm rot="16200000">
            <a:off x="-2763200" y="-1372045"/>
            <a:ext cx="15117098" cy="1401988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5000 w 10000"/>
              <a:gd name="connsiteY2" fmla="*/ 10000 h 10000"/>
              <a:gd name="connsiteX3" fmla="*/ 0 w 10000"/>
              <a:gd name="connsiteY3" fmla="*/ 0 h 10000"/>
              <a:gd name="connsiteX0-1" fmla="*/ 10000 w 10075"/>
              <a:gd name="connsiteY0-2" fmla="*/ 0 h 10000"/>
              <a:gd name="connsiteX1-3" fmla="*/ 5000 w 10075"/>
              <a:gd name="connsiteY1-4" fmla="*/ 10000 h 10000"/>
              <a:gd name="connsiteX2-5" fmla="*/ 0 w 10075"/>
              <a:gd name="connsiteY2-6" fmla="*/ 0 h 10000"/>
              <a:gd name="connsiteX3-7" fmla="*/ 10075 w 10075"/>
              <a:gd name="connsiteY3-8" fmla="*/ 809 h 10000"/>
              <a:gd name="connsiteX0-9" fmla="*/ 10000 w 10000"/>
              <a:gd name="connsiteY0-10" fmla="*/ 0 h 10000"/>
              <a:gd name="connsiteX1-11" fmla="*/ 5000 w 10000"/>
              <a:gd name="connsiteY1-12" fmla="*/ 10000 h 10000"/>
              <a:gd name="connsiteX2-13" fmla="*/ 0 w 10000"/>
              <a:gd name="connsiteY2-14" fmla="*/ 0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10000" h="10000">
                <a:moveTo>
                  <a:pt x="10000" y="0"/>
                </a:moveTo>
                <a:lnTo>
                  <a:pt x="5000" y="10000"/>
                </a:lnTo>
                <a:lnTo>
                  <a:pt x="0" y="0"/>
                </a:lnTo>
              </a:path>
            </a:pathLst>
          </a:custGeom>
          <a:noFill/>
          <a:ln w="444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292728"/>
            </a:gs>
            <a:gs pos="46000">
              <a:srgbClr val="414141"/>
            </a:gs>
            <a:gs pos="100000">
              <a:srgbClr val="292728"/>
            </a:gs>
          </a:gsLst>
          <a:lin ang="81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4.xml"/><Relationship Id="rId6" Type="http://schemas.openxmlformats.org/officeDocument/2006/relationships/image" Target="../media/image3.svg"/><Relationship Id="rId5" Type="http://schemas.openxmlformats.org/officeDocument/2006/relationships/image" Target="../media/image11.png"/><Relationship Id="rId4" Type="http://schemas.openxmlformats.org/officeDocument/2006/relationships/image" Target="../media/image2.svg"/><Relationship Id="rId3" Type="http://schemas.openxmlformats.org/officeDocument/2006/relationships/image" Target="../media/image10.png"/><Relationship Id="rId2" Type="http://schemas.openxmlformats.org/officeDocument/2006/relationships/image" Target="../media/image1.svg"/><Relationship Id="rId1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.xml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tags" Target="../tags/tag2.xml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8.jpeg"/><Relationship Id="rId1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pSp>
        <p:nvGrpSpPr>
          <p:cNvPr id="33" name="组合 32"/>
          <p:cNvGrpSpPr/>
          <p:nvPr/>
        </p:nvGrpSpPr>
        <p:grpSpPr>
          <a:xfrm>
            <a:off x="2123768" y="1623896"/>
            <a:ext cx="7944464" cy="1175823"/>
            <a:chOff x="2123768" y="1685364"/>
            <a:chExt cx="7944464" cy="1488141"/>
          </a:xfrm>
        </p:grpSpPr>
        <p:sp>
          <p:nvSpPr>
            <p:cNvPr id="5" name="文本框 4"/>
            <p:cNvSpPr txBox="1"/>
            <p:nvPr/>
          </p:nvSpPr>
          <p:spPr>
            <a:xfrm>
              <a:off x="3334871" y="1852473"/>
              <a:ext cx="5522258" cy="12854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dist"/>
              <a:r>
                <a:rPr lang="zh-CN" altLang="en-US" sz="6600" dirty="0">
                  <a:gradFill>
                    <a:gsLst>
                      <a:gs pos="0">
                        <a:schemeClr val="accent1">
                          <a:lumMod val="60000"/>
                          <a:lumOff val="40000"/>
                        </a:schemeClr>
                      </a:gs>
                      <a:gs pos="100000">
                        <a:schemeClr val="accent1"/>
                      </a:gs>
                    </a:gsLst>
                    <a:lin ang="2700000" scaled="1"/>
                  </a:gradFill>
                  <a:latin typeface="+mj-ea"/>
                  <a:ea typeface="+mj-ea"/>
                </a:rPr>
                <a:t>商业计划书</a:t>
              </a:r>
              <a:endParaRPr lang="zh-CN" altLang="en-US" sz="6600" dirty="0">
                <a:gradFill>
                  <a:gsLst>
                    <a:gs pos="0">
                      <a:schemeClr val="accent1">
                        <a:lumMod val="60000"/>
                        <a:lumOff val="40000"/>
                      </a:schemeClr>
                    </a:gs>
                    <a:gs pos="100000">
                      <a:schemeClr val="accent1"/>
                    </a:gs>
                  </a:gsLst>
                  <a:lin ang="2700000" scaled="1"/>
                </a:gradFill>
                <a:latin typeface="+mj-ea"/>
                <a:ea typeface="+mj-ea"/>
              </a:endParaRP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2123768" y="1685364"/>
              <a:ext cx="7944464" cy="1488141"/>
              <a:chOff x="2123768" y="1694225"/>
              <a:chExt cx="7944464" cy="1250539"/>
            </a:xfrm>
          </p:grpSpPr>
          <p:cxnSp>
            <p:nvCxnSpPr>
              <p:cNvPr id="9" name="直接连接符 8"/>
              <p:cNvCxnSpPr/>
              <p:nvPr/>
            </p:nvCxnSpPr>
            <p:spPr>
              <a:xfrm>
                <a:off x="2123768" y="1694225"/>
                <a:ext cx="7944464" cy="0"/>
              </a:xfrm>
              <a:prstGeom prst="line">
                <a:avLst/>
              </a:prstGeom>
              <a:ln w="31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/>
              <p:nvPr/>
            </p:nvCxnSpPr>
            <p:spPr>
              <a:xfrm>
                <a:off x="2123768" y="2944764"/>
                <a:ext cx="7944464" cy="0"/>
              </a:xfrm>
              <a:prstGeom prst="line">
                <a:avLst/>
              </a:prstGeom>
              <a:ln w="31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9" name="文本框 18"/>
          <p:cNvSpPr txBox="1"/>
          <p:nvPr/>
        </p:nvSpPr>
        <p:spPr>
          <a:xfrm>
            <a:off x="3541486" y="3293835"/>
            <a:ext cx="5109028" cy="4921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dist"/>
            <a:r>
              <a:rPr lang="en-US" altLang="zh-CN" sz="3200" spc="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XXXX</a:t>
            </a:r>
            <a:r>
              <a:rPr lang="zh-CN" altLang="en-US" sz="3200" spc="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有限公司</a:t>
            </a:r>
            <a:endParaRPr lang="zh-CN" altLang="en-US" sz="3200" spc="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9013883" y="5805334"/>
            <a:ext cx="1606550" cy="36893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zh-CN" altLang="en-US" sz="2400" dirty="0">
                <a:solidFill>
                  <a:schemeClr val="bg1">
                    <a:lumMod val="95000"/>
                  </a:schemeClr>
                </a:solidFill>
              </a:rPr>
              <a:t>汇报人：</a:t>
            </a:r>
            <a:r>
              <a:rPr lang="en-US" altLang="zh-CN" sz="2400" dirty="0">
                <a:solidFill>
                  <a:schemeClr val="bg1">
                    <a:lumMod val="95000"/>
                  </a:schemeClr>
                </a:solidFill>
              </a:rPr>
              <a:t>XX</a:t>
            </a:r>
            <a:endParaRPr lang="en-US" altLang="zh-CN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3541486" y="3963171"/>
            <a:ext cx="510902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dist"/>
            <a:r>
              <a:rPr lang="en-US" altLang="zh-CN" sz="1200" spc="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The future is also one co., LTD</a:t>
            </a:r>
            <a:endParaRPr lang="zh-CN" altLang="en-US" sz="1200" spc="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组合 52"/>
          <p:cNvGrpSpPr/>
          <p:nvPr/>
        </p:nvGrpSpPr>
        <p:grpSpPr>
          <a:xfrm>
            <a:off x="4044535" y="729488"/>
            <a:ext cx="4102931" cy="830997"/>
            <a:chOff x="4044535" y="729488"/>
            <a:chExt cx="4102931" cy="830997"/>
          </a:xfrm>
        </p:grpSpPr>
        <p:sp>
          <p:nvSpPr>
            <p:cNvPr id="54" name="文本框 53"/>
            <p:cNvSpPr txBox="1"/>
            <p:nvPr/>
          </p:nvSpPr>
          <p:spPr>
            <a:xfrm>
              <a:off x="4695615" y="729488"/>
              <a:ext cx="280076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800" spc="300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+mj-ea"/>
                  <a:ea typeface="+mj-ea"/>
                  <a:cs typeface="阿里巴巴普惠体 H" panose="00020600040101010101" pitchFamily="18" charset="-122"/>
                </a:rPr>
                <a:t>未来展望</a:t>
              </a:r>
              <a:endParaRPr lang="zh-CN" altLang="en-US" sz="4800" spc="3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ea"/>
                <a:ea typeface="+mj-ea"/>
                <a:cs typeface="阿里巴巴普惠体 H" panose="00020600040101010101" pitchFamily="18" charset="-122"/>
              </a:endParaRPr>
            </a:p>
          </p:txBody>
        </p:sp>
        <p:grpSp>
          <p:nvGrpSpPr>
            <p:cNvPr id="55" name="组合 54"/>
            <p:cNvGrpSpPr/>
            <p:nvPr/>
          </p:nvGrpSpPr>
          <p:grpSpPr>
            <a:xfrm>
              <a:off x="4044535" y="1028948"/>
              <a:ext cx="4102931" cy="232076"/>
              <a:chOff x="5861231" y="1015056"/>
              <a:chExt cx="3559140" cy="232076"/>
            </a:xfrm>
          </p:grpSpPr>
          <p:sp>
            <p:nvSpPr>
              <p:cNvPr id="56" name="等腰三角形 55"/>
              <p:cNvSpPr/>
              <p:nvPr/>
            </p:nvSpPr>
            <p:spPr>
              <a:xfrm rot="5400000">
                <a:off x="9170983" y="997744"/>
                <a:ext cx="232076" cy="266700"/>
              </a:xfrm>
              <a:prstGeom prst="triangle">
                <a:avLst/>
              </a:pr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50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Roboto" panose="02000000000000000000"/>
                  <a:ea typeface="思源黑体 CN Regular"/>
                </a:endParaRPr>
              </a:p>
            </p:txBody>
          </p:sp>
          <p:sp>
            <p:nvSpPr>
              <p:cNvPr id="57" name="等腰三角形 56"/>
              <p:cNvSpPr/>
              <p:nvPr/>
            </p:nvSpPr>
            <p:spPr>
              <a:xfrm rot="16200000" flipH="1">
                <a:off x="5878543" y="997744"/>
                <a:ext cx="232076" cy="266700"/>
              </a:xfrm>
              <a:prstGeom prst="triangle">
                <a:avLst/>
              </a:pr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50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Roboto" panose="02000000000000000000"/>
                  <a:ea typeface="思源黑体 CN Regular"/>
                </a:endParaRPr>
              </a:p>
            </p:txBody>
          </p:sp>
        </p:grpSp>
      </p:grpSp>
      <p:sp>
        <p:nvSpPr>
          <p:cNvPr id="44" name="矩形: 圆角 43"/>
          <p:cNvSpPr/>
          <p:nvPr/>
        </p:nvSpPr>
        <p:spPr>
          <a:xfrm>
            <a:off x="8082014" y="3084924"/>
            <a:ext cx="3235274" cy="3315211"/>
          </a:xfrm>
          <a:prstGeom prst="roundRect">
            <a:avLst>
              <a:gd name="adj" fmla="val 3577"/>
            </a:avLst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20000"/>
                </a:schemeClr>
              </a:gs>
              <a:gs pos="100000">
                <a:schemeClr val="accent1">
                  <a:alpha val="0"/>
                </a:schemeClr>
              </a:gs>
            </a:gsLst>
            <a:lin ang="5400000" scaled="1"/>
            <a:tileRect/>
          </a:gradFill>
          <a:ln w="31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200" kern="0" dirty="0">
              <a:solidFill>
                <a:prstClr val="white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48" name="矩形: 圆角 47"/>
          <p:cNvSpPr/>
          <p:nvPr/>
        </p:nvSpPr>
        <p:spPr>
          <a:xfrm>
            <a:off x="4478363" y="3084924"/>
            <a:ext cx="3235274" cy="3315211"/>
          </a:xfrm>
          <a:prstGeom prst="roundRect">
            <a:avLst>
              <a:gd name="adj" fmla="val 3577"/>
            </a:avLst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20000"/>
                </a:schemeClr>
              </a:gs>
              <a:gs pos="100000">
                <a:schemeClr val="accent1">
                  <a:alpha val="0"/>
                </a:schemeClr>
              </a:gs>
            </a:gsLst>
            <a:lin ang="5400000" scaled="1"/>
            <a:tileRect/>
          </a:gradFill>
          <a:ln w="31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200" kern="0" dirty="0">
              <a:solidFill>
                <a:prstClr val="white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50" name="矩形: 圆角 49"/>
          <p:cNvSpPr/>
          <p:nvPr/>
        </p:nvSpPr>
        <p:spPr>
          <a:xfrm>
            <a:off x="874713" y="3084924"/>
            <a:ext cx="3235274" cy="3315211"/>
          </a:xfrm>
          <a:prstGeom prst="roundRect">
            <a:avLst>
              <a:gd name="adj" fmla="val 3577"/>
            </a:avLst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20000"/>
                </a:schemeClr>
              </a:gs>
              <a:gs pos="100000">
                <a:schemeClr val="accent1">
                  <a:alpha val="0"/>
                </a:schemeClr>
              </a:gs>
            </a:gsLst>
            <a:lin ang="5400000" scaled="1"/>
            <a:tileRect/>
          </a:gradFill>
          <a:ln w="31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200" kern="0" dirty="0">
              <a:solidFill>
                <a:prstClr val="white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59" name="椭圆 58"/>
          <p:cNvSpPr/>
          <p:nvPr/>
        </p:nvSpPr>
        <p:spPr>
          <a:xfrm>
            <a:off x="5142400" y="2123000"/>
            <a:ext cx="1892748" cy="1892746"/>
          </a:xfrm>
          <a:prstGeom prst="ellipse">
            <a:avLst/>
          </a:prstGeom>
          <a:noFill/>
          <a:ln>
            <a:gradFill flip="none" rotWithShape="1">
              <a:gsLst>
                <a:gs pos="0">
                  <a:schemeClr val="accent1">
                    <a:lumMod val="60000"/>
                    <a:lumOff val="40000"/>
                  </a:schemeClr>
                </a:gs>
                <a:gs pos="54000">
                  <a:schemeClr val="accent1">
                    <a:lumMod val="60000"/>
                    <a:lumOff val="40000"/>
                    <a:alpha val="0"/>
                  </a:schemeClr>
                </a:gs>
              </a:gsLst>
              <a:lin ang="540000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Roboto" panose="02000000000000000000"/>
              <a:ea typeface="思源黑体 CN Regular"/>
            </a:endParaRPr>
          </a:p>
        </p:txBody>
      </p:sp>
      <p:sp>
        <p:nvSpPr>
          <p:cNvPr id="60" name="椭圆 59"/>
          <p:cNvSpPr/>
          <p:nvPr/>
        </p:nvSpPr>
        <p:spPr>
          <a:xfrm>
            <a:off x="5373663" y="2354261"/>
            <a:ext cx="1430223" cy="1430223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51000">
                <a:schemeClr val="accent1">
                  <a:lumMod val="60000"/>
                  <a:lumOff val="40000"/>
                </a:schemeClr>
              </a:gs>
              <a:gs pos="100000">
                <a:schemeClr val="accent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330200" dist="1143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Roboto" panose="02000000000000000000"/>
              <a:ea typeface="思源黑体 CN Regular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1476688" y="4010182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dirty="0">
                <a:solidFill>
                  <a:schemeClr val="bg1">
                    <a:lumMod val="95000"/>
                  </a:schemeClr>
                </a:solidFill>
              </a:rPr>
              <a:t>销量金额规划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1137416" y="4581699"/>
            <a:ext cx="2653534" cy="7833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indent="0" fontAlgn="base">
              <a:lnSpc>
                <a:spcPct val="13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kern="0" spc="300" dirty="0">
                <a:solidFill>
                  <a:schemeClr val="bg1">
                    <a:lumMod val="95000"/>
                  </a:schemeClr>
                </a:solidFill>
                <a:latin typeface="+mn-ea"/>
                <a:cs typeface="+mn-ea"/>
              </a:rPr>
              <a:t>点击此处添加正文，文字是您思想的提炼。</a:t>
            </a:r>
            <a:endParaRPr lang="zh-CN" altLang="en-US" kern="0" spc="300" dirty="0">
              <a:solidFill>
                <a:schemeClr val="bg1">
                  <a:lumMod val="95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1517809" y="2123000"/>
            <a:ext cx="1892748" cy="1892746"/>
          </a:xfrm>
          <a:prstGeom prst="ellipse">
            <a:avLst/>
          </a:prstGeom>
          <a:noFill/>
          <a:ln>
            <a:gradFill flip="none" rotWithShape="1">
              <a:gsLst>
                <a:gs pos="0">
                  <a:schemeClr val="accent1">
                    <a:lumMod val="60000"/>
                    <a:lumOff val="40000"/>
                  </a:schemeClr>
                </a:gs>
                <a:gs pos="54000">
                  <a:schemeClr val="accent1">
                    <a:lumMod val="60000"/>
                    <a:lumOff val="40000"/>
                    <a:alpha val="0"/>
                  </a:schemeClr>
                </a:gs>
              </a:gsLst>
              <a:lin ang="540000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" panose="02000000000000000000"/>
              <a:ea typeface="思源黑体 CN Regular"/>
              <a:cs typeface="+mn-cs"/>
            </a:endParaRPr>
          </a:p>
        </p:txBody>
      </p:sp>
      <p:sp>
        <p:nvSpPr>
          <p:cNvPr id="64" name="椭圆 63"/>
          <p:cNvSpPr/>
          <p:nvPr/>
        </p:nvSpPr>
        <p:spPr>
          <a:xfrm>
            <a:off x="1749072" y="2354261"/>
            <a:ext cx="1430223" cy="1430223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51000">
                <a:schemeClr val="accent1">
                  <a:lumMod val="60000"/>
                  <a:lumOff val="40000"/>
                </a:schemeClr>
              </a:gs>
              <a:gs pos="100000">
                <a:schemeClr val="accent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330200" dist="1143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Roboto" panose="02000000000000000000"/>
              <a:ea typeface="思源黑体 CN Regular"/>
            </a:endParaRPr>
          </a:p>
        </p:txBody>
      </p:sp>
      <p:sp>
        <p:nvSpPr>
          <p:cNvPr id="67" name="椭圆 66"/>
          <p:cNvSpPr/>
          <p:nvPr/>
        </p:nvSpPr>
        <p:spPr>
          <a:xfrm>
            <a:off x="8781444" y="2123000"/>
            <a:ext cx="1892748" cy="1892746"/>
          </a:xfrm>
          <a:prstGeom prst="ellipse">
            <a:avLst/>
          </a:prstGeom>
          <a:noFill/>
          <a:ln>
            <a:gradFill flip="none" rotWithShape="1">
              <a:gsLst>
                <a:gs pos="0">
                  <a:schemeClr val="accent1">
                    <a:lumMod val="60000"/>
                    <a:lumOff val="40000"/>
                  </a:schemeClr>
                </a:gs>
                <a:gs pos="54000">
                  <a:schemeClr val="accent1">
                    <a:lumMod val="60000"/>
                    <a:lumOff val="40000"/>
                    <a:alpha val="0"/>
                  </a:schemeClr>
                </a:gs>
              </a:gsLst>
              <a:lin ang="540000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Roboto" panose="02000000000000000000"/>
              <a:ea typeface="思源黑体 CN Regular"/>
            </a:endParaRPr>
          </a:p>
        </p:txBody>
      </p:sp>
      <p:sp>
        <p:nvSpPr>
          <p:cNvPr id="68" name="椭圆 67"/>
          <p:cNvSpPr/>
          <p:nvPr/>
        </p:nvSpPr>
        <p:spPr>
          <a:xfrm>
            <a:off x="9012707" y="2354261"/>
            <a:ext cx="1430223" cy="1430223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51000">
                <a:schemeClr val="accent1">
                  <a:lumMod val="60000"/>
                  <a:lumOff val="40000"/>
                </a:schemeClr>
              </a:gs>
              <a:gs pos="100000">
                <a:schemeClr val="accent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330200" dist="1143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Roboto" panose="02000000000000000000"/>
              <a:ea typeface="思源黑体 CN Regular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5080338" y="4010182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dirty="0">
                <a:solidFill>
                  <a:schemeClr val="bg1">
                    <a:lumMod val="95000"/>
                  </a:schemeClr>
                </a:solidFill>
              </a:rPr>
              <a:t>销量地区数规划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4769233" y="4581699"/>
            <a:ext cx="2653534" cy="7833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indent="0" fontAlgn="base">
              <a:lnSpc>
                <a:spcPct val="13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kern="0" spc="300" dirty="0">
                <a:solidFill>
                  <a:schemeClr val="bg1">
                    <a:lumMod val="95000"/>
                  </a:schemeClr>
                </a:solidFill>
                <a:latin typeface="+mn-ea"/>
                <a:cs typeface="+mn-ea"/>
              </a:rPr>
              <a:t>点击此处添加正文，文字是您思想的提炼。</a:t>
            </a:r>
            <a:endParaRPr lang="zh-CN" altLang="en-US" kern="0" spc="300" dirty="0">
              <a:solidFill>
                <a:schemeClr val="bg1">
                  <a:lumMod val="95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8991765" y="4010182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dirty="0">
                <a:solidFill>
                  <a:schemeClr val="bg1">
                    <a:lumMod val="95000"/>
                  </a:schemeClr>
                </a:solidFill>
              </a:rPr>
              <a:t>全球规划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8372884" y="4581699"/>
            <a:ext cx="2653534" cy="7833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indent="0" fontAlgn="base">
              <a:lnSpc>
                <a:spcPct val="13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kern="0" spc="300" dirty="0">
                <a:solidFill>
                  <a:schemeClr val="bg1">
                    <a:lumMod val="95000"/>
                  </a:schemeClr>
                </a:solidFill>
                <a:latin typeface="+mn-ea"/>
                <a:cs typeface="+mn-ea"/>
              </a:rPr>
              <a:t>点击此处添加正文，文字是您思想的提炼。</a:t>
            </a:r>
            <a:endParaRPr lang="zh-CN" altLang="en-US" kern="0" spc="300" dirty="0">
              <a:solidFill>
                <a:schemeClr val="bg1">
                  <a:lumMod val="95000"/>
                </a:schemeClr>
              </a:solidFill>
              <a:latin typeface="+mn-ea"/>
              <a:cs typeface="+mn-ea"/>
            </a:endParaRPr>
          </a:p>
        </p:txBody>
      </p:sp>
      <p:pic>
        <p:nvPicPr>
          <p:cNvPr id="3" name="图形 2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2032000" y="2628900"/>
            <a:ext cx="863563" cy="863563"/>
          </a:xfrm>
          <a:prstGeom prst="rect">
            <a:avLst/>
          </a:prstGeom>
        </p:spPr>
      </p:pic>
      <p:pic>
        <p:nvPicPr>
          <p:cNvPr id="5" name="图形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676900" y="2578100"/>
            <a:ext cx="878052" cy="887282"/>
          </a:xfrm>
          <a:prstGeom prst="rect">
            <a:avLst/>
          </a:prstGeom>
        </p:spPr>
      </p:pic>
      <p:pic>
        <p:nvPicPr>
          <p:cNvPr id="9" name="图形 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347200" y="2679700"/>
            <a:ext cx="756540" cy="75654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pSp>
        <p:nvGrpSpPr>
          <p:cNvPr id="33" name="组合 32"/>
          <p:cNvGrpSpPr/>
          <p:nvPr/>
        </p:nvGrpSpPr>
        <p:grpSpPr>
          <a:xfrm>
            <a:off x="2123768" y="1623896"/>
            <a:ext cx="7944464" cy="1175823"/>
            <a:chOff x="2123768" y="1685364"/>
            <a:chExt cx="7944464" cy="1488141"/>
          </a:xfrm>
        </p:grpSpPr>
        <p:sp>
          <p:nvSpPr>
            <p:cNvPr id="5" name="文本框 4"/>
            <p:cNvSpPr txBox="1"/>
            <p:nvPr/>
          </p:nvSpPr>
          <p:spPr>
            <a:xfrm>
              <a:off x="3334871" y="1852473"/>
              <a:ext cx="5522258" cy="12854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dist"/>
              <a:r>
                <a:rPr lang="zh-CN" altLang="en-US" sz="6600" dirty="0">
                  <a:gradFill>
                    <a:gsLst>
                      <a:gs pos="0">
                        <a:schemeClr val="accent1">
                          <a:lumMod val="60000"/>
                          <a:lumOff val="40000"/>
                        </a:schemeClr>
                      </a:gs>
                      <a:gs pos="100000">
                        <a:schemeClr val="accent1"/>
                      </a:gs>
                    </a:gsLst>
                    <a:lin ang="2700000" scaled="1"/>
                  </a:gradFill>
                  <a:latin typeface="+mj-ea"/>
                  <a:ea typeface="+mj-ea"/>
                </a:rPr>
                <a:t>感谢观看</a:t>
              </a:r>
              <a:endParaRPr lang="zh-CN" altLang="en-US" sz="6600" dirty="0">
                <a:gradFill>
                  <a:gsLst>
                    <a:gs pos="0">
                      <a:schemeClr val="accent1">
                        <a:lumMod val="60000"/>
                        <a:lumOff val="40000"/>
                      </a:schemeClr>
                    </a:gs>
                    <a:gs pos="100000">
                      <a:schemeClr val="accent1"/>
                    </a:gs>
                  </a:gsLst>
                  <a:lin ang="2700000" scaled="1"/>
                </a:gradFill>
                <a:latin typeface="+mj-ea"/>
                <a:ea typeface="+mj-ea"/>
              </a:endParaRP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2123768" y="1685364"/>
              <a:ext cx="7944464" cy="1488141"/>
              <a:chOff x="2123768" y="1694225"/>
              <a:chExt cx="7944464" cy="1250539"/>
            </a:xfrm>
          </p:grpSpPr>
          <p:cxnSp>
            <p:nvCxnSpPr>
              <p:cNvPr id="9" name="直接连接符 8"/>
              <p:cNvCxnSpPr/>
              <p:nvPr/>
            </p:nvCxnSpPr>
            <p:spPr>
              <a:xfrm>
                <a:off x="2123768" y="1694225"/>
                <a:ext cx="7944464" cy="0"/>
              </a:xfrm>
              <a:prstGeom prst="line">
                <a:avLst/>
              </a:prstGeom>
              <a:ln w="31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/>
              <p:nvPr/>
            </p:nvCxnSpPr>
            <p:spPr>
              <a:xfrm>
                <a:off x="2123768" y="2944764"/>
                <a:ext cx="7944464" cy="0"/>
              </a:xfrm>
              <a:prstGeom prst="line">
                <a:avLst/>
              </a:prstGeom>
              <a:ln w="31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9" name="文本框 18"/>
          <p:cNvSpPr txBox="1"/>
          <p:nvPr/>
        </p:nvSpPr>
        <p:spPr>
          <a:xfrm>
            <a:off x="3541486" y="3293835"/>
            <a:ext cx="5109028" cy="4921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dist"/>
            <a:r>
              <a:rPr lang="en-US" altLang="zh-CN" sz="3200" spc="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XXXX</a:t>
            </a:r>
            <a:r>
              <a:rPr lang="zh-CN" altLang="en-US" sz="3200" spc="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有限公司</a:t>
            </a:r>
            <a:endParaRPr lang="zh-CN" altLang="en-US" sz="3200" spc="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9013883" y="5805334"/>
            <a:ext cx="1606550" cy="36893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zh-CN" altLang="en-US" sz="2400" dirty="0">
                <a:solidFill>
                  <a:schemeClr val="bg1">
                    <a:lumMod val="95000"/>
                  </a:schemeClr>
                </a:solidFill>
              </a:rPr>
              <a:t>汇报人：</a:t>
            </a:r>
            <a:r>
              <a:rPr lang="en-US" altLang="zh-CN" sz="2400" dirty="0">
                <a:solidFill>
                  <a:schemeClr val="bg1">
                    <a:lumMod val="95000"/>
                  </a:schemeClr>
                </a:solidFill>
              </a:rPr>
              <a:t>XX</a:t>
            </a:r>
            <a:endParaRPr lang="en-US" altLang="zh-CN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3541486" y="3963171"/>
            <a:ext cx="510902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dist"/>
            <a:r>
              <a:rPr lang="en-US" altLang="zh-CN" sz="1200" spc="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The future is also one co., LTD</a:t>
            </a:r>
            <a:endParaRPr lang="zh-CN" altLang="en-US" sz="1200" spc="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椭圆 113"/>
          <p:cNvSpPr/>
          <p:nvPr/>
        </p:nvSpPr>
        <p:spPr>
          <a:xfrm>
            <a:off x="-6196216" y="292509"/>
            <a:ext cx="10585654" cy="10585654"/>
          </a:xfrm>
          <a:prstGeom prst="ellipse">
            <a:avLst/>
          </a:prstGeom>
          <a:noFill/>
          <a:ln w="12700" cap="flat" cmpd="sng" algn="ctr">
            <a:gradFill>
              <a:gsLst>
                <a:gs pos="23000">
                  <a:schemeClr val="accent1">
                    <a:alpha val="0"/>
                  </a:schemeClr>
                </a:gs>
                <a:gs pos="50000">
                  <a:schemeClr val="accent1"/>
                </a:gs>
                <a:gs pos="69000">
                  <a:schemeClr val="accent1">
                    <a:alpha val="0"/>
                  </a:schemeClr>
                </a:gs>
              </a:gsLst>
              <a:lin ang="480000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200" kern="0" dirty="0">
              <a:solidFill>
                <a:prstClr val="white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118" name="椭圆 117"/>
          <p:cNvSpPr/>
          <p:nvPr/>
        </p:nvSpPr>
        <p:spPr>
          <a:xfrm>
            <a:off x="1661213" y="2810870"/>
            <a:ext cx="1666538" cy="1666538"/>
          </a:xfrm>
          <a:prstGeom prst="ellipse">
            <a:avLst/>
          </a:prstGeom>
          <a:solidFill>
            <a:schemeClr val="accent1">
              <a:lumMod val="60000"/>
              <a:lumOff val="40000"/>
              <a:alpha val="20000"/>
            </a:schemeClr>
          </a:solidFill>
          <a:ln w="31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200" kern="0" dirty="0">
              <a:solidFill>
                <a:prstClr val="white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grpSp>
        <p:nvGrpSpPr>
          <p:cNvPr id="119" name="组合 118"/>
          <p:cNvGrpSpPr/>
          <p:nvPr/>
        </p:nvGrpSpPr>
        <p:grpSpPr>
          <a:xfrm>
            <a:off x="1048493" y="4011926"/>
            <a:ext cx="2891978" cy="1666538"/>
            <a:chOff x="3698086" y="2960741"/>
            <a:chExt cx="2717342" cy="1565902"/>
          </a:xfrm>
        </p:grpSpPr>
        <p:sp>
          <p:nvSpPr>
            <p:cNvPr id="120" name="椭圆 119"/>
            <p:cNvSpPr/>
            <p:nvPr/>
          </p:nvSpPr>
          <p:spPr>
            <a:xfrm>
              <a:off x="3698086" y="2960741"/>
              <a:ext cx="1565902" cy="156590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  <a:alpha val="20000"/>
              </a:schemeClr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zh-CN" altLang="en-US" sz="1200" kern="0" dirty="0">
                <a:solidFill>
                  <a:prstClr val="white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sp>
          <p:nvSpPr>
            <p:cNvPr id="121" name="椭圆 120"/>
            <p:cNvSpPr/>
            <p:nvPr/>
          </p:nvSpPr>
          <p:spPr>
            <a:xfrm>
              <a:off x="4849526" y="2960741"/>
              <a:ext cx="1565902" cy="156590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  <a:alpha val="20000"/>
              </a:schemeClr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zh-CN" altLang="en-US" sz="1200" kern="0" dirty="0">
                <a:solidFill>
                  <a:prstClr val="white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</p:grpSp>
      <p:sp>
        <p:nvSpPr>
          <p:cNvPr id="122" name="文本框 16"/>
          <p:cNvSpPr txBox="1"/>
          <p:nvPr/>
        </p:nvSpPr>
        <p:spPr>
          <a:xfrm>
            <a:off x="1929581" y="3005003"/>
            <a:ext cx="1189674" cy="97347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5000"/>
              </a:lnSpc>
            </a:pPr>
            <a:r>
              <a:rPr lang="zh-CN" altLang="en-US" sz="2400" spc="150" dirty="0">
                <a:solidFill>
                  <a:schemeClr val="bg1">
                    <a:lumMod val="95000"/>
                  </a:schemeClr>
                </a:solidFill>
                <a:latin typeface="+mn-ea"/>
                <a:sym typeface="Arial" panose="020B0604020202020204" pitchFamily="34" charset="0"/>
              </a:rPr>
              <a:t>特点</a:t>
            </a:r>
            <a:br>
              <a:rPr lang="en-US" altLang="zh-CN" sz="2400" spc="150" dirty="0">
                <a:solidFill>
                  <a:schemeClr val="bg1">
                    <a:lumMod val="95000"/>
                  </a:schemeClr>
                </a:solidFill>
                <a:latin typeface="+mn-ea"/>
                <a:sym typeface="Arial" panose="020B0604020202020204" pitchFamily="34" charset="0"/>
              </a:rPr>
            </a:br>
            <a:r>
              <a:rPr lang="zh-CN" altLang="en-US" sz="2400" spc="150" dirty="0">
                <a:solidFill>
                  <a:schemeClr val="bg1">
                    <a:lumMod val="95000"/>
                  </a:schemeClr>
                </a:solidFill>
                <a:latin typeface="+mn-ea"/>
                <a:sym typeface="Arial" panose="020B0604020202020204" pitchFamily="34" charset="0"/>
              </a:rPr>
              <a:t>一</a:t>
            </a:r>
            <a:endParaRPr lang="zh-CN" altLang="en-US" sz="2400" spc="150" dirty="0">
              <a:solidFill>
                <a:schemeClr val="bg1">
                  <a:lumMod val="9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123" name="Title 3"/>
          <p:cNvSpPr txBox="1"/>
          <p:nvPr/>
        </p:nvSpPr>
        <p:spPr>
          <a:xfrm>
            <a:off x="4294016" y="2924379"/>
            <a:ext cx="3173583" cy="85660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3600" b="1" i="0" kern="1200">
                <a:solidFill>
                  <a:schemeClr val="tx1"/>
                </a:solidFill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pPr algn="just">
              <a:lnSpc>
                <a:spcPct val="13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150000"/>
            </a:pPr>
            <a:r>
              <a:rPr lang="zh-CN" altLang="en-US" sz="1800" b="0" dirty="0">
                <a:solidFill>
                  <a:schemeClr val="bg1">
                    <a:lumMod val="95000"/>
                  </a:schemeClr>
                </a:solidFill>
                <a:latin typeface="+mn-ea"/>
                <a:ea typeface="+mn-ea"/>
                <a:cs typeface="Roboto Light" panose="02000000000000000000" charset="0"/>
              </a:rPr>
              <a:t>点击此处添加正文，文字是您思想的提炼</a:t>
            </a:r>
            <a:endParaRPr lang="zh-CN" altLang="en-US" sz="1800" b="0" dirty="0">
              <a:solidFill>
                <a:schemeClr val="bg1">
                  <a:lumMod val="95000"/>
                </a:schemeClr>
              </a:solidFill>
              <a:latin typeface="+mn-ea"/>
              <a:ea typeface="+mn-ea"/>
              <a:cs typeface="Roboto Light" panose="02000000000000000000" charset="0"/>
            </a:endParaRPr>
          </a:p>
        </p:txBody>
      </p:sp>
      <p:sp>
        <p:nvSpPr>
          <p:cNvPr id="124" name="Title 3"/>
          <p:cNvSpPr txBox="1"/>
          <p:nvPr/>
        </p:nvSpPr>
        <p:spPr>
          <a:xfrm>
            <a:off x="8406445" y="3349621"/>
            <a:ext cx="2509205" cy="219433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3600" b="1" i="0" kern="1200">
                <a:solidFill>
                  <a:schemeClr val="tx1"/>
                </a:solidFill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pPr>
              <a:lnSpc>
                <a:spcPct val="13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150000"/>
            </a:pPr>
            <a:r>
              <a:rPr lang="zh-CN" altLang="en-US" sz="1800" b="0" dirty="0">
                <a:solidFill>
                  <a:schemeClr val="bg1">
                    <a:lumMod val="95000"/>
                  </a:schemeClr>
                </a:solidFill>
                <a:latin typeface="+mn-ea"/>
                <a:ea typeface="+mn-ea"/>
                <a:cs typeface="Roboto Light" panose="02000000000000000000" charset="0"/>
              </a:rPr>
              <a:t>您的正文已经简明扼要，字字珠玑，但信息却干丝万缕、错综复杂，请您尽可能提炼思想的精髓，否则容易造成观者的阅读压力</a:t>
            </a:r>
            <a:endParaRPr lang="zh-CN" altLang="en-US" sz="1800" b="0" dirty="0">
              <a:solidFill>
                <a:schemeClr val="bg1">
                  <a:lumMod val="95000"/>
                </a:schemeClr>
              </a:solidFill>
              <a:latin typeface="+mn-ea"/>
              <a:ea typeface="+mn-ea"/>
              <a:cs typeface="Roboto Light" panose="02000000000000000000" charset="0"/>
            </a:endParaRPr>
          </a:p>
        </p:txBody>
      </p:sp>
      <p:sp>
        <p:nvSpPr>
          <p:cNvPr id="125" name="Title 3"/>
          <p:cNvSpPr txBox="1"/>
          <p:nvPr/>
        </p:nvSpPr>
        <p:spPr>
          <a:xfrm>
            <a:off x="4907694" y="4527442"/>
            <a:ext cx="2657356" cy="122408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3600" b="1" i="0" kern="1200">
                <a:solidFill>
                  <a:schemeClr val="tx1"/>
                </a:solidFill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pPr algn="just">
              <a:lnSpc>
                <a:spcPct val="13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150000"/>
            </a:pPr>
            <a:r>
              <a:rPr lang="zh-CN" altLang="en-US" sz="1800" b="0" dirty="0">
                <a:solidFill>
                  <a:schemeClr val="bg1">
                    <a:lumMod val="95000"/>
                  </a:schemeClr>
                </a:solidFill>
                <a:latin typeface="+mn-ea"/>
                <a:ea typeface="+mn-ea"/>
                <a:cs typeface="Roboto Light" panose="02000000000000000000" charset="0"/>
              </a:rPr>
              <a:t>点击此处添加正文，文字是您思想的提炼，请阐述您的观点</a:t>
            </a:r>
            <a:endParaRPr lang="zh-CN" altLang="en-US" sz="1800" b="0" dirty="0">
              <a:solidFill>
                <a:schemeClr val="bg1">
                  <a:lumMod val="95000"/>
                </a:schemeClr>
              </a:solidFill>
              <a:latin typeface="+mn-ea"/>
              <a:ea typeface="+mn-ea"/>
              <a:cs typeface="Roboto Light" panose="02000000000000000000" charset="0"/>
            </a:endParaRPr>
          </a:p>
        </p:txBody>
      </p:sp>
      <p:sp>
        <p:nvSpPr>
          <p:cNvPr id="126" name="平行四边形 125"/>
          <p:cNvSpPr/>
          <p:nvPr/>
        </p:nvSpPr>
        <p:spPr>
          <a:xfrm>
            <a:off x="4144801" y="2637845"/>
            <a:ext cx="2078199" cy="202283"/>
          </a:xfrm>
          <a:prstGeom prst="parallelogram">
            <a:avLst>
              <a:gd name="adj" fmla="val 52081"/>
            </a:avLst>
          </a:prstGeom>
          <a:gradFill>
            <a:gsLst>
              <a:gs pos="100000">
                <a:schemeClr val="accent1">
                  <a:lumMod val="60000"/>
                  <a:lumOff val="40000"/>
                </a:schemeClr>
              </a:gs>
              <a:gs pos="0">
                <a:schemeClr val="accent1">
                  <a:alpha val="0"/>
                </a:schemeClr>
              </a:gs>
            </a:gsLst>
            <a:lin ang="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+mn-cs"/>
            </a:endParaRPr>
          </a:p>
        </p:txBody>
      </p:sp>
      <p:sp>
        <p:nvSpPr>
          <p:cNvPr id="127" name="文本框 126"/>
          <p:cNvSpPr txBox="1"/>
          <p:nvPr/>
        </p:nvSpPr>
        <p:spPr>
          <a:xfrm>
            <a:off x="4294017" y="2385376"/>
            <a:ext cx="175844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  <a:cs typeface="Roboto Light" panose="02000000000000000000" charset="0"/>
              </a:rPr>
              <a:t>第一个标题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28" name="平行四边形 127"/>
          <p:cNvSpPr/>
          <p:nvPr/>
        </p:nvSpPr>
        <p:spPr>
          <a:xfrm>
            <a:off x="4791370" y="4260724"/>
            <a:ext cx="2078199" cy="202283"/>
          </a:xfrm>
          <a:prstGeom prst="parallelogram">
            <a:avLst>
              <a:gd name="adj" fmla="val 52081"/>
            </a:avLst>
          </a:prstGeom>
          <a:gradFill>
            <a:gsLst>
              <a:gs pos="100000">
                <a:schemeClr val="accent1">
                  <a:lumMod val="60000"/>
                  <a:lumOff val="40000"/>
                </a:schemeClr>
              </a:gs>
              <a:gs pos="0">
                <a:schemeClr val="accent1">
                  <a:alpha val="0"/>
                </a:schemeClr>
              </a:gs>
            </a:gsLst>
            <a:lin ang="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kern="0" dirty="0">
              <a:solidFill>
                <a:prstClr val="white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129" name="文本框 128"/>
          <p:cNvSpPr txBox="1"/>
          <p:nvPr/>
        </p:nvSpPr>
        <p:spPr>
          <a:xfrm>
            <a:off x="4907694" y="4008255"/>
            <a:ext cx="234620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  <a:cs typeface="Roboto Light" panose="02000000000000000000" charset="0"/>
              </a:rPr>
              <a:t>第二个标题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+mj-ea"/>
              <a:ea typeface="+mj-ea"/>
              <a:cs typeface="Roboto Light" panose="02000000000000000000" charset="0"/>
            </a:endParaRPr>
          </a:p>
        </p:txBody>
      </p:sp>
      <p:sp>
        <p:nvSpPr>
          <p:cNvPr id="130" name="平行四边形 129"/>
          <p:cNvSpPr/>
          <p:nvPr/>
        </p:nvSpPr>
        <p:spPr>
          <a:xfrm>
            <a:off x="8313540" y="3076395"/>
            <a:ext cx="2078199" cy="202283"/>
          </a:xfrm>
          <a:prstGeom prst="parallelogram">
            <a:avLst>
              <a:gd name="adj" fmla="val 52081"/>
            </a:avLst>
          </a:prstGeom>
          <a:gradFill>
            <a:gsLst>
              <a:gs pos="100000">
                <a:schemeClr val="accent1">
                  <a:lumMod val="60000"/>
                  <a:lumOff val="40000"/>
                </a:schemeClr>
              </a:gs>
              <a:gs pos="0">
                <a:schemeClr val="accent1">
                  <a:alpha val="0"/>
                </a:schemeClr>
              </a:gs>
            </a:gsLst>
            <a:lin ang="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kern="0" dirty="0">
              <a:solidFill>
                <a:prstClr val="white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131" name="文本框 130"/>
          <p:cNvSpPr txBox="1"/>
          <p:nvPr/>
        </p:nvSpPr>
        <p:spPr>
          <a:xfrm>
            <a:off x="8429864" y="2823926"/>
            <a:ext cx="234620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  <a:cs typeface="Roboto Light" panose="02000000000000000000" charset="0"/>
              </a:rPr>
              <a:t>第三个标题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+mj-ea"/>
              <a:ea typeface="+mj-ea"/>
              <a:cs typeface="Roboto Light" panose="02000000000000000000" charset="0"/>
            </a:endParaRPr>
          </a:p>
        </p:txBody>
      </p:sp>
      <p:sp>
        <p:nvSpPr>
          <p:cNvPr id="132" name="椭圆 131"/>
          <p:cNvSpPr/>
          <p:nvPr/>
        </p:nvSpPr>
        <p:spPr>
          <a:xfrm>
            <a:off x="3420195" y="2546137"/>
            <a:ext cx="151200" cy="15211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33" name="椭圆 132"/>
          <p:cNvSpPr/>
          <p:nvPr/>
        </p:nvSpPr>
        <p:spPr>
          <a:xfrm>
            <a:off x="4143370" y="4157078"/>
            <a:ext cx="151200" cy="15211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34" name="椭圆 133"/>
          <p:cNvSpPr/>
          <p:nvPr/>
        </p:nvSpPr>
        <p:spPr>
          <a:xfrm>
            <a:off x="4295770" y="5862511"/>
            <a:ext cx="151200" cy="15211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35" name="任意多边形: 形状 134"/>
          <p:cNvSpPr/>
          <p:nvPr/>
        </p:nvSpPr>
        <p:spPr>
          <a:xfrm>
            <a:off x="4545693" y="3362280"/>
            <a:ext cx="3831771" cy="2569029"/>
          </a:xfrm>
          <a:custGeom>
            <a:avLst/>
            <a:gdLst>
              <a:gd name="connsiteX0" fmla="*/ 0 w 3831771"/>
              <a:gd name="connsiteY0" fmla="*/ 2569029 h 2569029"/>
              <a:gd name="connsiteX1" fmla="*/ 2960914 w 3831771"/>
              <a:gd name="connsiteY1" fmla="*/ 2438400 h 2569029"/>
              <a:gd name="connsiteX2" fmla="*/ 3831771 w 3831771"/>
              <a:gd name="connsiteY2" fmla="*/ 0 h 2569029"/>
              <a:gd name="connsiteX3" fmla="*/ 3831771 w 3831771"/>
              <a:gd name="connsiteY3" fmla="*/ 0 h 2569029"/>
              <a:gd name="connsiteX0-1" fmla="*/ 0 w 3831771"/>
              <a:gd name="connsiteY0-2" fmla="*/ 2569029 h 2569029"/>
              <a:gd name="connsiteX1-3" fmla="*/ 2977243 w 3831771"/>
              <a:gd name="connsiteY1-4" fmla="*/ 2569028 h 2569029"/>
              <a:gd name="connsiteX2-5" fmla="*/ 3831771 w 3831771"/>
              <a:gd name="connsiteY2-6" fmla="*/ 0 h 2569029"/>
              <a:gd name="connsiteX3-7" fmla="*/ 3831771 w 3831771"/>
              <a:gd name="connsiteY3-8" fmla="*/ 0 h 256902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3831771" h="2569029">
                <a:moveTo>
                  <a:pt x="0" y="2569029"/>
                </a:moveTo>
                <a:lnTo>
                  <a:pt x="2977243" y="2569028"/>
                </a:lnTo>
                <a:lnTo>
                  <a:pt x="3831771" y="0"/>
                </a:lnTo>
                <a:lnTo>
                  <a:pt x="3831771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chemeClr val="accent1"/>
                </a:gs>
                <a:gs pos="50000">
                  <a:schemeClr val="accent1">
                    <a:alpha val="0"/>
                  </a:schemeClr>
                </a:gs>
                <a:gs pos="100000">
                  <a:schemeClr val="accent1"/>
                </a:gs>
              </a:gsLst>
              <a:lin ang="270000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200" kern="0" dirty="0">
              <a:solidFill>
                <a:prstClr val="white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grpSp>
        <p:nvGrpSpPr>
          <p:cNvPr id="163" name="组合 162"/>
          <p:cNvGrpSpPr/>
          <p:nvPr/>
        </p:nvGrpSpPr>
        <p:grpSpPr>
          <a:xfrm>
            <a:off x="4309872" y="729488"/>
            <a:ext cx="3572256" cy="830997"/>
            <a:chOff x="5518149" y="715596"/>
            <a:chExt cx="3098802" cy="830997"/>
          </a:xfrm>
        </p:grpSpPr>
        <p:sp>
          <p:nvSpPr>
            <p:cNvPr id="147" name="文本框 146"/>
            <p:cNvSpPr txBox="1"/>
            <p:nvPr/>
          </p:nvSpPr>
          <p:spPr>
            <a:xfrm>
              <a:off x="5518149" y="715596"/>
              <a:ext cx="309880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800" spc="300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+mj-ea"/>
                  <a:ea typeface="+mj-ea"/>
                  <a:cs typeface="阿里巴巴普惠体 H" panose="00020600040101010101" pitchFamily="18" charset="-122"/>
                </a:rPr>
                <a:t>前言</a:t>
              </a:r>
              <a:endParaRPr lang="zh-CN" altLang="en-US" sz="4800" spc="3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ea"/>
                <a:ea typeface="+mj-ea"/>
                <a:cs typeface="阿里巴巴普惠体 H" panose="00020600040101010101" pitchFamily="18" charset="-122"/>
              </a:endParaRPr>
            </a:p>
          </p:txBody>
        </p:sp>
        <p:grpSp>
          <p:nvGrpSpPr>
            <p:cNvPr id="160" name="组合 159"/>
            <p:cNvGrpSpPr/>
            <p:nvPr/>
          </p:nvGrpSpPr>
          <p:grpSpPr>
            <a:xfrm>
              <a:off x="5892800" y="1015056"/>
              <a:ext cx="2349500" cy="232076"/>
              <a:chOff x="5861231" y="1015056"/>
              <a:chExt cx="2349498" cy="232076"/>
            </a:xfrm>
          </p:grpSpPr>
          <p:sp>
            <p:nvSpPr>
              <p:cNvPr id="157" name="等腰三角形 156"/>
              <p:cNvSpPr/>
              <p:nvPr/>
            </p:nvSpPr>
            <p:spPr>
              <a:xfrm rot="5400000">
                <a:off x="7961341" y="997744"/>
                <a:ext cx="232076" cy="266700"/>
              </a:xfrm>
              <a:prstGeom prst="triangle">
                <a:avLst/>
              </a:pr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50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Roboto" panose="02000000000000000000"/>
                  <a:ea typeface="思源黑体 CN Regular"/>
                </a:endParaRPr>
              </a:p>
            </p:txBody>
          </p:sp>
          <p:sp>
            <p:nvSpPr>
              <p:cNvPr id="159" name="等腰三角形 158"/>
              <p:cNvSpPr/>
              <p:nvPr/>
            </p:nvSpPr>
            <p:spPr>
              <a:xfrm rot="16200000" flipH="1">
                <a:off x="5878543" y="997744"/>
                <a:ext cx="232076" cy="266700"/>
              </a:xfrm>
              <a:prstGeom prst="triangle">
                <a:avLst/>
              </a:pr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50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Roboto" panose="02000000000000000000"/>
                  <a:ea typeface="思源黑体 CN Regular"/>
                </a:endParaRPr>
              </a:p>
            </p:txBody>
          </p:sp>
        </p:grpSp>
      </p:grpSp>
      <p:sp>
        <p:nvSpPr>
          <p:cNvPr id="115" name="文本框 12"/>
          <p:cNvSpPr txBox="1"/>
          <p:nvPr/>
        </p:nvSpPr>
        <p:spPr>
          <a:xfrm>
            <a:off x="1319981" y="4359044"/>
            <a:ext cx="941544" cy="97347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5000"/>
              </a:lnSpc>
            </a:pPr>
            <a:r>
              <a:rPr lang="zh-CN" altLang="en-US" sz="2400" spc="150" dirty="0">
                <a:solidFill>
                  <a:schemeClr val="bg1">
                    <a:lumMod val="95000"/>
                  </a:schemeClr>
                </a:solidFill>
                <a:latin typeface="+mn-ea"/>
                <a:sym typeface="Arial" panose="020B0604020202020204" pitchFamily="34" charset="0"/>
              </a:rPr>
              <a:t>特点二</a:t>
            </a:r>
            <a:endParaRPr lang="zh-CN" altLang="en-US" sz="2400" spc="150" dirty="0">
              <a:solidFill>
                <a:schemeClr val="bg1">
                  <a:lumMod val="9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116" name="文本框 14"/>
          <p:cNvSpPr txBox="1"/>
          <p:nvPr/>
        </p:nvSpPr>
        <p:spPr>
          <a:xfrm>
            <a:off x="2482031" y="4359044"/>
            <a:ext cx="1280792" cy="97347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5000"/>
              </a:lnSpc>
            </a:pPr>
            <a:r>
              <a:rPr lang="zh-CN" altLang="en-US" sz="2400" spc="150" dirty="0">
                <a:solidFill>
                  <a:schemeClr val="bg1">
                    <a:lumMod val="95000"/>
                  </a:schemeClr>
                </a:solidFill>
                <a:latin typeface="+mn-ea"/>
                <a:sym typeface="Arial" panose="020B0604020202020204" pitchFamily="34" charset="0"/>
              </a:rPr>
              <a:t>特点</a:t>
            </a:r>
            <a:br>
              <a:rPr lang="en-US" altLang="zh-CN" sz="2400" spc="150" dirty="0">
                <a:solidFill>
                  <a:schemeClr val="bg1">
                    <a:lumMod val="95000"/>
                  </a:schemeClr>
                </a:solidFill>
                <a:latin typeface="+mn-ea"/>
                <a:sym typeface="Arial" panose="020B0604020202020204" pitchFamily="34" charset="0"/>
              </a:rPr>
            </a:br>
            <a:r>
              <a:rPr lang="zh-CN" altLang="en-US" sz="2400" spc="150" dirty="0">
                <a:solidFill>
                  <a:schemeClr val="bg1">
                    <a:lumMod val="95000"/>
                  </a:schemeClr>
                </a:solidFill>
                <a:latin typeface="+mn-ea"/>
                <a:sym typeface="Arial" panose="020B0604020202020204" pitchFamily="34" charset="0"/>
              </a:rPr>
              <a:t>三</a:t>
            </a:r>
            <a:endParaRPr lang="zh-CN" altLang="en-US" sz="2400" spc="150" dirty="0">
              <a:solidFill>
                <a:schemeClr val="bg1">
                  <a:lumMod val="9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4309872" y="729488"/>
            <a:ext cx="3572256" cy="830997"/>
            <a:chOff x="5518149" y="715596"/>
            <a:chExt cx="3098802" cy="830997"/>
          </a:xfrm>
        </p:grpSpPr>
        <p:sp>
          <p:nvSpPr>
            <p:cNvPr id="23" name="文本框 22"/>
            <p:cNvSpPr txBox="1"/>
            <p:nvPr/>
          </p:nvSpPr>
          <p:spPr>
            <a:xfrm>
              <a:off x="5518149" y="715596"/>
              <a:ext cx="309880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800" spc="300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+mj-ea"/>
                  <a:ea typeface="+mj-ea"/>
                  <a:cs typeface="阿里巴巴普惠体 H" panose="00020600040101010101" pitchFamily="18" charset="-122"/>
                </a:rPr>
                <a:t>目录</a:t>
              </a:r>
              <a:endParaRPr lang="zh-CN" altLang="en-US" sz="4800" spc="3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ea"/>
                <a:ea typeface="+mj-ea"/>
                <a:cs typeface="阿里巴巴普惠体 H" panose="00020600040101010101" pitchFamily="18" charset="-122"/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5892800" y="1015056"/>
              <a:ext cx="2349500" cy="232076"/>
              <a:chOff x="5861231" y="1015056"/>
              <a:chExt cx="2349498" cy="232076"/>
            </a:xfrm>
          </p:grpSpPr>
          <p:sp>
            <p:nvSpPr>
              <p:cNvPr id="25" name="等腰三角形 24"/>
              <p:cNvSpPr/>
              <p:nvPr/>
            </p:nvSpPr>
            <p:spPr>
              <a:xfrm rot="5400000">
                <a:off x="7961341" y="997744"/>
                <a:ext cx="232076" cy="266700"/>
              </a:xfrm>
              <a:prstGeom prst="triangle">
                <a:avLst/>
              </a:pr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50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Roboto" panose="02000000000000000000"/>
                  <a:ea typeface="思源黑体 CN Regular"/>
                </a:endParaRPr>
              </a:p>
            </p:txBody>
          </p:sp>
          <p:sp>
            <p:nvSpPr>
              <p:cNvPr id="26" name="等腰三角形 25"/>
              <p:cNvSpPr/>
              <p:nvPr/>
            </p:nvSpPr>
            <p:spPr>
              <a:xfrm rot="16200000" flipH="1">
                <a:off x="5878543" y="997744"/>
                <a:ext cx="232076" cy="266700"/>
              </a:xfrm>
              <a:prstGeom prst="triangle">
                <a:avLst/>
              </a:pr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50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Roboto" panose="02000000000000000000"/>
                  <a:ea typeface="思源黑体 CN Regular"/>
                </a:endParaRPr>
              </a:p>
            </p:txBody>
          </p:sp>
        </p:grpSp>
      </p:grpSp>
      <p:sp>
        <p:nvSpPr>
          <p:cNvPr id="39" name="圆角矩形 3"/>
          <p:cNvSpPr/>
          <p:nvPr/>
        </p:nvSpPr>
        <p:spPr>
          <a:xfrm>
            <a:off x="2964657" y="2357120"/>
            <a:ext cx="2765424" cy="925832"/>
          </a:xfrm>
          <a:prstGeom prst="roundRect">
            <a:avLst>
              <a:gd name="adj" fmla="val 2600"/>
            </a:avLst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sp>
        <p:nvSpPr>
          <p:cNvPr id="40" name="矩形: 圆角 39"/>
          <p:cNvSpPr/>
          <p:nvPr/>
        </p:nvSpPr>
        <p:spPr>
          <a:xfrm>
            <a:off x="3381110" y="2105025"/>
            <a:ext cx="1932516" cy="464184"/>
          </a:xfrm>
          <a:prstGeom prst="roundRect">
            <a:avLst>
              <a:gd name="adj" fmla="val 50000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3731815" y="2114641"/>
            <a:ext cx="1231107" cy="442035"/>
          </a:xfrm>
          <a:prstGeom prst="rect">
            <a:avLst/>
          </a:prstGeom>
        </p:spPr>
        <p:txBody>
          <a:bodyPr wrap="none" lIns="0" tIns="36000" rIns="0" bIns="36000" rtlCol="0">
            <a:spAutoFit/>
          </a:bodyPr>
          <a:lstStyle/>
          <a:p>
            <a:pPr marL="0" indent="0" algn="ctr">
              <a:buNone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第一部分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3017678" y="2621234"/>
            <a:ext cx="2659380" cy="513914"/>
          </a:xfrm>
          <a:prstGeom prst="rect">
            <a:avLst/>
          </a:prstGeom>
        </p:spPr>
        <p:txBody>
          <a:bodyPr wrap="square" lIns="0" tIns="36000" rIns="0" bIns="3600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400" kern="100" dirty="0">
                <a:solidFill>
                  <a:schemeClr val="bg1">
                    <a:lumMod val="95000"/>
                  </a:schemeClr>
                </a:solidFill>
                <a:effectLst/>
                <a:latin typeface="+mn-ea"/>
                <a:cs typeface="Times New Roman" panose="02020603050405020304" pitchFamily="18" charset="0"/>
              </a:rPr>
              <a:t>我们是谁</a:t>
            </a:r>
            <a:endParaRPr lang="zh-CN" altLang="en-US" sz="2400" kern="100" dirty="0">
              <a:solidFill>
                <a:schemeClr val="bg1">
                  <a:lumMod val="95000"/>
                </a:schemeClr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43" name="圆角矩形 3"/>
          <p:cNvSpPr/>
          <p:nvPr/>
        </p:nvSpPr>
        <p:spPr>
          <a:xfrm>
            <a:off x="6461920" y="2357119"/>
            <a:ext cx="2765424" cy="925832"/>
          </a:xfrm>
          <a:prstGeom prst="roundRect">
            <a:avLst>
              <a:gd name="adj" fmla="val 2600"/>
            </a:avLst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sp>
        <p:nvSpPr>
          <p:cNvPr id="47" name="矩形: 圆角 46"/>
          <p:cNvSpPr/>
          <p:nvPr/>
        </p:nvSpPr>
        <p:spPr>
          <a:xfrm>
            <a:off x="6878374" y="2105025"/>
            <a:ext cx="1932516" cy="464184"/>
          </a:xfrm>
          <a:prstGeom prst="roundRect">
            <a:avLst>
              <a:gd name="adj" fmla="val 50000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7225874" y="2114641"/>
            <a:ext cx="1237519" cy="442035"/>
          </a:xfrm>
          <a:prstGeom prst="rect">
            <a:avLst/>
          </a:prstGeom>
        </p:spPr>
        <p:txBody>
          <a:bodyPr wrap="none" lIns="0" tIns="36000" rIns="0" bIns="36000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第二部分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6514942" y="2621234"/>
            <a:ext cx="2659380" cy="513914"/>
          </a:xfrm>
          <a:prstGeom prst="rect">
            <a:avLst/>
          </a:prstGeom>
        </p:spPr>
        <p:txBody>
          <a:bodyPr wrap="square" lIns="0" tIns="36000" rIns="0" bIns="3600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400" kern="100" dirty="0">
                <a:solidFill>
                  <a:schemeClr val="bg1">
                    <a:lumMod val="95000"/>
                  </a:schemeClr>
                </a:solidFill>
                <a:effectLst/>
                <a:latin typeface="+mn-ea"/>
                <a:cs typeface="Times New Roman" panose="02020603050405020304" pitchFamily="18" charset="0"/>
              </a:rPr>
              <a:t>我们做什么</a:t>
            </a:r>
            <a:endParaRPr lang="zh-CN" altLang="en-US" sz="2400" kern="100" dirty="0">
              <a:solidFill>
                <a:schemeClr val="bg1">
                  <a:lumMod val="95000"/>
                </a:schemeClr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35" name="圆角矩形 3"/>
          <p:cNvSpPr/>
          <p:nvPr/>
        </p:nvSpPr>
        <p:spPr>
          <a:xfrm>
            <a:off x="8210551" y="4014469"/>
            <a:ext cx="2765424" cy="925832"/>
          </a:xfrm>
          <a:prstGeom prst="roundRect">
            <a:avLst>
              <a:gd name="adj" fmla="val 2600"/>
            </a:avLst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sp>
        <p:nvSpPr>
          <p:cNvPr id="50" name="矩形: 圆角 49"/>
          <p:cNvSpPr/>
          <p:nvPr/>
        </p:nvSpPr>
        <p:spPr>
          <a:xfrm>
            <a:off x="8627005" y="3768725"/>
            <a:ext cx="1932516" cy="464184"/>
          </a:xfrm>
          <a:prstGeom prst="roundRect">
            <a:avLst>
              <a:gd name="adj" fmla="val 50000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8977710" y="3778341"/>
            <a:ext cx="1231107" cy="442035"/>
          </a:xfrm>
          <a:prstGeom prst="rect">
            <a:avLst/>
          </a:prstGeom>
        </p:spPr>
        <p:txBody>
          <a:bodyPr wrap="square" lIns="0" tIns="36000" rIns="0" bIns="36000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第五部分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8263573" y="4284934"/>
            <a:ext cx="2659380" cy="513914"/>
          </a:xfrm>
          <a:prstGeom prst="rect">
            <a:avLst/>
          </a:prstGeom>
        </p:spPr>
        <p:txBody>
          <a:bodyPr wrap="square" lIns="0" tIns="36000" rIns="0" bIns="3600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400" kern="100" dirty="0">
                <a:solidFill>
                  <a:schemeClr val="bg1">
                    <a:lumMod val="95000"/>
                  </a:schemeClr>
                </a:solidFill>
                <a:effectLst/>
                <a:latin typeface="+mn-ea"/>
                <a:cs typeface="Times New Roman" panose="02020603050405020304" pitchFamily="18" charset="0"/>
              </a:rPr>
              <a:t>财务融资</a:t>
            </a:r>
            <a:endParaRPr lang="zh-CN" altLang="en-US" sz="2400" kern="100" dirty="0">
              <a:solidFill>
                <a:schemeClr val="bg1">
                  <a:lumMod val="95000"/>
                </a:schemeClr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31" name="圆角矩形 3"/>
          <p:cNvSpPr/>
          <p:nvPr/>
        </p:nvSpPr>
        <p:spPr>
          <a:xfrm>
            <a:off x="4713288" y="4014469"/>
            <a:ext cx="2765424" cy="925832"/>
          </a:xfrm>
          <a:prstGeom prst="roundRect">
            <a:avLst>
              <a:gd name="adj" fmla="val 2600"/>
            </a:avLst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sp>
        <p:nvSpPr>
          <p:cNvPr id="53" name="矩形: 圆角 52"/>
          <p:cNvSpPr/>
          <p:nvPr/>
        </p:nvSpPr>
        <p:spPr>
          <a:xfrm>
            <a:off x="5129742" y="3768725"/>
            <a:ext cx="1932516" cy="464184"/>
          </a:xfrm>
          <a:prstGeom prst="roundRect">
            <a:avLst>
              <a:gd name="adj" fmla="val 50000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5480447" y="3778341"/>
            <a:ext cx="1231107" cy="442035"/>
          </a:xfrm>
          <a:prstGeom prst="rect">
            <a:avLst/>
          </a:prstGeom>
        </p:spPr>
        <p:txBody>
          <a:bodyPr wrap="square" lIns="0" tIns="36000" rIns="0" bIns="36000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第四部分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4766310" y="4284934"/>
            <a:ext cx="2659380" cy="513914"/>
          </a:xfrm>
          <a:prstGeom prst="rect">
            <a:avLst/>
          </a:prstGeom>
        </p:spPr>
        <p:txBody>
          <a:bodyPr wrap="square" lIns="0" tIns="36000" rIns="0" bIns="3600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400" kern="100" dirty="0">
                <a:solidFill>
                  <a:schemeClr val="bg1">
                    <a:lumMod val="95000"/>
                  </a:schemeClr>
                </a:solidFill>
                <a:effectLst/>
                <a:latin typeface="+mn-ea"/>
                <a:cs typeface="Times New Roman" panose="02020603050405020304" pitchFamily="18" charset="0"/>
              </a:rPr>
              <a:t>未来展望</a:t>
            </a:r>
            <a:endParaRPr lang="zh-CN" altLang="en-US" sz="2400" kern="100" dirty="0">
              <a:solidFill>
                <a:schemeClr val="bg1">
                  <a:lumMod val="95000"/>
                </a:schemeClr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7" name="圆角矩形 3"/>
          <p:cNvSpPr/>
          <p:nvPr/>
        </p:nvSpPr>
        <p:spPr>
          <a:xfrm>
            <a:off x="1216026" y="4014469"/>
            <a:ext cx="2765424" cy="925832"/>
          </a:xfrm>
          <a:prstGeom prst="roundRect">
            <a:avLst>
              <a:gd name="adj" fmla="val 2600"/>
            </a:avLst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sp>
        <p:nvSpPr>
          <p:cNvPr id="56" name="矩形: 圆角 55"/>
          <p:cNvSpPr/>
          <p:nvPr/>
        </p:nvSpPr>
        <p:spPr>
          <a:xfrm>
            <a:off x="1632480" y="3768725"/>
            <a:ext cx="1932516" cy="464184"/>
          </a:xfrm>
          <a:prstGeom prst="roundRect">
            <a:avLst>
              <a:gd name="adj" fmla="val 50000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1983185" y="3778341"/>
            <a:ext cx="1231107" cy="442035"/>
          </a:xfrm>
          <a:prstGeom prst="rect">
            <a:avLst/>
          </a:prstGeom>
        </p:spPr>
        <p:txBody>
          <a:bodyPr wrap="square" lIns="0" tIns="36000" rIns="0" bIns="36000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第三部分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1269048" y="4284934"/>
            <a:ext cx="2659380" cy="513914"/>
          </a:xfrm>
          <a:prstGeom prst="rect">
            <a:avLst/>
          </a:prstGeom>
        </p:spPr>
        <p:txBody>
          <a:bodyPr wrap="square" lIns="0" tIns="36000" rIns="0" bIns="3600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400" kern="100" dirty="0">
                <a:solidFill>
                  <a:schemeClr val="bg1">
                    <a:lumMod val="95000"/>
                  </a:schemeClr>
                </a:solidFill>
                <a:effectLst/>
                <a:latin typeface="+mn-ea"/>
                <a:cs typeface="Times New Roman" panose="02020603050405020304" pitchFamily="18" charset="0"/>
              </a:rPr>
              <a:t>我们怎么做</a:t>
            </a:r>
            <a:endParaRPr lang="zh-CN" altLang="en-US" sz="2400" kern="100" dirty="0">
              <a:solidFill>
                <a:schemeClr val="bg1">
                  <a:lumMod val="95000"/>
                </a:schemeClr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椭圆 10"/>
          <p:cNvSpPr/>
          <p:nvPr/>
        </p:nvSpPr>
        <p:spPr>
          <a:xfrm>
            <a:off x="7744747" y="2266702"/>
            <a:ext cx="1044262" cy="1044262"/>
          </a:xfrm>
          <a:prstGeom prst="ellipse">
            <a:avLst/>
          </a:prstGeom>
          <a:solidFill>
            <a:schemeClr val="accent1">
              <a:lumMod val="60000"/>
              <a:lumOff val="40000"/>
              <a:alpha val="20000"/>
            </a:schemeClr>
          </a:solidFill>
          <a:ln w="31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200" kern="0" dirty="0">
              <a:solidFill>
                <a:prstClr val="white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018642" y="2095687"/>
            <a:ext cx="2398092" cy="255454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altLang="zh-CN" sz="16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01</a:t>
            </a:r>
            <a:endParaRPr lang="zh-CN" altLang="en-US" sz="16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498139" y="1872980"/>
            <a:ext cx="3385542" cy="1088366"/>
          </a:xfrm>
          <a:prstGeom prst="rect">
            <a:avLst/>
          </a:prstGeom>
        </p:spPr>
        <p:txBody>
          <a:bodyPr wrap="none" lIns="0" tIns="36000" rIns="0" bIns="36000" rtlCol="0">
            <a:spAutoFit/>
          </a:bodyPr>
          <a:lstStyle/>
          <a:p>
            <a:r>
              <a:rPr lang="zh-CN" altLang="en-US" sz="6600" dirty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我们是谁</a:t>
            </a:r>
            <a:endParaRPr lang="zh-CN" altLang="en-US" sz="6600" dirty="0">
              <a:solidFill>
                <a:schemeClr val="bg1">
                  <a:lumMod val="9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498138" y="2927711"/>
            <a:ext cx="3385542" cy="288147"/>
          </a:xfrm>
          <a:prstGeom prst="rect">
            <a:avLst/>
          </a:prstGeom>
        </p:spPr>
        <p:txBody>
          <a:bodyPr wrap="square" lIns="0" tIns="36000" rIns="0" bIns="36000" rtlCol="0">
            <a:spAutoFit/>
          </a:bodyPr>
          <a:lstStyle/>
          <a:p>
            <a:r>
              <a:rPr lang="en-US" altLang="zh-CN" sz="1400" kern="100" spc="600" dirty="0">
                <a:solidFill>
                  <a:schemeClr val="bg1">
                    <a:lumMod val="95000"/>
                  </a:schemeClr>
                </a:solidFill>
                <a:effectLst/>
                <a:latin typeface="+mn-ea"/>
                <a:cs typeface="Times New Roman" panose="02020603050405020304" pitchFamily="18" charset="0"/>
              </a:rPr>
              <a:t>Who we are</a:t>
            </a:r>
            <a:endParaRPr lang="zh-CN" altLang="en-US" sz="1400" kern="100" spc="600" dirty="0">
              <a:solidFill>
                <a:schemeClr val="bg1">
                  <a:lumMod val="95000"/>
                </a:schemeClr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1504950" y="3450508"/>
            <a:ext cx="1181100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1498138" y="3766692"/>
            <a:ext cx="3169111" cy="763726"/>
          </a:xfrm>
          <a:prstGeom prst="rect">
            <a:avLst/>
          </a:prstGeom>
        </p:spPr>
        <p:txBody>
          <a:bodyPr wrap="square" lIns="0" tIns="36000" rIns="0" bIns="3600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kern="100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+mn-ea"/>
                <a:cs typeface="Times New Roman" panose="02020603050405020304" pitchFamily="18" charset="0"/>
              </a:rPr>
              <a:t>点击此处添加正文，文字是您思想的提炼</a:t>
            </a:r>
            <a:endParaRPr lang="en-US" altLang="zh-CN" kern="100" dirty="0"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矩形: 圆角 72"/>
          <p:cNvSpPr/>
          <p:nvPr/>
        </p:nvSpPr>
        <p:spPr>
          <a:xfrm>
            <a:off x="1047750" y="2296582"/>
            <a:ext cx="10096500" cy="1790700"/>
          </a:xfrm>
          <a:prstGeom prst="roundRect">
            <a:avLst>
              <a:gd name="adj" fmla="val 4965"/>
            </a:avLst>
          </a:prstGeom>
          <a:ln w="31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6" name="组合 95"/>
          <p:cNvGrpSpPr/>
          <p:nvPr/>
        </p:nvGrpSpPr>
        <p:grpSpPr>
          <a:xfrm>
            <a:off x="4044535" y="729488"/>
            <a:ext cx="4102931" cy="830997"/>
            <a:chOff x="4044535" y="729488"/>
            <a:chExt cx="4102931" cy="830997"/>
          </a:xfrm>
        </p:grpSpPr>
        <p:sp>
          <p:nvSpPr>
            <p:cNvPr id="3" name="文本框 2"/>
            <p:cNvSpPr txBox="1"/>
            <p:nvPr/>
          </p:nvSpPr>
          <p:spPr>
            <a:xfrm>
              <a:off x="4695616" y="729488"/>
              <a:ext cx="280076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800" spc="300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+mj-ea"/>
                  <a:ea typeface="+mj-ea"/>
                  <a:cs typeface="阿里巴巴普惠体 H" panose="00020600040101010101" pitchFamily="18" charset="-122"/>
                </a:rPr>
                <a:t>我们是谁</a:t>
              </a:r>
              <a:endParaRPr lang="zh-CN" altLang="en-US" sz="4800" spc="3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ea"/>
                <a:ea typeface="+mj-ea"/>
                <a:cs typeface="阿里巴巴普惠体 H" panose="00020600040101010101" pitchFamily="18" charset="-122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044535" y="1028948"/>
              <a:ext cx="4102931" cy="232076"/>
              <a:chOff x="5861231" y="1015056"/>
              <a:chExt cx="3559140" cy="232076"/>
            </a:xfrm>
          </p:grpSpPr>
          <p:sp>
            <p:nvSpPr>
              <p:cNvPr id="5" name="等腰三角形 4"/>
              <p:cNvSpPr/>
              <p:nvPr/>
            </p:nvSpPr>
            <p:spPr>
              <a:xfrm rot="5400000">
                <a:off x="9170983" y="997744"/>
                <a:ext cx="232076" cy="266700"/>
              </a:xfrm>
              <a:prstGeom prst="triangle">
                <a:avLst/>
              </a:pr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50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Roboto" panose="02000000000000000000"/>
                  <a:ea typeface="思源黑体 CN Regular"/>
                </a:endParaRPr>
              </a:p>
            </p:txBody>
          </p:sp>
          <p:sp>
            <p:nvSpPr>
              <p:cNvPr id="6" name="等腰三角形 5"/>
              <p:cNvSpPr/>
              <p:nvPr/>
            </p:nvSpPr>
            <p:spPr>
              <a:xfrm rot="16200000" flipH="1">
                <a:off x="5878543" y="997744"/>
                <a:ext cx="232076" cy="266700"/>
              </a:xfrm>
              <a:prstGeom prst="triangle">
                <a:avLst/>
              </a:pr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50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Roboto" panose="02000000000000000000"/>
                  <a:ea typeface="思源黑体 CN Regular"/>
                </a:endParaRPr>
              </a:p>
            </p:txBody>
          </p:sp>
        </p:grpSp>
      </p:grpSp>
      <p:sp>
        <p:nvSpPr>
          <p:cNvPr id="17" name="矩形: 圆角 16"/>
          <p:cNvSpPr>
            <a:spLocks noChangeAspect="1"/>
          </p:cNvSpPr>
          <p:nvPr/>
        </p:nvSpPr>
        <p:spPr>
          <a:xfrm>
            <a:off x="1468874" y="1906526"/>
            <a:ext cx="3523750" cy="2507800"/>
          </a:xfrm>
          <a:prstGeom prst="roundRect">
            <a:avLst>
              <a:gd name="adj" fmla="val 6032"/>
            </a:avLst>
          </a:prstGeom>
          <a:blipFill dpi="0" rotWithShape="1">
            <a:blip r:embed="rId1"/>
            <a:srcRect/>
            <a:stretch>
              <a:fillRect l="-41685" t="-56671" r="181" b="-115063"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dk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6000923" y="2398638"/>
            <a:ext cx="3906839" cy="46480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zh-CN" altLang="en-US" b="0" i="0" u="none" strike="noStrike" kern="1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n-ea"/>
                <a:cs typeface="+mn-cs"/>
              </a:rPr>
              <a:t>位于某省某市某区某县某某小区</a:t>
            </a:r>
            <a:r>
              <a:rPr lang="en-US" altLang="zh-CN" kern="1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XX</a:t>
            </a:r>
            <a:r>
              <a:rPr lang="zh-CN" altLang="en-US" kern="1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号</a:t>
            </a:r>
            <a:endParaRPr lang="zh-CN" altLang="en-US" kern="100" dirty="0">
              <a:solidFill>
                <a:schemeClr val="bg1">
                  <a:lumMod val="95000"/>
                </a:schemeClr>
              </a:solidFill>
              <a:effectLst/>
              <a:latin typeface="+mn-ea"/>
            </a:endParaRPr>
          </a:p>
        </p:txBody>
      </p:sp>
      <p:sp>
        <p:nvSpPr>
          <p:cNvPr id="21" name="矩形: 圆角 20"/>
          <p:cNvSpPr/>
          <p:nvPr/>
        </p:nvSpPr>
        <p:spPr>
          <a:xfrm>
            <a:off x="5676900" y="2525974"/>
            <a:ext cx="298450" cy="298450"/>
          </a:xfrm>
          <a:prstGeom prst="roundRect">
            <a:avLst>
              <a:gd name="adj" fmla="val 27193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51000">
                <a:schemeClr val="accent1">
                  <a:lumMod val="60000"/>
                  <a:lumOff val="40000"/>
                </a:schemeClr>
              </a:gs>
              <a:gs pos="100000">
                <a:schemeClr val="accent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330200" dist="1143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Roboto" panose="02000000000000000000"/>
              <a:ea typeface="思源黑体 CN Regular"/>
            </a:endParaRPr>
          </a:p>
        </p:txBody>
      </p:sp>
      <p:sp>
        <p:nvSpPr>
          <p:cNvPr id="24" name="iconfont-11261-3544208"/>
          <p:cNvSpPr>
            <a:spLocks noChangeAspect="1"/>
          </p:cNvSpPr>
          <p:nvPr/>
        </p:nvSpPr>
        <p:spPr bwMode="auto">
          <a:xfrm>
            <a:off x="5749209" y="2572650"/>
            <a:ext cx="153832" cy="205098"/>
          </a:xfrm>
          <a:custGeom>
            <a:avLst/>
            <a:gdLst>
              <a:gd name="T0" fmla="*/ 2333 w 9600"/>
              <a:gd name="T1" fmla="*/ 9827 h 12800"/>
              <a:gd name="T2" fmla="*/ 4800 w 9600"/>
              <a:gd name="T3" fmla="*/ 12000 h 12800"/>
              <a:gd name="T4" fmla="*/ 7267 w 9600"/>
              <a:gd name="T5" fmla="*/ 9827 h 12800"/>
              <a:gd name="T6" fmla="*/ 9600 w 9600"/>
              <a:gd name="T7" fmla="*/ 11200 h 12800"/>
              <a:gd name="T8" fmla="*/ 4800 w 9600"/>
              <a:gd name="T9" fmla="*/ 12800 h 12800"/>
              <a:gd name="T10" fmla="*/ 0 w 9600"/>
              <a:gd name="T11" fmla="*/ 11200 h 12800"/>
              <a:gd name="T12" fmla="*/ 2333 w 9600"/>
              <a:gd name="T13" fmla="*/ 9827 h 12800"/>
              <a:gd name="T14" fmla="*/ 4800 w 9600"/>
              <a:gd name="T15" fmla="*/ 10400 h 12800"/>
              <a:gd name="T16" fmla="*/ 800 w 9600"/>
              <a:gd name="T17" fmla="*/ 4000 h 12800"/>
              <a:gd name="T18" fmla="*/ 4800 w 9600"/>
              <a:gd name="T19" fmla="*/ 0 h 12800"/>
              <a:gd name="T20" fmla="*/ 8800 w 9600"/>
              <a:gd name="T21" fmla="*/ 4000 h 12800"/>
              <a:gd name="T22" fmla="*/ 4800 w 9600"/>
              <a:gd name="T23" fmla="*/ 10400 h 12800"/>
              <a:gd name="T24" fmla="*/ 4800 w 9600"/>
              <a:gd name="T25" fmla="*/ 5600 h 12800"/>
              <a:gd name="T26" fmla="*/ 6400 w 9600"/>
              <a:gd name="T27" fmla="*/ 4000 h 12800"/>
              <a:gd name="T28" fmla="*/ 4800 w 9600"/>
              <a:gd name="T29" fmla="*/ 2400 h 12800"/>
              <a:gd name="T30" fmla="*/ 3200 w 9600"/>
              <a:gd name="T31" fmla="*/ 4000 h 12800"/>
              <a:gd name="T32" fmla="*/ 4800 w 9600"/>
              <a:gd name="T33" fmla="*/ 5600 h 12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600" h="12800">
                <a:moveTo>
                  <a:pt x="2333" y="9827"/>
                </a:moveTo>
                <a:cubicBezTo>
                  <a:pt x="3037" y="10512"/>
                  <a:pt x="3859" y="11235"/>
                  <a:pt x="4800" y="12000"/>
                </a:cubicBezTo>
                <a:cubicBezTo>
                  <a:pt x="5654" y="11312"/>
                  <a:pt x="6477" y="10587"/>
                  <a:pt x="7267" y="9827"/>
                </a:cubicBezTo>
                <a:cubicBezTo>
                  <a:pt x="8665" y="10107"/>
                  <a:pt x="9600" y="10617"/>
                  <a:pt x="9600" y="11200"/>
                </a:cubicBezTo>
                <a:cubicBezTo>
                  <a:pt x="9600" y="12084"/>
                  <a:pt x="7451" y="12800"/>
                  <a:pt x="4800" y="12800"/>
                </a:cubicBezTo>
                <a:cubicBezTo>
                  <a:pt x="2149" y="12800"/>
                  <a:pt x="0" y="12084"/>
                  <a:pt x="0" y="11200"/>
                </a:cubicBezTo>
                <a:cubicBezTo>
                  <a:pt x="0" y="10617"/>
                  <a:pt x="935" y="10107"/>
                  <a:pt x="2333" y="9827"/>
                </a:cubicBezTo>
                <a:close/>
                <a:moveTo>
                  <a:pt x="4800" y="10400"/>
                </a:moveTo>
                <a:cubicBezTo>
                  <a:pt x="2134" y="7606"/>
                  <a:pt x="800" y="5472"/>
                  <a:pt x="800" y="4000"/>
                </a:cubicBezTo>
                <a:cubicBezTo>
                  <a:pt x="800" y="1791"/>
                  <a:pt x="2591" y="0"/>
                  <a:pt x="4800" y="0"/>
                </a:cubicBezTo>
                <a:cubicBezTo>
                  <a:pt x="7009" y="0"/>
                  <a:pt x="8800" y="1791"/>
                  <a:pt x="8800" y="4000"/>
                </a:cubicBezTo>
                <a:cubicBezTo>
                  <a:pt x="8800" y="5472"/>
                  <a:pt x="7466" y="7606"/>
                  <a:pt x="4800" y="10400"/>
                </a:cubicBezTo>
                <a:close/>
                <a:moveTo>
                  <a:pt x="4800" y="5600"/>
                </a:moveTo>
                <a:cubicBezTo>
                  <a:pt x="5684" y="5600"/>
                  <a:pt x="6400" y="4884"/>
                  <a:pt x="6400" y="4000"/>
                </a:cubicBezTo>
                <a:cubicBezTo>
                  <a:pt x="6400" y="3116"/>
                  <a:pt x="5684" y="2400"/>
                  <a:pt x="4800" y="2400"/>
                </a:cubicBezTo>
                <a:cubicBezTo>
                  <a:pt x="3916" y="2400"/>
                  <a:pt x="3200" y="3116"/>
                  <a:pt x="3200" y="4000"/>
                </a:cubicBezTo>
                <a:cubicBezTo>
                  <a:pt x="3200" y="4884"/>
                  <a:pt x="3916" y="5600"/>
                  <a:pt x="4800" y="560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</p:sp>
      <p:sp>
        <p:nvSpPr>
          <p:cNvPr id="19" name="文本框 18"/>
          <p:cNvSpPr txBox="1"/>
          <p:nvPr/>
        </p:nvSpPr>
        <p:spPr>
          <a:xfrm>
            <a:off x="6000923" y="2887906"/>
            <a:ext cx="3445174" cy="46480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zh-CN" altLang="en-US" b="0" i="0" u="none" strike="noStrike" kern="1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n-ea"/>
                <a:cs typeface="+mn-cs"/>
              </a:rPr>
              <a:t>已起步</a:t>
            </a:r>
            <a:r>
              <a:rPr kumimoji="0" lang="en-US" altLang="zh-CN" b="0" i="0" u="none" strike="noStrike" kern="1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n-ea"/>
                <a:cs typeface="+mn-cs"/>
              </a:rPr>
              <a:t>XX</a:t>
            </a:r>
            <a:r>
              <a:rPr kumimoji="0" lang="zh-CN" altLang="en-US" b="0" i="0" u="none" strike="noStrike" kern="1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n-ea"/>
                <a:cs typeface="+mn-cs"/>
              </a:rPr>
              <a:t>年，有一定的应对能力</a:t>
            </a:r>
            <a:endParaRPr lang="zh-CN" altLang="en-US" kern="100" dirty="0">
              <a:solidFill>
                <a:schemeClr val="bg1">
                  <a:lumMod val="95000"/>
                </a:schemeClr>
              </a:solidFill>
              <a:effectLst/>
              <a:latin typeface="+mn-ea"/>
            </a:endParaRPr>
          </a:p>
        </p:txBody>
      </p:sp>
      <p:sp>
        <p:nvSpPr>
          <p:cNvPr id="22" name="矩形: 圆角 21"/>
          <p:cNvSpPr/>
          <p:nvPr/>
        </p:nvSpPr>
        <p:spPr>
          <a:xfrm>
            <a:off x="5676900" y="3003812"/>
            <a:ext cx="298450" cy="298450"/>
          </a:xfrm>
          <a:prstGeom prst="roundRect">
            <a:avLst>
              <a:gd name="adj" fmla="val 27193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51000">
                <a:schemeClr val="accent1">
                  <a:lumMod val="60000"/>
                  <a:lumOff val="40000"/>
                </a:schemeClr>
              </a:gs>
              <a:gs pos="100000">
                <a:schemeClr val="accent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330200" dist="1143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Roboto" panose="02000000000000000000"/>
              <a:ea typeface="思源黑体 CN Regular"/>
            </a:endParaRPr>
          </a:p>
        </p:txBody>
      </p:sp>
      <p:sp>
        <p:nvSpPr>
          <p:cNvPr id="25" name="iconfont-11899-5651509"/>
          <p:cNvSpPr>
            <a:spLocks noChangeAspect="1"/>
          </p:cNvSpPr>
          <p:nvPr/>
        </p:nvSpPr>
        <p:spPr bwMode="auto">
          <a:xfrm>
            <a:off x="5723576" y="3050509"/>
            <a:ext cx="205098" cy="205056"/>
          </a:xfrm>
          <a:custGeom>
            <a:avLst/>
            <a:gdLst>
              <a:gd name="T0" fmla="*/ 5872 w 10378"/>
              <a:gd name="T1" fmla="*/ 5277 h 10377"/>
              <a:gd name="T2" fmla="*/ 5872 w 10378"/>
              <a:gd name="T3" fmla="*/ 2783 h 10377"/>
              <a:gd name="T4" fmla="*/ 5223 w 10378"/>
              <a:gd name="T5" fmla="*/ 2135 h 10377"/>
              <a:gd name="T6" fmla="*/ 4574 w 10378"/>
              <a:gd name="T7" fmla="*/ 2783 h 10377"/>
              <a:gd name="T8" fmla="*/ 4574 w 10378"/>
              <a:gd name="T9" fmla="*/ 6026 h 10377"/>
              <a:gd name="T10" fmla="*/ 7383 w 10378"/>
              <a:gd name="T11" fmla="*/ 7647 h 10377"/>
              <a:gd name="T12" fmla="*/ 8267 w 10378"/>
              <a:gd name="T13" fmla="*/ 7403 h 10377"/>
              <a:gd name="T14" fmla="*/ 8031 w 10378"/>
              <a:gd name="T15" fmla="*/ 6523 h 10377"/>
              <a:gd name="T16" fmla="*/ 5872 w 10378"/>
              <a:gd name="T17" fmla="*/ 5277 h 10377"/>
              <a:gd name="T18" fmla="*/ 5189 w 10378"/>
              <a:gd name="T19" fmla="*/ 10377 h 10377"/>
              <a:gd name="T20" fmla="*/ 0 w 10378"/>
              <a:gd name="T21" fmla="*/ 5188 h 10377"/>
              <a:gd name="T22" fmla="*/ 5189 w 10378"/>
              <a:gd name="T23" fmla="*/ 0 h 10377"/>
              <a:gd name="T24" fmla="*/ 10378 w 10378"/>
              <a:gd name="T25" fmla="*/ 5188 h 10377"/>
              <a:gd name="T26" fmla="*/ 5189 w 10378"/>
              <a:gd name="T27" fmla="*/ 10377 h 10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378" h="10377">
                <a:moveTo>
                  <a:pt x="5872" y="5277"/>
                </a:moveTo>
                <a:lnTo>
                  <a:pt x="5872" y="2783"/>
                </a:lnTo>
                <a:cubicBezTo>
                  <a:pt x="5872" y="2425"/>
                  <a:pt x="5582" y="2135"/>
                  <a:pt x="5223" y="2135"/>
                </a:cubicBezTo>
                <a:cubicBezTo>
                  <a:pt x="4864" y="2135"/>
                  <a:pt x="4574" y="2425"/>
                  <a:pt x="4574" y="2783"/>
                </a:cubicBezTo>
                <a:lnTo>
                  <a:pt x="4574" y="6026"/>
                </a:lnTo>
                <a:lnTo>
                  <a:pt x="7383" y="7647"/>
                </a:lnTo>
                <a:cubicBezTo>
                  <a:pt x="7694" y="7825"/>
                  <a:pt x="8091" y="7716"/>
                  <a:pt x="8267" y="7403"/>
                </a:cubicBezTo>
                <a:cubicBezTo>
                  <a:pt x="8442" y="7095"/>
                  <a:pt x="8337" y="6703"/>
                  <a:pt x="8031" y="6523"/>
                </a:cubicBezTo>
                <a:lnTo>
                  <a:pt x="5872" y="5277"/>
                </a:lnTo>
                <a:close/>
                <a:moveTo>
                  <a:pt x="5189" y="10377"/>
                </a:moveTo>
                <a:cubicBezTo>
                  <a:pt x="2324" y="10377"/>
                  <a:pt x="0" y="8054"/>
                  <a:pt x="0" y="5188"/>
                </a:cubicBezTo>
                <a:cubicBezTo>
                  <a:pt x="0" y="2322"/>
                  <a:pt x="2324" y="0"/>
                  <a:pt x="5189" y="0"/>
                </a:cubicBezTo>
                <a:cubicBezTo>
                  <a:pt x="8054" y="0"/>
                  <a:pt x="10378" y="2322"/>
                  <a:pt x="10378" y="5188"/>
                </a:cubicBezTo>
                <a:cubicBezTo>
                  <a:pt x="10378" y="8054"/>
                  <a:pt x="8056" y="10377"/>
                  <a:pt x="5189" y="1037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</p:sp>
      <p:sp>
        <p:nvSpPr>
          <p:cNvPr id="20" name="文本框 19"/>
          <p:cNvSpPr txBox="1"/>
          <p:nvPr/>
        </p:nvSpPr>
        <p:spPr>
          <a:xfrm>
            <a:off x="6000923" y="3377173"/>
            <a:ext cx="4065537" cy="46480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zh-CN" altLang="en-US" b="0" i="0" u="none" strike="noStrike" kern="1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n-ea"/>
                <a:cs typeface="+mn-cs"/>
              </a:rPr>
              <a:t>总面积</a:t>
            </a:r>
            <a:r>
              <a:rPr lang="en-US" altLang="zh-CN" kern="1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XXX</a:t>
            </a:r>
            <a:r>
              <a:rPr kumimoji="0" lang="zh-CN" altLang="en-US" b="0" i="0" u="none" strike="noStrike" kern="1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n-ea"/>
                <a:cs typeface="+mn-cs"/>
              </a:rPr>
              <a:t>平方公里，员工数接近</a:t>
            </a:r>
            <a:r>
              <a:rPr kumimoji="0" lang="en-US" altLang="zh-CN" b="0" i="0" u="none" strike="noStrike" kern="1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n-ea"/>
                <a:cs typeface="+mn-cs"/>
              </a:rPr>
              <a:t>XX</a:t>
            </a:r>
            <a:r>
              <a:rPr kumimoji="0" lang="zh-CN" altLang="en-US" b="0" i="0" u="none" strike="noStrike" kern="1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n-ea"/>
                <a:cs typeface="+mn-cs"/>
              </a:rPr>
              <a:t>人</a:t>
            </a:r>
            <a:endParaRPr lang="zh-CN" altLang="en-US" kern="100" dirty="0">
              <a:solidFill>
                <a:schemeClr val="bg1">
                  <a:lumMod val="95000"/>
                </a:schemeClr>
              </a:solidFill>
              <a:effectLst/>
              <a:latin typeface="+mn-ea"/>
            </a:endParaRPr>
          </a:p>
        </p:txBody>
      </p:sp>
      <p:sp>
        <p:nvSpPr>
          <p:cNvPr id="23" name="矩形: 圆角 22"/>
          <p:cNvSpPr/>
          <p:nvPr/>
        </p:nvSpPr>
        <p:spPr>
          <a:xfrm>
            <a:off x="5676900" y="3487999"/>
            <a:ext cx="298450" cy="298450"/>
          </a:xfrm>
          <a:prstGeom prst="roundRect">
            <a:avLst>
              <a:gd name="adj" fmla="val 27193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51000">
                <a:schemeClr val="accent1">
                  <a:lumMod val="60000"/>
                  <a:lumOff val="40000"/>
                </a:schemeClr>
              </a:gs>
              <a:gs pos="100000">
                <a:schemeClr val="accent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330200" dist="1143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Roboto" panose="02000000000000000000"/>
              <a:ea typeface="思源黑体 CN Regular"/>
            </a:endParaRPr>
          </a:p>
        </p:txBody>
      </p:sp>
      <p:sp>
        <p:nvSpPr>
          <p:cNvPr id="26" name="pie-chart-divided-in-three-equal-sections_43158"/>
          <p:cNvSpPr>
            <a:spLocks noChangeAspect="1"/>
          </p:cNvSpPr>
          <p:nvPr/>
        </p:nvSpPr>
        <p:spPr bwMode="auto">
          <a:xfrm>
            <a:off x="5723577" y="3535624"/>
            <a:ext cx="205098" cy="203200"/>
          </a:xfrm>
          <a:custGeom>
            <a:avLst/>
            <a:gdLst>
              <a:gd name="connsiteX0" fmla="*/ 278457 w 546923"/>
              <a:gd name="connsiteY0" fmla="*/ 286680 h 541865"/>
              <a:gd name="connsiteX1" fmla="*/ 534049 w 546923"/>
              <a:gd name="connsiteY1" fmla="*/ 286680 h 541865"/>
              <a:gd name="connsiteX2" fmla="*/ 277021 w 546923"/>
              <a:gd name="connsiteY2" fmla="*/ 541865 h 541865"/>
              <a:gd name="connsiteX3" fmla="*/ 96097 w 546923"/>
              <a:gd name="connsiteY3" fmla="*/ 467317 h 541865"/>
              <a:gd name="connsiteX4" fmla="*/ 289899 w 546923"/>
              <a:gd name="connsiteY4" fmla="*/ 0 h 541865"/>
              <a:gd name="connsiteX5" fmla="*/ 546923 w 546923"/>
              <a:gd name="connsiteY5" fmla="*/ 256564 h 541865"/>
              <a:gd name="connsiteX6" fmla="*/ 289899 w 546923"/>
              <a:gd name="connsiteY6" fmla="*/ 256564 h 541865"/>
              <a:gd name="connsiteX7" fmla="*/ 255588 w 546923"/>
              <a:gd name="connsiteY7" fmla="*/ 0 h 541865"/>
              <a:gd name="connsiteX8" fmla="*/ 255588 w 546923"/>
              <a:gd name="connsiteY8" fmla="*/ 256623 h 541865"/>
              <a:gd name="connsiteX9" fmla="*/ 257024 w 546923"/>
              <a:gd name="connsiteY9" fmla="*/ 256623 h 541865"/>
              <a:gd name="connsiteX10" fmla="*/ 74666 w 546923"/>
              <a:gd name="connsiteY10" fmla="*/ 437262 h 541865"/>
              <a:gd name="connsiteX11" fmla="*/ 0 w 546923"/>
              <a:gd name="connsiteY11" fmla="*/ 256623 h 541865"/>
              <a:gd name="connsiteX12" fmla="*/ 255588 w 546923"/>
              <a:gd name="connsiteY12" fmla="*/ 0 h 541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46923" h="541865">
                <a:moveTo>
                  <a:pt x="278457" y="286680"/>
                </a:moveTo>
                <a:lnTo>
                  <a:pt x="534049" y="286680"/>
                </a:lnTo>
                <a:cubicBezTo>
                  <a:pt x="534049" y="428609"/>
                  <a:pt x="419176" y="541865"/>
                  <a:pt x="277021" y="541865"/>
                </a:cubicBezTo>
                <a:cubicBezTo>
                  <a:pt x="206662" y="541865"/>
                  <a:pt x="143482" y="514626"/>
                  <a:pt x="96097" y="467317"/>
                </a:cubicBezTo>
                <a:close/>
                <a:moveTo>
                  <a:pt x="289899" y="0"/>
                </a:moveTo>
                <a:cubicBezTo>
                  <a:pt x="432052" y="0"/>
                  <a:pt x="546923" y="114665"/>
                  <a:pt x="546923" y="256564"/>
                </a:cubicBezTo>
                <a:lnTo>
                  <a:pt x="289899" y="256564"/>
                </a:lnTo>
                <a:close/>
                <a:moveTo>
                  <a:pt x="255588" y="0"/>
                </a:moveTo>
                <a:lnTo>
                  <a:pt x="255588" y="256623"/>
                </a:lnTo>
                <a:lnTo>
                  <a:pt x="257024" y="256623"/>
                </a:lnTo>
                <a:lnTo>
                  <a:pt x="74666" y="437262"/>
                </a:lnTo>
                <a:cubicBezTo>
                  <a:pt x="28718" y="391385"/>
                  <a:pt x="0" y="326871"/>
                  <a:pt x="0" y="256623"/>
                </a:cubicBezTo>
                <a:cubicBezTo>
                  <a:pt x="0" y="114692"/>
                  <a:pt x="114871" y="0"/>
                  <a:pt x="255588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</p:sp>
      <p:sp>
        <p:nvSpPr>
          <p:cNvPr id="42" name="矩形: 圆角 41"/>
          <p:cNvSpPr/>
          <p:nvPr/>
        </p:nvSpPr>
        <p:spPr>
          <a:xfrm>
            <a:off x="1078177" y="4886323"/>
            <a:ext cx="1931723" cy="464184"/>
          </a:xfrm>
          <a:prstGeom prst="roundRect">
            <a:avLst>
              <a:gd name="adj" fmla="val 50000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1428883" y="4895939"/>
            <a:ext cx="1231106" cy="442035"/>
          </a:xfrm>
          <a:prstGeom prst="rect">
            <a:avLst/>
          </a:prstGeom>
        </p:spPr>
        <p:txBody>
          <a:bodyPr wrap="none" lIns="0" tIns="36000" rIns="0" bIns="36000" rtlCol="0">
            <a:spAutoFit/>
          </a:bodyPr>
          <a:lstStyle/>
          <a:p>
            <a:pPr marL="0" indent="0" algn="ctr">
              <a:buNone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经营理念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5" name="矩形: 圆角 44"/>
          <p:cNvSpPr/>
          <p:nvPr/>
        </p:nvSpPr>
        <p:spPr>
          <a:xfrm>
            <a:off x="1078176" y="5692530"/>
            <a:ext cx="2363523" cy="395002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1844485" y="5715180"/>
            <a:ext cx="830905" cy="349702"/>
          </a:xfrm>
          <a:prstGeom prst="rect">
            <a:avLst/>
          </a:prstGeom>
        </p:spPr>
        <p:txBody>
          <a:bodyPr wrap="none" lIns="0" tIns="36000" rIns="0" bIns="36000" rtlCol="0">
            <a:spAutoFit/>
          </a:bodyPr>
          <a:lstStyle/>
          <a:p>
            <a:pPr marL="0" indent="0" algn="ctr">
              <a:buNone/>
            </a:pPr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理念一</a:t>
            </a:r>
            <a:endParaRPr lang="zh-CN" altLang="en-US" dirty="0">
              <a:solidFill>
                <a:schemeClr val="bg1">
                  <a:lumMod val="95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68" name="组合 67" hidden="1"/>
          <p:cNvGrpSpPr/>
          <p:nvPr/>
        </p:nvGrpSpPr>
        <p:grpSpPr>
          <a:xfrm>
            <a:off x="1419489" y="5341620"/>
            <a:ext cx="6508755" cy="554831"/>
            <a:chOff x="1419489" y="5341620"/>
            <a:chExt cx="6508755" cy="554831"/>
          </a:xfrm>
        </p:grpSpPr>
        <p:cxnSp>
          <p:nvCxnSpPr>
            <p:cNvPr id="54" name="直接连接符 53"/>
            <p:cNvCxnSpPr/>
            <p:nvPr/>
          </p:nvCxnSpPr>
          <p:spPr>
            <a:xfrm>
              <a:off x="1421076" y="5341620"/>
              <a:ext cx="0" cy="55483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>
              <a:off x="1419489" y="5894070"/>
              <a:ext cx="635794" cy="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/>
          </p:nvCxnSpPr>
          <p:spPr>
            <a:xfrm>
              <a:off x="4534164" y="5894070"/>
              <a:ext cx="468000" cy="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/>
          </p:nvCxnSpPr>
          <p:spPr>
            <a:xfrm>
              <a:off x="7460244" y="5886450"/>
              <a:ext cx="468000" cy="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6" name="文本框 65"/>
          <p:cNvSpPr txBox="1"/>
          <p:nvPr/>
        </p:nvSpPr>
        <p:spPr>
          <a:xfrm>
            <a:off x="3219623" y="4858839"/>
            <a:ext cx="7571303" cy="46480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kern="100" dirty="0">
                <a:solidFill>
                  <a:schemeClr val="bg1">
                    <a:lumMod val="95000"/>
                  </a:schemeClr>
                </a:solidFill>
                <a:effectLst/>
                <a:latin typeface="+mn-ea"/>
              </a:rPr>
              <a:t>经营理念的说明性文字，经营理念的说明性文字，经营理念的说明性文字</a:t>
            </a:r>
            <a:endParaRPr lang="zh-CN" altLang="en-US" kern="100" dirty="0">
              <a:solidFill>
                <a:schemeClr val="bg1">
                  <a:lumMod val="95000"/>
                </a:schemeClr>
              </a:solidFill>
              <a:effectLst/>
              <a:latin typeface="+mn-ea"/>
            </a:endParaRPr>
          </a:p>
        </p:txBody>
      </p:sp>
      <p:sp>
        <p:nvSpPr>
          <p:cNvPr id="88" name="矩形: 圆角 87"/>
          <p:cNvSpPr/>
          <p:nvPr/>
        </p:nvSpPr>
        <p:spPr>
          <a:xfrm>
            <a:off x="3645693" y="5692530"/>
            <a:ext cx="2363523" cy="395002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4412002" y="5715180"/>
            <a:ext cx="830905" cy="349702"/>
          </a:xfrm>
          <a:prstGeom prst="rect">
            <a:avLst/>
          </a:prstGeom>
        </p:spPr>
        <p:txBody>
          <a:bodyPr wrap="none" lIns="0" tIns="36000" rIns="0" bIns="36000" rtlCol="0">
            <a:spAutoFit/>
          </a:bodyPr>
          <a:lstStyle/>
          <a:p>
            <a:pPr marL="0" indent="0" algn="ctr">
              <a:buNone/>
            </a:pPr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理念一</a:t>
            </a:r>
            <a:endParaRPr lang="zh-CN" altLang="en-US" dirty="0">
              <a:solidFill>
                <a:schemeClr val="bg1">
                  <a:lumMod val="9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91" name="矩形: 圆角 90"/>
          <p:cNvSpPr/>
          <p:nvPr/>
        </p:nvSpPr>
        <p:spPr>
          <a:xfrm>
            <a:off x="6213210" y="5692530"/>
            <a:ext cx="2363523" cy="395002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6979519" y="5715180"/>
            <a:ext cx="830905" cy="349702"/>
          </a:xfrm>
          <a:prstGeom prst="rect">
            <a:avLst/>
          </a:prstGeom>
        </p:spPr>
        <p:txBody>
          <a:bodyPr wrap="none" lIns="0" tIns="36000" rIns="0" bIns="36000" rtlCol="0">
            <a:spAutoFit/>
          </a:bodyPr>
          <a:lstStyle/>
          <a:p>
            <a:pPr marL="0" indent="0" algn="ctr">
              <a:buNone/>
            </a:pPr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理念一</a:t>
            </a:r>
            <a:endParaRPr lang="zh-CN" altLang="en-US" dirty="0">
              <a:solidFill>
                <a:schemeClr val="bg1">
                  <a:lumMod val="9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94" name="矩形: 圆角 93"/>
          <p:cNvSpPr/>
          <p:nvPr/>
        </p:nvSpPr>
        <p:spPr>
          <a:xfrm>
            <a:off x="8780727" y="5692530"/>
            <a:ext cx="2363523" cy="395002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9547036" y="5715180"/>
            <a:ext cx="830905" cy="349702"/>
          </a:xfrm>
          <a:prstGeom prst="rect">
            <a:avLst/>
          </a:prstGeom>
        </p:spPr>
        <p:txBody>
          <a:bodyPr wrap="none" lIns="0" tIns="36000" rIns="0" bIns="36000" rtlCol="0">
            <a:spAutoFit/>
          </a:bodyPr>
          <a:lstStyle/>
          <a:p>
            <a:pPr marL="0" indent="0" algn="ctr">
              <a:buNone/>
            </a:pPr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理念一</a:t>
            </a:r>
            <a:endParaRPr lang="zh-CN" altLang="en-US" dirty="0">
              <a:solidFill>
                <a:schemeClr val="bg1">
                  <a:lumMod val="95000"/>
                </a:schemeClr>
              </a:solidFill>
              <a:latin typeface="+mj-ea"/>
              <a:ea typeface="+mj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组合 95"/>
          <p:cNvGrpSpPr/>
          <p:nvPr/>
        </p:nvGrpSpPr>
        <p:grpSpPr>
          <a:xfrm>
            <a:off x="4044535" y="729488"/>
            <a:ext cx="4102931" cy="830997"/>
            <a:chOff x="4044535" y="729488"/>
            <a:chExt cx="4102931" cy="830997"/>
          </a:xfrm>
        </p:grpSpPr>
        <p:sp>
          <p:nvSpPr>
            <p:cNvPr id="3" name="文本框 2"/>
            <p:cNvSpPr txBox="1"/>
            <p:nvPr/>
          </p:nvSpPr>
          <p:spPr>
            <a:xfrm>
              <a:off x="4695615" y="729488"/>
              <a:ext cx="280076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800" spc="300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+mj-ea"/>
                  <a:ea typeface="+mj-ea"/>
                  <a:cs typeface="阿里巴巴普惠体 H" panose="00020600040101010101" pitchFamily="18" charset="-122"/>
                </a:rPr>
                <a:t>团队介绍</a:t>
              </a:r>
              <a:endParaRPr lang="zh-CN" altLang="en-US" sz="4800" spc="3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ea"/>
                <a:ea typeface="+mj-ea"/>
                <a:cs typeface="阿里巴巴普惠体 H" panose="00020600040101010101" pitchFamily="18" charset="-122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044535" y="1028948"/>
              <a:ext cx="4102931" cy="232076"/>
              <a:chOff x="5861231" y="1015056"/>
              <a:chExt cx="3559140" cy="232076"/>
            </a:xfrm>
          </p:grpSpPr>
          <p:sp>
            <p:nvSpPr>
              <p:cNvPr id="5" name="等腰三角形 4"/>
              <p:cNvSpPr/>
              <p:nvPr/>
            </p:nvSpPr>
            <p:spPr>
              <a:xfrm rot="5400000">
                <a:off x="9170983" y="997744"/>
                <a:ext cx="232076" cy="266700"/>
              </a:xfrm>
              <a:prstGeom prst="triangle">
                <a:avLst/>
              </a:pr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50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Roboto" panose="02000000000000000000"/>
                  <a:ea typeface="思源黑体 CN Regular"/>
                </a:endParaRPr>
              </a:p>
            </p:txBody>
          </p:sp>
          <p:sp>
            <p:nvSpPr>
              <p:cNvPr id="6" name="等腰三角形 5"/>
              <p:cNvSpPr/>
              <p:nvPr/>
            </p:nvSpPr>
            <p:spPr>
              <a:xfrm rot="16200000" flipH="1">
                <a:off x="5878543" y="997744"/>
                <a:ext cx="232076" cy="266700"/>
              </a:xfrm>
              <a:prstGeom prst="triangle">
                <a:avLst/>
              </a:pr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50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Roboto" panose="02000000000000000000"/>
                  <a:ea typeface="思源黑体 CN Regular"/>
                </a:endParaRPr>
              </a:p>
            </p:txBody>
          </p:sp>
        </p:grpSp>
      </p:grpSp>
      <p:grpSp>
        <p:nvGrpSpPr>
          <p:cNvPr id="68" name="组合 67" hidden="1"/>
          <p:cNvGrpSpPr/>
          <p:nvPr/>
        </p:nvGrpSpPr>
        <p:grpSpPr>
          <a:xfrm>
            <a:off x="1419489" y="5341620"/>
            <a:ext cx="6508755" cy="554831"/>
            <a:chOff x="1419489" y="5341620"/>
            <a:chExt cx="6508755" cy="554831"/>
          </a:xfrm>
        </p:grpSpPr>
        <p:cxnSp>
          <p:nvCxnSpPr>
            <p:cNvPr id="54" name="直接连接符 53"/>
            <p:cNvCxnSpPr/>
            <p:nvPr/>
          </p:nvCxnSpPr>
          <p:spPr>
            <a:xfrm>
              <a:off x="1421076" y="5341620"/>
              <a:ext cx="0" cy="55483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>
              <a:off x="1419489" y="5894070"/>
              <a:ext cx="635794" cy="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/>
          </p:nvCxnSpPr>
          <p:spPr>
            <a:xfrm>
              <a:off x="4534164" y="5894070"/>
              <a:ext cx="468000" cy="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/>
          </p:nvCxnSpPr>
          <p:spPr>
            <a:xfrm>
              <a:off x="7460244" y="5886450"/>
              <a:ext cx="468000" cy="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组合 47"/>
          <p:cNvGrpSpPr/>
          <p:nvPr/>
        </p:nvGrpSpPr>
        <p:grpSpPr>
          <a:xfrm>
            <a:off x="877951" y="2045411"/>
            <a:ext cx="3358292" cy="4382051"/>
            <a:chOff x="1087501" y="1873961"/>
            <a:chExt cx="3358292" cy="4382051"/>
          </a:xfrm>
        </p:grpSpPr>
        <p:pic>
          <p:nvPicPr>
            <p:cNvPr id="67" name="图片 66"/>
            <p:cNvPicPr>
              <a:picLocks noChangeAspect="1"/>
            </p:cNvPicPr>
            <p:nvPr/>
          </p:nvPicPr>
          <p:blipFill rotWithShape="1">
            <a:blip r:embed="rId1" cstate="screen"/>
            <a:srcRect b="3080"/>
            <a:stretch>
              <a:fillRect/>
            </a:stretch>
          </p:blipFill>
          <p:spPr>
            <a:xfrm>
              <a:off x="1483944" y="1873961"/>
              <a:ext cx="2518514" cy="2972750"/>
            </a:xfrm>
            <a:custGeom>
              <a:avLst/>
              <a:gdLst>
                <a:gd name="connsiteX0" fmla="*/ 0 w 2518514"/>
                <a:gd name="connsiteY0" fmla="*/ 0 h 2972750"/>
                <a:gd name="connsiteX1" fmla="*/ 2518514 w 2518514"/>
                <a:gd name="connsiteY1" fmla="*/ 0 h 2972750"/>
                <a:gd name="connsiteX2" fmla="*/ 2518514 w 2518514"/>
                <a:gd name="connsiteY2" fmla="*/ 2753644 h 2972750"/>
                <a:gd name="connsiteX3" fmla="*/ 1295899 w 2518514"/>
                <a:gd name="connsiteY3" fmla="*/ 2972750 h 2972750"/>
                <a:gd name="connsiteX4" fmla="*/ 0 w 2518514"/>
                <a:gd name="connsiteY4" fmla="*/ 2740510 h 2972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18514" h="2972750">
                  <a:moveTo>
                    <a:pt x="0" y="0"/>
                  </a:moveTo>
                  <a:lnTo>
                    <a:pt x="2518514" y="0"/>
                  </a:lnTo>
                  <a:lnTo>
                    <a:pt x="2518514" y="2753644"/>
                  </a:lnTo>
                  <a:lnTo>
                    <a:pt x="1295899" y="2972750"/>
                  </a:lnTo>
                  <a:lnTo>
                    <a:pt x="0" y="2740510"/>
                  </a:lnTo>
                  <a:close/>
                </a:path>
              </a:pathLst>
            </a:cu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87501" y="4140517"/>
              <a:ext cx="3358292" cy="2115495"/>
            </a:xfrm>
            <a:prstGeom prst="rect">
              <a:avLst/>
            </a:prstGeom>
          </p:spPr>
        </p:pic>
        <p:sp>
          <p:nvSpPr>
            <p:cNvPr id="55" name="矩形: 圆角 54"/>
            <p:cNvSpPr/>
            <p:nvPr/>
          </p:nvSpPr>
          <p:spPr>
            <a:xfrm>
              <a:off x="1240310" y="5210818"/>
              <a:ext cx="3005782" cy="464184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2499109" y="5220434"/>
              <a:ext cx="615553" cy="442035"/>
            </a:xfrm>
            <a:prstGeom prst="rect">
              <a:avLst/>
            </a:prstGeom>
          </p:spPr>
          <p:txBody>
            <a:bodyPr wrap="none" lIns="0" tIns="36000" rIns="0" bIns="36000" rtlCol="0">
              <a:spAutoFit/>
            </a:bodyPr>
            <a:lstStyle/>
            <a:p>
              <a:pPr marL="0" indent="0" algn="ctr">
                <a:buNone/>
              </a:pPr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张三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416854" y="2045980"/>
            <a:ext cx="3358292" cy="4381482"/>
            <a:chOff x="4416854" y="1874530"/>
            <a:chExt cx="3358292" cy="4381482"/>
          </a:xfrm>
        </p:grpSpPr>
        <p:pic>
          <p:nvPicPr>
            <p:cNvPr id="101" name="图片 100"/>
            <p:cNvPicPr>
              <a:picLocks noChangeAspect="1"/>
            </p:cNvPicPr>
            <p:nvPr/>
          </p:nvPicPr>
          <p:blipFill rotWithShape="1">
            <a:blip r:embed="rId3" cstate="screen"/>
            <a:srcRect b="2409"/>
            <a:stretch>
              <a:fillRect/>
            </a:stretch>
          </p:blipFill>
          <p:spPr>
            <a:xfrm>
              <a:off x="4802656" y="1874530"/>
              <a:ext cx="2544202" cy="2981950"/>
            </a:xfrm>
            <a:custGeom>
              <a:avLst/>
              <a:gdLst>
                <a:gd name="connsiteX0" fmla="*/ 0 w 2544202"/>
                <a:gd name="connsiteY0" fmla="*/ 0 h 2981950"/>
                <a:gd name="connsiteX1" fmla="*/ 2544202 w 2544202"/>
                <a:gd name="connsiteY1" fmla="*/ 0 h 2981950"/>
                <a:gd name="connsiteX2" fmla="*/ 2544202 w 2544202"/>
                <a:gd name="connsiteY2" fmla="*/ 2757782 h 2981950"/>
                <a:gd name="connsiteX3" fmla="*/ 1293344 w 2544202"/>
                <a:gd name="connsiteY3" fmla="*/ 2981950 h 2981950"/>
                <a:gd name="connsiteX4" fmla="*/ 0 w 2544202"/>
                <a:gd name="connsiteY4" fmla="*/ 2750168 h 298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4202" h="2981950">
                  <a:moveTo>
                    <a:pt x="0" y="0"/>
                  </a:moveTo>
                  <a:lnTo>
                    <a:pt x="2544202" y="0"/>
                  </a:lnTo>
                  <a:lnTo>
                    <a:pt x="2544202" y="2757782"/>
                  </a:lnTo>
                  <a:lnTo>
                    <a:pt x="1293344" y="2981950"/>
                  </a:lnTo>
                  <a:lnTo>
                    <a:pt x="0" y="2750168"/>
                  </a:lnTo>
                  <a:close/>
                </a:path>
              </a:pathLst>
            </a:custGeom>
          </p:spPr>
        </p:pic>
        <p:pic>
          <p:nvPicPr>
            <p:cNvPr id="80" name="图片 7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16854" y="4140517"/>
              <a:ext cx="3358292" cy="2115495"/>
            </a:xfrm>
            <a:prstGeom prst="rect">
              <a:avLst/>
            </a:prstGeom>
          </p:spPr>
        </p:pic>
        <p:sp>
          <p:nvSpPr>
            <p:cNvPr id="81" name="矩形: 圆角 80"/>
            <p:cNvSpPr/>
            <p:nvPr/>
          </p:nvSpPr>
          <p:spPr>
            <a:xfrm>
              <a:off x="4569663" y="5210818"/>
              <a:ext cx="3005782" cy="464184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82" name="文本框 81"/>
            <p:cNvSpPr txBox="1"/>
            <p:nvPr/>
          </p:nvSpPr>
          <p:spPr>
            <a:xfrm>
              <a:off x="5828465" y="5220434"/>
              <a:ext cx="615553" cy="442035"/>
            </a:xfrm>
            <a:prstGeom prst="rect">
              <a:avLst/>
            </a:prstGeom>
          </p:spPr>
          <p:txBody>
            <a:bodyPr wrap="none" lIns="0" tIns="36000" rIns="0" bIns="36000" rtlCol="0">
              <a:spAutoFit/>
            </a:bodyPr>
            <a:lstStyle/>
            <a:p>
              <a:pPr marL="0" indent="0" algn="ctr">
                <a:buNone/>
              </a:pPr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李四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7955757" y="1967593"/>
            <a:ext cx="3358292" cy="4459869"/>
            <a:chOff x="7746207" y="1796143"/>
            <a:chExt cx="3358292" cy="4459869"/>
          </a:xfrm>
        </p:grpSpPr>
        <p:pic>
          <p:nvPicPr>
            <p:cNvPr id="106" name="图片 105"/>
            <p:cNvPicPr>
              <a:picLocks noChangeAspect="1"/>
            </p:cNvPicPr>
            <p:nvPr/>
          </p:nvPicPr>
          <p:blipFill>
            <a:blip r:embed="rId4" cstate="screen"/>
            <a:srcRect t="20836" b="1650"/>
            <a:stretch>
              <a:fillRect/>
            </a:stretch>
          </p:blipFill>
          <p:spPr>
            <a:xfrm>
              <a:off x="8176977" y="1796143"/>
              <a:ext cx="2496753" cy="3060337"/>
            </a:xfrm>
            <a:custGeom>
              <a:avLst/>
              <a:gdLst>
                <a:gd name="connsiteX0" fmla="*/ 0 w 2496753"/>
                <a:gd name="connsiteY0" fmla="*/ 0 h 3060337"/>
                <a:gd name="connsiteX1" fmla="*/ 2496753 w 2496753"/>
                <a:gd name="connsiteY1" fmla="*/ 0 h 3060337"/>
                <a:gd name="connsiteX2" fmla="*/ 2496753 w 2496753"/>
                <a:gd name="connsiteY2" fmla="*/ 2836614 h 3060337"/>
                <a:gd name="connsiteX3" fmla="*/ 1248376 w 2496753"/>
                <a:gd name="connsiteY3" fmla="*/ 3060337 h 3060337"/>
                <a:gd name="connsiteX4" fmla="*/ 0 w 2496753"/>
                <a:gd name="connsiteY4" fmla="*/ 2836614 h 3060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96753" h="3060337">
                  <a:moveTo>
                    <a:pt x="0" y="0"/>
                  </a:moveTo>
                  <a:lnTo>
                    <a:pt x="2496753" y="0"/>
                  </a:lnTo>
                  <a:lnTo>
                    <a:pt x="2496753" y="2836614"/>
                  </a:lnTo>
                  <a:lnTo>
                    <a:pt x="1248376" y="3060337"/>
                  </a:lnTo>
                  <a:lnTo>
                    <a:pt x="0" y="2836614"/>
                  </a:lnTo>
                  <a:close/>
                </a:path>
              </a:pathLst>
            </a:custGeom>
          </p:spPr>
        </p:pic>
        <p:pic>
          <p:nvPicPr>
            <p:cNvPr id="85" name="图片 8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46207" y="4140517"/>
              <a:ext cx="3358292" cy="2115495"/>
            </a:xfrm>
            <a:prstGeom prst="rect">
              <a:avLst/>
            </a:prstGeom>
          </p:spPr>
        </p:pic>
        <p:sp>
          <p:nvSpPr>
            <p:cNvPr id="86" name="矩形: 圆角 85"/>
            <p:cNvSpPr/>
            <p:nvPr/>
          </p:nvSpPr>
          <p:spPr>
            <a:xfrm>
              <a:off x="7899016" y="5210818"/>
              <a:ext cx="3005782" cy="464184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87" name="文本框 86"/>
            <p:cNvSpPr txBox="1"/>
            <p:nvPr/>
          </p:nvSpPr>
          <p:spPr>
            <a:xfrm>
              <a:off x="9157816" y="5220434"/>
              <a:ext cx="615553" cy="442035"/>
            </a:xfrm>
            <a:prstGeom prst="rect">
              <a:avLst/>
            </a:prstGeom>
          </p:spPr>
          <p:txBody>
            <a:bodyPr wrap="none" lIns="0" tIns="36000" rIns="0" bIns="36000" rtlCol="0">
              <a:spAutoFit/>
            </a:bodyPr>
            <a:lstStyle/>
            <a:p>
              <a:pPr marL="0" indent="0" algn="ctr">
                <a:buNone/>
              </a:pPr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王五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</p:grpSp>
    </p:spTree>
    <p:custDataLst>
      <p:tags r:id="rId5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044535" y="729488"/>
            <a:ext cx="4102931" cy="830997"/>
            <a:chOff x="4044535" y="729488"/>
            <a:chExt cx="4102931" cy="830997"/>
          </a:xfrm>
        </p:grpSpPr>
        <p:sp>
          <p:nvSpPr>
            <p:cNvPr id="3" name="文本框 2"/>
            <p:cNvSpPr txBox="1"/>
            <p:nvPr/>
          </p:nvSpPr>
          <p:spPr>
            <a:xfrm>
              <a:off x="4695615" y="729488"/>
              <a:ext cx="280076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800" spc="300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+mj-ea"/>
                  <a:ea typeface="+mj-ea"/>
                  <a:cs typeface="阿里巴巴普惠体 H" panose="00020600040101010101" pitchFamily="18" charset="-122"/>
                </a:rPr>
                <a:t>发展历程</a:t>
              </a:r>
              <a:endParaRPr lang="zh-CN" altLang="en-US" sz="4800" spc="3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ea"/>
                <a:ea typeface="+mj-ea"/>
                <a:cs typeface="阿里巴巴普惠体 H" panose="00020600040101010101" pitchFamily="18" charset="-122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044535" y="1028948"/>
              <a:ext cx="4102931" cy="232076"/>
              <a:chOff x="5861231" y="1015056"/>
              <a:chExt cx="3559140" cy="232076"/>
            </a:xfrm>
          </p:grpSpPr>
          <p:sp>
            <p:nvSpPr>
              <p:cNvPr id="5" name="等腰三角形 4"/>
              <p:cNvSpPr/>
              <p:nvPr/>
            </p:nvSpPr>
            <p:spPr>
              <a:xfrm rot="5400000">
                <a:off x="9170983" y="997744"/>
                <a:ext cx="232076" cy="266700"/>
              </a:xfrm>
              <a:prstGeom prst="triangle">
                <a:avLst/>
              </a:pr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50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Roboto" panose="02000000000000000000"/>
                  <a:ea typeface="思源黑体 CN Regular"/>
                </a:endParaRPr>
              </a:p>
            </p:txBody>
          </p:sp>
          <p:sp>
            <p:nvSpPr>
              <p:cNvPr id="6" name="等腰三角形 5"/>
              <p:cNvSpPr/>
              <p:nvPr/>
            </p:nvSpPr>
            <p:spPr>
              <a:xfrm rot="16200000" flipH="1">
                <a:off x="5878543" y="997744"/>
                <a:ext cx="232076" cy="266700"/>
              </a:xfrm>
              <a:prstGeom prst="triangle">
                <a:avLst/>
              </a:pr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50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Roboto" panose="02000000000000000000"/>
                  <a:ea typeface="思源黑体 CN Regular"/>
                </a:endParaRPr>
              </a:p>
            </p:txBody>
          </p:sp>
        </p:grpSp>
      </p:grpSp>
      <p:sp>
        <p:nvSpPr>
          <p:cNvPr id="33" name="矩形: 圆角 32"/>
          <p:cNvSpPr/>
          <p:nvPr/>
        </p:nvSpPr>
        <p:spPr>
          <a:xfrm>
            <a:off x="1230777" y="1872720"/>
            <a:ext cx="9730448" cy="1088193"/>
          </a:xfrm>
          <a:prstGeom prst="roundRect">
            <a:avLst>
              <a:gd name="adj" fmla="val 17765"/>
            </a:avLst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+mn-cs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1808929" y="5188561"/>
            <a:ext cx="0" cy="1197725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77000">
                  <a:schemeClr val="accent1">
                    <a:lumMod val="60000"/>
                    <a:lumOff val="40000"/>
                    <a:alpha val="0"/>
                  </a:schemeClr>
                </a:gs>
              </a:gsLst>
              <a:lin ang="5400000" scaled="1"/>
            </a:gra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6096000" y="4850586"/>
            <a:ext cx="0" cy="708385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71000">
                  <a:schemeClr val="accent1">
                    <a:lumMod val="60000"/>
                    <a:lumOff val="40000"/>
                    <a:alpha val="0"/>
                  </a:schemeClr>
                </a:gs>
              </a:gsLst>
              <a:lin ang="5400000" scaled="1"/>
            </a:gra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>
            <a:off x="10289016" y="5178401"/>
            <a:ext cx="18485" cy="1556228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60000">
                  <a:schemeClr val="accent1">
                    <a:lumMod val="60000"/>
                    <a:lumOff val="40000"/>
                    <a:alpha val="0"/>
                  </a:schemeClr>
                </a:gs>
              </a:gsLst>
              <a:lin ang="5400000" scaled="1"/>
            </a:gra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矩形 37"/>
          <p:cNvSpPr/>
          <p:nvPr/>
        </p:nvSpPr>
        <p:spPr>
          <a:xfrm>
            <a:off x="1444778" y="3642019"/>
            <a:ext cx="8920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1" i="0" u="none" strike="noStrike" kern="1200" cap="none" spc="300" normalizeH="0" baseline="0" noProof="0" dirty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+mj-lt"/>
                <a:ea typeface="思源黑体 CN Light" panose="020B0300000000000000" pitchFamily="34" charset="-122"/>
                <a:cs typeface="+mn-cs"/>
              </a:rPr>
              <a:t>20XX</a:t>
            </a:r>
            <a:endParaRPr kumimoji="0" lang="zh-CN" altLang="en-US" b="1" i="0" u="none" strike="noStrike" kern="1200" cap="none" spc="300" normalizeH="0" baseline="0" noProof="0" dirty="0">
              <a:ln>
                <a:noFill/>
              </a:ln>
              <a:solidFill>
                <a:srgbClr val="FFFFFF">
                  <a:lumMod val="85000"/>
                </a:srgbClr>
              </a:solidFill>
              <a:effectLst/>
              <a:uLnTx/>
              <a:uFillTx/>
              <a:latin typeface="+mj-lt"/>
              <a:ea typeface="思源黑体 CN Light" panose="020B0300000000000000" pitchFamily="34" charset="-122"/>
              <a:cs typeface="+mn-cs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649989" y="3299122"/>
            <a:ext cx="8920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1" i="0" u="none" strike="noStrike" kern="1200" cap="none" spc="300" normalizeH="0" baseline="0" noProof="0" dirty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+mj-lt"/>
                <a:ea typeface="思源黑体 CN Light" panose="020B0300000000000000" pitchFamily="34" charset="-122"/>
                <a:cs typeface="+mn-cs"/>
              </a:rPr>
              <a:t>20XX</a:t>
            </a:r>
            <a:endParaRPr kumimoji="0" lang="en-US" altLang="zh-CN" b="1" i="0" u="none" strike="noStrike" kern="1200" cap="none" spc="300" normalizeH="0" baseline="0" noProof="0" dirty="0">
              <a:ln>
                <a:noFill/>
              </a:ln>
              <a:solidFill>
                <a:srgbClr val="FFFFFF">
                  <a:lumMod val="85000"/>
                </a:srgbClr>
              </a:solidFill>
              <a:effectLst/>
              <a:uLnTx/>
              <a:uFillTx/>
              <a:latin typeface="+mj-lt"/>
              <a:ea typeface="思源黑体 CN Light" panose="020B0300000000000000" pitchFamily="34" charset="-122"/>
              <a:cs typeface="+mn-cs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9824720" y="3642019"/>
            <a:ext cx="8920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1" i="0" u="none" strike="noStrike" kern="1200" cap="none" spc="300" normalizeH="0" baseline="0" noProof="0" dirty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+mj-lt"/>
                <a:ea typeface="思源黑体 CN Light" panose="020B0300000000000000" pitchFamily="34" charset="-122"/>
                <a:cs typeface="+mn-cs"/>
              </a:rPr>
              <a:t>20XX</a:t>
            </a:r>
            <a:endParaRPr kumimoji="0" lang="en-US" altLang="zh-CN" b="1" i="0" u="none" strike="noStrike" kern="1200" cap="none" spc="300" normalizeH="0" baseline="0" noProof="0" dirty="0">
              <a:ln>
                <a:noFill/>
              </a:ln>
              <a:solidFill>
                <a:srgbClr val="FFFFFF">
                  <a:lumMod val="85000"/>
                </a:srgbClr>
              </a:solidFill>
              <a:effectLst/>
              <a:uLnTx/>
              <a:uFillTx/>
              <a:latin typeface="+mj-lt"/>
              <a:ea typeface="思源黑体 CN Light" panose="020B0300000000000000" pitchFamily="34" charset="-122"/>
              <a:cs typeface="+mn-cs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004511" y="3911706"/>
            <a:ext cx="17725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spc="300" dirty="0">
                <a:solidFill>
                  <a:schemeClr val="accent1">
                    <a:lumMod val="60000"/>
                    <a:lumOff val="40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标题一</a:t>
            </a:r>
            <a:endParaRPr kumimoji="0" lang="zh-CN" altLang="en-US" sz="2400" b="0" i="0" u="none" strike="noStrike" kern="1200" cap="none" spc="300" normalizeH="0" baseline="0" noProof="0" dirty="0">
              <a:ln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uLnTx/>
              <a:uFillTx/>
              <a:latin typeface="思源黑体 CN Bold" panose="020B0800000000000000" pitchFamily="34" charset="-122"/>
              <a:ea typeface="思源黑体 CN Bold" panose="020B0800000000000000" pitchFamily="34" charset="-122"/>
              <a:cs typeface="+mn-cs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874659" y="4335876"/>
            <a:ext cx="186854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kumimoji="0" lang="zh-CN" altLang="en-US" i="0" u="none" strike="noStrike" kern="0" cap="none" spc="30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  <a:sym typeface="+mn-lt"/>
              </a:rPr>
              <a:t>输入文本内容输入文本内容</a:t>
            </a:r>
            <a:endParaRPr kumimoji="0" lang="zh-CN" altLang="en-US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Black" panose="02000000000000000000" pitchFamily="2" charset="0"/>
              <a:ea typeface="思源黑体 CN Light" panose="020B0300000000000000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Black" panose="02000000000000000000" pitchFamily="2" charset="0"/>
              <a:ea typeface="思源黑体 CN Light" panose="020B0300000000000000" pitchFamily="34" charset="-122"/>
              <a:cs typeface="+mn-cs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4984509" y="3568809"/>
            <a:ext cx="22229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800" spc="300" dirty="0">
                <a:solidFill>
                  <a:schemeClr val="accent1">
                    <a:lumMod val="60000"/>
                    <a:lumOff val="40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标题二</a:t>
            </a:r>
            <a:endParaRPr kumimoji="0" lang="zh-CN" altLang="en-US" sz="2800" b="0" i="0" u="none" strike="noStrike" kern="1200" cap="none" spc="300" normalizeH="0" baseline="0" noProof="0" dirty="0">
              <a:ln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uLnTx/>
              <a:uFillTx/>
              <a:latin typeface="思源黑体 CN Bold" panose="020B0800000000000000" pitchFamily="34" charset="-122"/>
              <a:ea typeface="思源黑体 CN Bold" panose="020B0800000000000000" pitchFamily="34" charset="-122"/>
              <a:cs typeface="+mn-cs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9410700" y="3911706"/>
            <a:ext cx="15574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800" spc="300" dirty="0">
                <a:solidFill>
                  <a:schemeClr val="accent1">
                    <a:lumMod val="60000"/>
                    <a:lumOff val="40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标题三</a:t>
            </a:r>
            <a:endParaRPr kumimoji="0" lang="zh-CN" altLang="en-US" sz="2800" b="0" i="0" u="none" strike="noStrike" kern="1200" cap="none" spc="300" normalizeH="0" baseline="0" noProof="0" dirty="0">
              <a:ln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uLnTx/>
              <a:uFillTx/>
              <a:latin typeface="思源黑体 CN Bold" panose="020B0800000000000000" pitchFamily="34" charset="-122"/>
              <a:ea typeface="思源黑体 CN Bold" panose="020B0800000000000000" pitchFamily="34" charset="-122"/>
              <a:cs typeface="+mn-cs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5085080" y="3992979"/>
            <a:ext cx="2021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kern="0" spc="300" dirty="0">
                <a:solidFill>
                  <a:schemeClr val="bg1">
                    <a:lumMod val="95000"/>
                  </a:schemeClr>
                </a:solidFill>
                <a:latin typeface="+mn-ea"/>
                <a:cs typeface="+mn-ea"/>
                <a:sym typeface="+mn-lt"/>
              </a:rPr>
              <a:t>输入文本内容输入文本内容</a:t>
            </a:r>
            <a:endParaRPr lang="zh-CN" altLang="en-US" kern="0" spc="300" dirty="0">
              <a:solidFill>
                <a:schemeClr val="bg1">
                  <a:lumMod val="95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9325721" y="4335876"/>
            <a:ext cx="19480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kern="0" spc="300" dirty="0">
                <a:solidFill>
                  <a:schemeClr val="bg1">
                    <a:lumMod val="95000"/>
                  </a:schemeClr>
                </a:solidFill>
                <a:latin typeface="+mn-ea"/>
                <a:cs typeface="+mn-ea"/>
                <a:sym typeface="+mn-lt"/>
              </a:rPr>
              <a:t>输入文本内容输入文本内容</a:t>
            </a:r>
            <a:endParaRPr lang="zh-CN" altLang="en-US" kern="0" spc="300" dirty="0">
              <a:solidFill>
                <a:schemeClr val="bg1">
                  <a:lumMod val="95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47" name="Text Box 9" descr="任务指派"/>
          <p:cNvSpPr txBox="1">
            <a:spLocks noChangeArrowheads="1"/>
          </p:cNvSpPr>
          <p:nvPr/>
        </p:nvSpPr>
        <p:spPr bwMode="auto">
          <a:xfrm>
            <a:off x="3025611" y="2014008"/>
            <a:ext cx="7599753" cy="783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1">
                  <a:blip r:embed="rId1"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FFFFFF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rgbClr val="FFFFFF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rgbClr val="FFFFFF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rgbClr val="FFFFFF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rgbClr val="FFFFFF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eaLnBrk="1" fontAlgn="base" hangingPunct="1">
              <a:lnSpc>
                <a:spcPct val="130000"/>
              </a:lnSpc>
              <a:spcAft>
                <a:spcPct val="0"/>
              </a:spcAft>
              <a:defRPr/>
            </a:pPr>
            <a:r>
              <a:rPr kumimoji="0" lang="zh-CN" altLang="en-US" i="0" u="none" strike="noStrike" kern="0" cap="none" spc="30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  <a:sym typeface="+mn-lt"/>
              </a:rPr>
              <a:t>输入文本内容，输入文本内容，输入文本内容，输入文本内容，输入文本内容，输入文本内容</a:t>
            </a:r>
            <a:endParaRPr kumimoji="0" lang="zh-CN" altLang="en-US" i="0" u="none" strike="noStrike" kern="0" cap="none" spc="30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  <a:sym typeface="+mn-lt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1548788" y="2153213"/>
            <a:ext cx="1107996" cy="5049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j-ea"/>
                <a:ea typeface="+mj-ea"/>
                <a:cs typeface="+mn-ea"/>
                <a:sym typeface="+mn-lt"/>
              </a:rPr>
              <a:t>小标题</a:t>
            </a:r>
            <a:endParaRPr kumimoji="0" lang="en-US" altLang="zh-CN" sz="24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471948" y="5346304"/>
            <a:ext cx="11248104" cy="4548225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20000"/>
                </a:schemeClr>
              </a:gs>
              <a:gs pos="37000">
                <a:schemeClr val="accent1">
                  <a:alpha val="0"/>
                </a:schemeClr>
              </a:gs>
            </a:gsLst>
            <a:lin ang="5400000" scaled="1"/>
            <a:tileRect/>
          </a:gradFill>
          <a:ln w="31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200" kern="0" dirty="0">
              <a:solidFill>
                <a:prstClr val="white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: 圆角 25"/>
          <p:cNvSpPr/>
          <p:nvPr/>
        </p:nvSpPr>
        <p:spPr>
          <a:xfrm>
            <a:off x="1362079" y="3827703"/>
            <a:ext cx="1643060" cy="363678"/>
          </a:xfrm>
          <a:prstGeom prst="roundRect">
            <a:avLst>
              <a:gd name="adj" fmla="val 50000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+mj-ea"/>
              <a:ea typeface="+mj-ea"/>
            </a:endParaRPr>
          </a:p>
        </p:txBody>
      </p:sp>
      <p:sp>
        <p:nvSpPr>
          <p:cNvPr id="28" name="矩形: 圆角 27"/>
          <p:cNvSpPr/>
          <p:nvPr/>
        </p:nvSpPr>
        <p:spPr>
          <a:xfrm>
            <a:off x="3970340" y="3827703"/>
            <a:ext cx="1643060" cy="363678"/>
          </a:xfrm>
          <a:prstGeom prst="roundRect">
            <a:avLst>
              <a:gd name="adj" fmla="val 50000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+mj-ea"/>
              <a:ea typeface="+mj-ea"/>
            </a:endParaRPr>
          </a:p>
        </p:txBody>
      </p:sp>
      <p:sp>
        <p:nvSpPr>
          <p:cNvPr id="30" name="矩形: 圆角 29"/>
          <p:cNvSpPr/>
          <p:nvPr/>
        </p:nvSpPr>
        <p:spPr>
          <a:xfrm>
            <a:off x="6578601" y="3827703"/>
            <a:ext cx="1643060" cy="363678"/>
          </a:xfrm>
          <a:prstGeom prst="roundRect">
            <a:avLst>
              <a:gd name="adj" fmla="val 50000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+mj-ea"/>
              <a:ea typeface="+mj-ea"/>
            </a:endParaRPr>
          </a:p>
        </p:txBody>
      </p:sp>
      <p:sp>
        <p:nvSpPr>
          <p:cNvPr id="32" name="矩形: 圆角 31"/>
          <p:cNvSpPr/>
          <p:nvPr/>
        </p:nvSpPr>
        <p:spPr>
          <a:xfrm>
            <a:off x="9186862" y="3827703"/>
            <a:ext cx="1643060" cy="363678"/>
          </a:xfrm>
          <a:prstGeom prst="roundRect">
            <a:avLst>
              <a:gd name="adj" fmla="val 50000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+mj-ea"/>
              <a:ea typeface="+mj-ea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980420" y="4616249"/>
            <a:ext cx="165838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Roboto" panose="02000000000000000000" charset="0"/>
              </a:rPr>
              <a:t>请输入文本内容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Roboto" panose="02000000000000000000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999131" y="5346745"/>
            <a:ext cx="1620958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Roboto" panose="02000000000000000000" charset="0"/>
              </a:rPr>
              <a:t>请输入文本内容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Roboto" panose="02000000000000000000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3895753" y="4976751"/>
            <a:ext cx="182771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Roboto" panose="02000000000000000000" charset="0"/>
              </a:rPr>
              <a:t>请输入文本内容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Roboto" panose="02000000000000000000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999130" y="5711993"/>
            <a:ext cx="1620958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Roboto" panose="02000000000000000000" charset="0"/>
              </a:rPr>
              <a:t>请输入文本内容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Roboto" panose="02000000000000000000" charset="0"/>
            </a:endParaRPr>
          </a:p>
        </p:txBody>
      </p:sp>
      <p:cxnSp>
        <p:nvCxnSpPr>
          <p:cNvPr id="38" name="直接连接符 37"/>
          <p:cNvCxnSpPr/>
          <p:nvPr/>
        </p:nvCxnSpPr>
        <p:spPr>
          <a:xfrm>
            <a:off x="874713" y="4452687"/>
            <a:ext cx="10442575" cy="0"/>
          </a:xfrm>
          <a:prstGeom prst="line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9" name="直接连接符 38"/>
          <p:cNvCxnSpPr/>
          <p:nvPr/>
        </p:nvCxnSpPr>
        <p:spPr>
          <a:xfrm>
            <a:off x="874713" y="6214110"/>
            <a:ext cx="10442575" cy="0"/>
          </a:xfrm>
          <a:prstGeom prst="line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0" name="文本框 39"/>
          <p:cNvSpPr txBox="1"/>
          <p:nvPr/>
        </p:nvSpPr>
        <p:spPr>
          <a:xfrm>
            <a:off x="1353086" y="4616249"/>
            <a:ext cx="166104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Roboto" panose="02000000000000000000" charset="0"/>
              </a:rPr>
              <a:t>请输入文本内容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Roboto" panose="02000000000000000000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019533" y="5346745"/>
            <a:ext cx="232815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Roboto" panose="02000000000000000000" charset="0"/>
              </a:rPr>
              <a:t>请输入文本内容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Roboto" panose="02000000000000000000" charset="0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1302286" y="4976751"/>
            <a:ext cx="176264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Roboto" panose="02000000000000000000" charset="0"/>
              </a:rPr>
              <a:t>请输入文本内容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Roboto" panose="02000000000000000000" charset="0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1299411" y="5711993"/>
            <a:ext cx="176839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Roboto" panose="02000000000000000000" charset="0"/>
              </a:rPr>
              <a:t>请输入文本内容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Roboto" panose="02000000000000000000" charset="0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6589653" y="4616249"/>
            <a:ext cx="1620958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Roboto" panose="02000000000000000000" charset="0"/>
              </a:rPr>
              <a:t>请输入文本内容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Roboto" panose="02000000000000000000" charset="0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6589653" y="5346745"/>
            <a:ext cx="1620958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Roboto" panose="02000000000000000000" charset="0"/>
              </a:rPr>
              <a:t>请输入文本内容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Roboto" panose="02000000000000000000" charset="0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6589653" y="4976751"/>
            <a:ext cx="1620958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Roboto" panose="02000000000000000000" charset="0"/>
              </a:rPr>
              <a:t>请输入文本内容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Roboto" panose="02000000000000000000" charset="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9197912" y="4616249"/>
            <a:ext cx="1620958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Roboto" panose="02000000000000000000" charset="0"/>
              </a:rPr>
              <a:t>请输入文本内容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Roboto" panose="02000000000000000000" charset="0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9197913" y="4976751"/>
            <a:ext cx="1620957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Roboto" panose="02000000000000000000" charset="0"/>
              </a:rPr>
              <a:t>请输入文本内容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Roboto" panose="02000000000000000000" charset="0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4044535" y="729488"/>
            <a:ext cx="4102931" cy="830997"/>
            <a:chOff x="4044535" y="729488"/>
            <a:chExt cx="4102931" cy="830997"/>
          </a:xfrm>
        </p:grpSpPr>
        <p:sp>
          <p:nvSpPr>
            <p:cNvPr id="54" name="文本框 53"/>
            <p:cNvSpPr txBox="1"/>
            <p:nvPr/>
          </p:nvSpPr>
          <p:spPr>
            <a:xfrm>
              <a:off x="4695615" y="729488"/>
              <a:ext cx="280076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800" spc="300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+mj-ea"/>
                  <a:ea typeface="+mj-ea"/>
                  <a:cs typeface="阿里巴巴普惠体 H" panose="00020600040101010101" pitchFamily="18" charset="-122"/>
                </a:rPr>
                <a:t>项目分析</a:t>
              </a:r>
              <a:endParaRPr lang="zh-CN" altLang="en-US" sz="4800" spc="3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ea"/>
                <a:ea typeface="+mj-ea"/>
                <a:cs typeface="阿里巴巴普惠体 H" panose="00020600040101010101" pitchFamily="18" charset="-122"/>
              </a:endParaRPr>
            </a:p>
          </p:txBody>
        </p:sp>
        <p:grpSp>
          <p:nvGrpSpPr>
            <p:cNvPr id="55" name="组合 54"/>
            <p:cNvGrpSpPr/>
            <p:nvPr/>
          </p:nvGrpSpPr>
          <p:grpSpPr>
            <a:xfrm>
              <a:off x="4044535" y="1028948"/>
              <a:ext cx="4102931" cy="232076"/>
              <a:chOff x="5861231" y="1015056"/>
              <a:chExt cx="3559140" cy="232076"/>
            </a:xfrm>
          </p:grpSpPr>
          <p:sp>
            <p:nvSpPr>
              <p:cNvPr id="56" name="等腰三角形 55"/>
              <p:cNvSpPr/>
              <p:nvPr/>
            </p:nvSpPr>
            <p:spPr>
              <a:xfrm rot="5400000">
                <a:off x="9170983" y="997744"/>
                <a:ext cx="232076" cy="266700"/>
              </a:xfrm>
              <a:prstGeom prst="triangle">
                <a:avLst/>
              </a:pr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50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Roboto" panose="02000000000000000000"/>
                  <a:ea typeface="思源黑体 CN Regular"/>
                </a:endParaRPr>
              </a:p>
            </p:txBody>
          </p:sp>
          <p:sp>
            <p:nvSpPr>
              <p:cNvPr id="57" name="等腰三角形 56"/>
              <p:cNvSpPr/>
              <p:nvPr/>
            </p:nvSpPr>
            <p:spPr>
              <a:xfrm rot="16200000" flipH="1">
                <a:off x="5878543" y="997744"/>
                <a:ext cx="232076" cy="266700"/>
              </a:xfrm>
              <a:prstGeom prst="triangle">
                <a:avLst/>
              </a:pr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50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Roboto" panose="02000000000000000000"/>
                  <a:ea typeface="思源黑体 CN Regular"/>
                </a:endParaRPr>
              </a:p>
            </p:txBody>
          </p:sp>
        </p:grpSp>
      </p:grpSp>
      <p:sp>
        <p:nvSpPr>
          <p:cNvPr id="25" name="文本框 24"/>
          <p:cNvSpPr txBox="1"/>
          <p:nvPr/>
        </p:nvSpPr>
        <p:spPr>
          <a:xfrm>
            <a:off x="1514195" y="3824876"/>
            <a:ext cx="1338829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项目来源一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4122456" y="3824876"/>
            <a:ext cx="13388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项目来源二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730717" y="3824876"/>
            <a:ext cx="1338829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项目来源三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9338978" y="3824876"/>
            <a:ext cx="1338829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项目来源三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69" name="直接连接符 68"/>
          <p:cNvCxnSpPr/>
          <p:nvPr/>
        </p:nvCxnSpPr>
        <p:spPr>
          <a:xfrm>
            <a:off x="1257300" y="1950061"/>
            <a:ext cx="0" cy="1821839"/>
          </a:xfrm>
          <a:prstGeom prst="line">
            <a:avLst/>
          </a:prstGeom>
          <a:ln w="44450"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77000">
                  <a:schemeClr val="accent1">
                    <a:lumMod val="60000"/>
                    <a:lumOff val="40000"/>
                    <a:alpha val="0"/>
                  </a:schemeClr>
                </a:gs>
              </a:gsLst>
              <a:lin ang="5400000" scaled="1"/>
            </a:gra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/>
          <p:nvPr/>
        </p:nvCxnSpPr>
        <p:spPr>
          <a:xfrm>
            <a:off x="10934700" y="1950061"/>
            <a:ext cx="0" cy="1821839"/>
          </a:xfrm>
          <a:prstGeom prst="line">
            <a:avLst/>
          </a:prstGeom>
          <a:ln w="44450"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77000">
                  <a:schemeClr val="accent1">
                    <a:lumMod val="60000"/>
                    <a:lumOff val="40000"/>
                    <a:alpha val="0"/>
                  </a:schemeClr>
                </a:gs>
              </a:gsLst>
              <a:lin ang="5400000" scaled="1"/>
            </a:gra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文本框 70"/>
          <p:cNvSpPr txBox="1"/>
          <p:nvPr/>
        </p:nvSpPr>
        <p:spPr>
          <a:xfrm>
            <a:off x="1524133" y="1828889"/>
            <a:ext cx="1231106" cy="442035"/>
          </a:xfrm>
          <a:prstGeom prst="rect">
            <a:avLst/>
          </a:prstGeom>
        </p:spPr>
        <p:txBody>
          <a:bodyPr wrap="none" lIns="0" tIns="36000" rIns="0" bIns="36000" rtlCol="0">
            <a:spAutoFit/>
          </a:bodyPr>
          <a:lstStyle/>
          <a:p>
            <a:pPr marL="0" indent="0" algn="ctr">
              <a:buNone/>
            </a:pPr>
            <a:r>
              <a:rPr lang="zh-CN" altLang="en-US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ea"/>
                <a:ea typeface="+mj-ea"/>
              </a:rPr>
              <a:t>项目综述</a:t>
            </a:r>
            <a:endParaRPr lang="zh-CN" altLang="en-US" sz="2400" dirty="0">
              <a:solidFill>
                <a:schemeClr val="accent1">
                  <a:lumMod val="60000"/>
                  <a:lumOff val="4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72" name="Text Box 9" descr="任务指派"/>
          <p:cNvSpPr txBox="1">
            <a:spLocks noChangeArrowheads="1"/>
          </p:cNvSpPr>
          <p:nvPr/>
        </p:nvSpPr>
        <p:spPr bwMode="auto">
          <a:xfrm>
            <a:off x="1524133" y="2280708"/>
            <a:ext cx="9162917" cy="783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1">
                  <a:blip r:embed="rId1"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FFFFFF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rgbClr val="FFFFFF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rgbClr val="FFFFFF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rgbClr val="FFFFFF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rgbClr val="FFFFFF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eaLnBrk="1" fontAlgn="base" hangingPunct="1">
              <a:lnSpc>
                <a:spcPct val="130000"/>
              </a:lnSpc>
              <a:spcAft>
                <a:spcPct val="0"/>
              </a:spcAft>
              <a:defRPr/>
            </a:pPr>
            <a:r>
              <a:rPr kumimoji="0" lang="zh-CN" altLang="en-US" i="0" u="none" strike="noStrike" kern="0" cap="none" spc="30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  <a:sym typeface="+mn-lt"/>
              </a:rPr>
              <a:t>输入文本内容，输入文本内容，输入文本内容，输入文本内容，输入文本内容，输入文本内容</a:t>
            </a:r>
            <a:endParaRPr kumimoji="0" lang="zh-CN" altLang="en-US" i="0" u="none" strike="noStrike" kern="0" cap="none" spc="30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" name="图表 91"/>
          <p:cNvGraphicFramePr/>
          <p:nvPr/>
        </p:nvGraphicFramePr>
        <p:xfrm>
          <a:off x="-223377" y="2038350"/>
          <a:ext cx="6686549" cy="4457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69" name="弧形 68"/>
          <p:cNvSpPr/>
          <p:nvPr/>
        </p:nvSpPr>
        <p:spPr>
          <a:xfrm rot="3922253">
            <a:off x="51010" y="1262435"/>
            <a:ext cx="5974504" cy="5974504"/>
          </a:xfrm>
          <a:prstGeom prst="arc">
            <a:avLst>
              <a:gd name="adj1" fmla="val 14860025"/>
              <a:gd name="adj2" fmla="val 17114415"/>
            </a:avLst>
          </a:prstGeom>
          <a:ln w="9525">
            <a:gradFill>
              <a:gsLst>
                <a:gs pos="0">
                  <a:schemeClr val="accent1">
                    <a:lumMod val="60000"/>
                    <a:lumOff val="40000"/>
                    <a:alpha val="0"/>
                  </a:schemeClr>
                </a:gs>
                <a:gs pos="100000">
                  <a:srgbClr val="CBA36F"/>
                </a:gs>
              </a:gsLst>
              <a:lin ang="0" scaled="0"/>
            </a:gra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0" name="弧形 69"/>
          <p:cNvSpPr/>
          <p:nvPr/>
        </p:nvSpPr>
        <p:spPr>
          <a:xfrm rot="6622253">
            <a:off x="51010" y="1262435"/>
            <a:ext cx="5974504" cy="5974504"/>
          </a:xfrm>
          <a:prstGeom prst="arc">
            <a:avLst>
              <a:gd name="adj1" fmla="val 14860025"/>
              <a:gd name="adj2" fmla="val 17114415"/>
            </a:avLst>
          </a:prstGeom>
          <a:ln w="9525">
            <a:gradFill>
              <a:gsLst>
                <a:gs pos="0">
                  <a:schemeClr val="accent1">
                    <a:lumMod val="60000"/>
                    <a:lumOff val="40000"/>
                    <a:alpha val="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0" scaled="0"/>
            </a:gra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4" name="组合 83"/>
          <p:cNvGrpSpPr/>
          <p:nvPr/>
        </p:nvGrpSpPr>
        <p:grpSpPr>
          <a:xfrm>
            <a:off x="4044535" y="729488"/>
            <a:ext cx="4102931" cy="830997"/>
            <a:chOff x="4044535" y="729488"/>
            <a:chExt cx="4102931" cy="830997"/>
          </a:xfrm>
        </p:grpSpPr>
        <p:sp>
          <p:nvSpPr>
            <p:cNvPr id="85" name="文本框 84"/>
            <p:cNvSpPr txBox="1"/>
            <p:nvPr/>
          </p:nvSpPr>
          <p:spPr>
            <a:xfrm>
              <a:off x="4695615" y="729488"/>
              <a:ext cx="280076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800" spc="300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+mj-ea"/>
                  <a:ea typeface="+mj-ea"/>
                  <a:cs typeface="阿里巴巴普惠体 H" panose="00020600040101010101" pitchFamily="18" charset="-122"/>
                </a:rPr>
                <a:t>资金预算</a:t>
              </a:r>
              <a:endParaRPr lang="zh-CN" altLang="en-US" sz="4800" spc="3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ea"/>
                <a:ea typeface="+mj-ea"/>
                <a:cs typeface="阿里巴巴普惠体 H" panose="00020600040101010101" pitchFamily="18" charset="-122"/>
              </a:endParaRPr>
            </a:p>
          </p:txBody>
        </p:sp>
        <p:grpSp>
          <p:nvGrpSpPr>
            <p:cNvPr id="86" name="组合 85"/>
            <p:cNvGrpSpPr/>
            <p:nvPr/>
          </p:nvGrpSpPr>
          <p:grpSpPr>
            <a:xfrm>
              <a:off x="4044535" y="1028948"/>
              <a:ext cx="4102931" cy="232076"/>
              <a:chOff x="5861231" y="1015056"/>
              <a:chExt cx="3559140" cy="232076"/>
            </a:xfrm>
          </p:grpSpPr>
          <p:sp>
            <p:nvSpPr>
              <p:cNvPr id="87" name="等腰三角形 86"/>
              <p:cNvSpPr/>
              <p:nvPr/>
            </p:nvSpPr>
            <p:spPr>
              <a:xfrm rot="5400000">
                <a:off x="9170983" y="997744"/>
                <a:ext cx="232076" cy="266700"/>
              </a:xfrm>
              <a:prstGeom prst="triangle">
                <a:avLst/>
              </a:pr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50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Roboto" panose="02000000000000000000"/>
                  <a:ea typeface="思源黑体 CN Regular"/>
                </a:endParaRPr>
              </a:p>
            </p:txBody>
          </p:sp>
          <p:sp>
            <p:nvSpPr>
              <p:cNvPr id="88" name="等腰三角形 87"/>
              <p:cNvSpPr/>
              <p:nvPr/>
            </p:nvSpPr>
            <p:spPr>
              <a:xfrm rot="16200000" flipH="1">
                <a:off x="5878543" y="997744"/>
                <a:ext cx="232076" cy="266700"/>
              </a:xfrm>
              <a:prstGeom prst="triangle">
                <a:avLst/>
              </a:pr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50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Roboto" panose="02000000000000000000"/>
                  <a:ea typeface="思源黑体 CN Regular"/>
                </a:endParaRPr>
              </a:p>
            </p:txBody>
          </p:sp>
        </p:grpSp>
      </p:grpSp>
      <p:sp>
        <p:nvSpPr>
          <p:cNvPr id="53" name="椭圆 52"/>
          <p:cNvSpPr/>
          <p:nvPr/>
        </p:nvSpPr>
        <p:spPr>
          <a:xfrm flipH="1">
            <a:off x="6352572" y="1929606"/>
            <a:ext cx="874497" cy="874497"/>
          </a:xfrm>
          <a:prstGeom prst="ellipse">
            <a:avLst/>
          </a:prstGeom>
          <a:solidFill>
            <a:schemeClr val="accent1">
              <a:lumMod val="60000"/>
              <a:lumOff val="40000"/>
              <a:alpha val="20000"/>
            </a:schemeClr>
          </a:solidFill>
          <a:ln w="31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200" kern="0" dirty="0">
              <a:solidFill>
                <a:prstClr val="white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54" name="Freeform 33"/>
          <p:cNvSpPr>
            <a:spLocks noEditPoints="1"/>
          </p:cNvSpPr>
          <p:nvPr/>
        </p:nvSpPr>
        <p:spPr bwMode="auto">
          <a:xfrm>
            <a:off x="6600221" y="2168140"/>
            <a:ext cx="379198" cy="397428"/>
          </a:xfrm>
          <a:custGeom>
            <a:avLst/>
            <a:gdLst>
              <a:gd name="T0" fmla="*/ 1450 w 1699"/>
              <a:gd name="T1" fmla="*/ 1785 h 1785"/>
              <a:gd name="T2" fmla="*/ 249 w 1699"/>
              <a:gd name="T3" fmla="*/ 1785 h 1785"/>
              <a:gd name="T4" fmla="*/ 0 w 1699"/>
              <a:gd name="T5" fmla="*/ 1548 h 1785"/>
              <a:gd name="T6" fmla="*/ 0 w 1699"/>
              <a:gd name="T7" fmla="*/ 237 h 1785"/>
              <a:gd name="T8" fmla="*/ 249 w 1699"/>
              <a:gd name="T9" fmla="*/ 1 h 1785"/>
              <a:gd name="T10" fmla="*/ 462 w 1699"/>
              <a:gd name="T11" fmla="*/ 1 h 1785"/>
              <a:gd name="T12" fmla="*/ 462 w 1699"/>
              <a:gd name="T13" fmla="*/ 99 h 1785"/>
              <a:gd name="T14" fmla="*/ 249 w 1699"/>
              <a:gd name="T15" fmla="*/ 99 h 1785"/>
              <a:gd name="T16" fmla="*/ 98 w 1699"/>
              <a:gd name="T17" fmla="*/ 237 h 1785"/>
              <a:gd name="T18" fmla="*/ 98 w 1699"/>
              <a:gd name="T19" fmla="*/ 1548 h 1785"/>
              <a:gd name="T20" fmla="*/ 249 w 1699"/>
              <a:gd name="T21" fmla="*/ 1686 h 1785"/>
              <a:gd name="T22" fmla="*/ 1450 w 1699"/>
              <a:gd name="T23" fmla="*/ 1686 h 1785"/>
              <a:gd name="T24" fmla="*/ 1601 w 1699"/>
              <a:gd name="T25" fmla="*/ 1548 h 1785"/>
              <a:gd name="T26" fmla="*/ 1601 w 1699"/>
              <a:gd name="T27" fmla="*/ 237 h 1785"/>
              <a:gd name="T28" fmla="*/ 1450 w 1699"/>
              <a:gd name="T29" fmla="*/ 99 h 1785"/>
              <a:gd name="T30" fmla="*/ 1252 w 1699"/>
              <a:gd name="T31" fmla="*/ 99 h 1785"/>
              <a:gd name="T32" fmla="*/ 1252 w 1699"/>
              <a:gd name="T33" fmla="*/ 1 h 1785"/>
              <a:gd name="T34" fmla="*/ 1450 w 1699"/>
              <a:gd name="T35" fmla="*/ 1 h 1785"/>
              <a:gd name="T36" fmla="*/ 1699 w 1699"/>
              <a:gd name="T37" fmla="*/ 237 h 1785"/>
              <a:gd name="T38" fmla="*/ 1699 w 1699"/>
              <a:gd name="T39" fmla="*/ 1548 h 1785"/>
              <a:gd name="T40" fmla="*/ 1450 w 1699"/>
              <a:gd name="T41" fmla="*/ 1785 h 1785"/>
              <a:gd name="T42" fmla="*/ 1450 w 1699"/>
              <a:gd name="T43" fmla="*/ 1785 h 1785"/>
              <a:gd name="T44" fmla="*/ 1450 w 1699"/>
              <a:gd name="T45" fmla="*/ 1785 h 1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699" h="1785">
                <a:moveTo>
                  <a:pt x="1450" y="1785"/>
                </a:moveTo>
                <a:cubicBezTo>
                  <a:pt x="249" y="1785"/>
                  <a:pt x="249" y="1785"/>
                  <a:pt x="249" y="1785"/>
                </a:cubicBezTo>
                <a:cubicBezTo>
                  <a:pt x="112" y="1785"/>
                  <a:pt x="0" y="1679"/>
                  <a:pt x="0" y="1548"/>
                </a:cubicBezTo>
                <a:cubicBezTo>
                  <a:pt x="0" y="237"/>
                  <a:pt x="0" y="237"/>
                  <a:pt x="0" y="237"/>
                </a:cubicBezTo>
                <a:cubicBezTo>
                  <a:pt x="0" y="106"/>
                  <a:pt x="112" y="1"/>
                  <a:pt x="249" y="1"/>
                </a:cubicBezTo>
                <a:cubicBezTo>
                  <a:pt x="462" y="1"/>
                  <a:pt x="462" y="1"/>
                  <a:pt x="462" y="1"/>
                </a:cubicBezTo>
                <a:cubicBezTo>
                  <a:pt x="462" y="99"/>
                  <a:pt x="462" y="99"/>
                  <a:pt x="462" y="99"/>
                </a:cubicBezTo>
                <a:cubicBezTo>
                  <a:pt x="249" y="99"/>
                  <a:pt x="249" y="99"/>
                  <a:pt x="249" y="99"/>
                </a:cubicBezTo>
                <a:cubicBezTo>
                  <a:pt x="166" y="99"/>
                  <a:pt x="98" y="161"/>
                  <a:pt x="98" y="237"/>
                </a:cubicBezTo>
                <a:cubicBezTo>
                  <a:pt x="98" y="1548"/>
                  <a:pt x="98" y="1548"/>
                  <a:pt x="98" y="1548"/>
                </a:cubicBezTo>
                <a:cubicBezTo>
                  <a:pt x="98" y="1624"/>
                  <a:pt x="166" y="1686"/>
                  <a:pt x="249" y="1686"/>
                </a:cubicBezTo>
                <a:cubicBezTo>
                  <a:pt x="1450" y="1686"/>
                  <a:pt x="1450" y="1686"/>
                  <a:pt x="1450" y="1686"/>
                </a:cubicBezTo>
                <a:cubicBezTo>
                  <a:pt x="1533" y="1686"/>
                  <a:pt x="1601" y="1624"/>
                  <a:pt x="1601" y="1548"/>
                </a:cubicBezTo>
                <a:cubicBezTo>
                  <a:pt x="1601" y="237"/>
                  <a:pt x="1601" y="237"/>
                  <a:pt x="1601" y="237"/>
                </a:cubicBezTo>
                <a:cubicBezTo>
                  <a:pt x="1601" y="161"/>
                  <a:pt x="1534" y="99"/>
                  <a:pt x="1450" y="99"/>
                </a:cubicBezTo>
                <a:cubicBezTo>
                  <a:pt x="1252" y="99"/>
                  <a:pt x="1252" y="99"/>
                  <a:pt x="1252" y="99"/>
                </a:cubicBezTo>
                <a:cubicBezTo>
                  <a:pt x="1252" y="1"/>
                  <a:pt x="1252" y="1"/>
                  <a:pt x="1252" y="1"/>
                </a:cubicBezTo>
                <a:cubicBezTo>
                  <a:pt x="1450" y="1"/>
                  <a:pt x="1450" y="1"/>
                  <a:pt x="1450" y="1"/>
                </a:cubicBezTo>
                <a:cubicBezTo>
                  <a:pt x="1587" y="0"/>
                  <a:pt x="1699" y="106"/>
                  <a:pt x="1699" y="237"/>
                </a:cubicBezTo>
                <a:cubicBezTo>
                  <a:pt x="1699" y="1548"/>
                  <a:pt x="1699" y="1548"/>
                  <a:pt x="1699" y="1548"/>
                </a:cubicBezTo>
                <a:cubicBezTo>
                  <a:pt x="1699" y="1679"/>
                  <a:pt x="1587" y="1785"/>
                  <a:pt x="1450" y="1785"/>
                </a:cubicBezTo>
                <a:close/>
                <a:moveTo>
                  <a:pt x="1450" y="1785"/>
                </a:moveTo>
                <a:cubicBezTo>
                  <a:pt x="1450" y="1785"/>
                  <a:pt x="1450" y="1785"/>
                  <a:pt x="1450" y="1785"/>
                </a:cubicBezTo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5" name="Freeform 34"/>
          <p:cNvSpPr>
            <a:spLocks noEditPoints="1"/>
          </p:cNvSpPr>
          <p:nvPr/>
        </p:nvSpPr>
        <p:spPr bwMode="auto">
          <a:xfrm>
            <a:off x="6678603" y="2168141"/>
            <a:ext cx="231530" cy="288043"/>
          </a:xfrm>
          <a:custGeom>
            <a:avLst/>
            <a:gdLst>
              <a:gd name="T0" fmla="*/ 665 w 1039"/>
              <a:gd name="T1" fmla="*/ 99 h 1292"/>
              <a:gd name="T2" fmla="*/ 356 w 1039"/>
              <a:gd name="T3" fmla="*/ 99 h 1292"/>
              <a:gd name="T4" fmla="*/ 307 w 1039"/>
              <a:gd name="T5" fmla="*/ 49 h 1292"/>
              <a:gd name="T6" fmla="*/ 356 w 1039"/>
              <a:gd name="T7" fmla="*/ 0 h 1292"/>
              <a:gd name="T8" fmla="*/ 665 w 1039"/>
              <a:gd name="T9" fmla="*/ 0 h 1292"/>
              <a:gd name="T10" fmla="*/ 714 w 1039"/>
              <a:gd name="T11" fmla="*/ 49 h 1292"/>
              <a:gd name="T12" fmla="*/ 665 w 1039"/>
              <a:gd name="T13" fmla="*/ 99 h 1292"/>
              <a:gd name="T14" fmla="*/ 990 w 1039"/>
              <a:gd name="T15" fmla="*/ 647 h 1292"/>
              <a:gd name="T16" fmla="*/ 49 w 1039"/>
              <a:gd name="T17" fmla="*/ 647 h 1292"/>
              <a:gd name="T18" fmla="*/ 0 w 1039"/>
              <a:gd name="T19" fmla="*/ 598 h 1292"/>
              <a:gd name="T20" fmla="*/ 49 w 1039"/>
              <a:gd name="T21" fmla="*/ 548 h 1292"/>
              <a:gd name="T22" fmla="*/ 990 w 1039"/>
              <a:gd name="T23" fmla="*/ 548 h 1292"/>
              <a:gd name="T24" fmla="*/ 1039 w 1039"/>
              <a:gd name="T25" fmla="*/ 598 h 1292"/>
              <a:gd name="T26" fmla="*/ 990 w 1039"/>
              <a:gd name="T27" fmla="*/ 647 h 1292"/>
              <a:gd name="T28" fmla="*/ 990 w 1039"/>
              <a:gd name="T29" fmla="*/ 969 h 1292"/>
              <a:gd name="T30" fmla="*/ 49 w 1039"/>
              <a:gd name="T31" fmla="*/ 969 h 1292"/>
              <a:gd name="T32" fmla="*/ 0 w 1039"/>
              <a:gd name="T33" fmla="*/ 920 h 1292"/>
              <a:gd name="T34" fmla="*/ 49 w 1039"/>
              <a:gd name="T35" fmla="*/ 871 h 1292"/>
              <a:gd name="T36" fmla="*/ 990 w 1039"/>
              <a:gd name="T37" fmla="*/ 871 h 1292"/>
              <a:gd name="T38" fmla="*/ 1039 w 1039"/>
              <a:gd name="T39" fmla="*/ 920 h 1292"/>
              <a:gd name="T40" fmla="*/ 990 w 1039"/>
              <a:gd name="T41" fmla="*/ 969 h 1292"/>
              <a:gd name="T42" fmla="*/ 990 w 1039"/>
              <a:gd name="T43" fmla="*/ 1292 h 1292"/>
              <a:gd name="T44" fmla="*/ 49 w 1039"/>
              <a:gd name="T45" fmla="*/ 1292 h 1292"/>
              <a:gd name="T46" fmla="*/ 0 w 1039"/>
              <a:gd name="T47" fmla="*/ 1243 h 1292"/>
              <a:gd name="T48" fmla="*/ 49 w 1039"/>
              <a:gd name="T49" fmla="*/ 1194 h 1292"/>
              <a:gd name="T50" fmla="*/ 990 w 1039"/>
              <a:gd name="T51" fmla="*/ 1194 h 1292"/>
              <a:gd name="T52" fmla="*/ 1039 w 1039"/>
              <a:gd name="T53" fmla="*/ 1243 h 1292"/>
              <a:gd name="T54" fmla="*/ 990 w 1039"/>
              <a:gd name="T55" fmla="*/ 1292 h 1292"/>
              <a:gd name="T56" fmla="*/ 990 w 1039"/>
              <a:gd name="T57" fmla="*/ 1292 h 1292"/>
              <a:gd name="T58" fmla="*/ 990 w 1039"/>
              <a:gd name="T59" fmla="*/ 1292 h 1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39" h="1292">
                <a:moveTo>
                  <a:pt x="665" y="99"/>
                </a:moveTo>
                <a:cubicBezTo>
                  <a:pt x="356" y="99"/>
                  <a:pt x="356" y="99"/>
                  <a:pt x="356" y="99"/>
                </a:cubicBezTo>
                <a:cubicBezTo>
                  <a:pt x="329" y="99"/>
                  <a:pt x="307" y="77"/>
                  <a:pt x="307" y="49"/>
                </a:cubicBezTo>
                <a:cubicBezTo>
                  <a:pt x="307" y="22"/>
                  <a:pt x="329" y="0"/>
                  <a:pt x="356" y="0"/>
                </a:cubicBezTo>
                <a:cubicBezTo>
                  <a:pt x="665" y="0"/>
                  <a:pt x="665" y="0"/>
                  <a:pt x="665" y="0"/>
                </a:cubicBezTo>
                <a:cubicBezTo>
                  <a:pt x="692" y="0"/>
                  <a:pt x="714" y="22"/>
                  <a:pt x="714" y="49"/>
                </a:cubicBezTo>
                <a:cubicBezTo>
                  <a:pt x="714" y="77"/>
                  <a:pt x="692" y="99"/>
                  <a:pt x="665" y="99"/>
                </a:cubicBezTo>
                <a:close/>
                <a:moveTo>
                  <a:pt x="990" y="647"/>
                </a:moveTo>
                <a:cubicBezTo>
                  <a:pt x="49" y="647"/>
                  <a:pt x="49" y="647"/>
                  <a:pt x="49" y="647"/>
                </a:cubicBezTo>
                <a:cubicBezTo>
                  <a:pt x="22" y="647"/>
                  <a:pt x="0" y="625"/>
                  <a:pt x="0" y="598"/>
                </a:cubicBezTo>
                <a:cubicBezTo>
                  <a:pt x="0" y="570"/>
                  <a:pt x="22" y="548"/>
                  <a:pt x="49" y="548"/>
                </a:cubicBezTo>
                <a:cubicBezTo>
                  <a:pt x="990" y="548"/>
                  <a:pt x="990" y="548"/>
                  <a:pt x="990" y="548"/>
                </a:cubicBezTo>
                <a:cubicBezTo>
                  <a:pt x="1017" y="548"/>
                  <a:pt x="1039" y="570"/>
                  <a:pt x="1039" y="598"/>
                </a:cubicBezTo>
                <a:cubicBezTo>
                  <a:pt x="1039" y="625"/>
                  <a:pt x="1017" y="647"/>
                  <a:pt x="990" y="647"/>
                </a:cubicBezTo>
                <a:close/>
                <a:moveTo>
                  <a:pt x="990" y="969"/>
                </a:moveTo>
                <a:cubicBezTo>
                  <a:pt x="49" y="969"/>
                  <a:pt x="49" y="969"/>
                  <a:pt x="49" y="969"/>
                </a:cubicBezTo>
                <a:cubicBezTo>
                  <a:pt x="22" y="969"/>
                  <a:pt x="0" y="947"/>
                  <a:pt x="0" y="920"/>
                </a:cubicBezTo>
                <a:cubicBezTo>
                  <a:pt x="0" y="893"/>
                  <a:pt x="22" y="871"/>
                  <a:pt x="49" y="871"/>
                </a:cubicBezTo>
                <a:cubicBezTo>
                  <a:pt x="990" y="871"/>
                  <a:pt x="990" y="871"/>
                  <a:pt x="990" y="871"/>
                </a:cubicBezTo>
                <a:cubicBezTo>
                  <a:pt x="1017" y="871"/>
                  <a:pt x="1039" y="893"/>
                  <a:pt x="1039" y="920"/>
                </a:cubicBezTo>
                <a:cubicBezTo>
                  <a:pt x="1039" y="947"/>
                  <a:pt x="1017" y="969"/>
                  <a:pt x="990" y="969"/>
                </a:cubicBezTo>
                <a:close/>
                <a:moveTo>
                  <a:pt x="990" y="1292"/>
                </a:moveTo>
                <a:cubicBezTo>
                  <a:pt x="49" y="1292"/>
                  <a:pt x="49" y="1292"/>
                  <a:pt x="49" y="1292"/>
                </a:cubicBezTo>
                <a:cubicBezTo>
                  <a:pt x="22" y="1292"/>
                  <a:pt x="0" y="1270"/>
                  <a:pt x="0" y="1243"/>
                </a:cubicBezTo>
                <a:cubicBezTo>
                  <a:pt x="0" y="1216"/>
                  <a:pt x="22" y="1194"/>
                  <a:pt x="49" y="1194"/>
                </a:cubicBezTo>
                <a:cubicBezTo>
                  <a:pt x="990" y="1194"/>
                  <a:pt x="990" y="1194"/>
                  <a:pt x="990" y="1194"/>
                </a:cubicBezTo>
                <a:cubicBezTo>
                  <a:pt x="1017" y="1194"/>
                  <a:pt x="1039" y="1216"/>
                  <a:pt x="1039" y="1243"/>
                </a:cubicBezTo>
                <a:cubicBezTo>
                  <a:pt x="1039" y="1270"/>
                  <a:pt x="1017" y="1292"/>
                  <a:pt x="990" y="1292"/>
                </a:cubicBezTo>
                <a:close/>
                <a:moveTo>
                  <a:pt x="990" y="1292"/>
                </a:moveTo>
                <a:cubicBezTo>
                  <a:pt x="990" y="1292"/>
                  <a:pt x="990" y="1292"/>
                  <a:pt x="990" y="1292"/>
                </a:cubicBezTo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5" name="文本框 124"/>
          <p:cNvSpPr txBox="1"/>
          <p:nvPr/>
        </p:nvSpPr>
        <p:spPr>
          <a:xfrm>
            <a:off x="7556924" y="1945002"/>
            <a:ext cx="1231106" cy="442035"/>
          </a:xfrm>
          <a:prstGeom prst="rect">
            <a:avLst/>
          </a:prstGeom>
        </p:spPr>
        <p:txBody>
          <a:bodyPr wrap="square" lIns="0" tIns="36000" rIns="0" bIns="36000" rtlCol="0">
            <a:spAutoFit/>
          </a:bodyPr>
          <a:lstStyle/>
          <a:p>
            <a:pPr marL="0" indent="0">
              <a:buNone/>
            </a:pPr>
            <a:r>
              <a:rPr lang="zh-CN" altLang="en-US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ea"/>
                <a:ea typeface="+mj-ea"/>
              </a:rPr>
              <a:t>标题一</a:t>
            </a:r>
            <a:endParaRPr lang="zh-CN" altLang="en-US" sz="2400" dirty="0">
              <a:solidFill>
                <a:schemeClr val="accent1">
                  <a:lumMod val="60000"/>
                  <a:lumOff val="4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26" name="Text Box 9" descr="任务指派"/>
          <p:cNvSpPr txBox="1">
            <a:spLocks noChangeArrowheads="1"/>
          </p:cNvSpPr>
          <p:nvPr/>
        </p:nvSpPr>
        <p:spPr bwMode="auto">
          <a:xfrm>
            <a:off x="7556924" y="2387037"/>
            <a:ext cx="3416320" cy="423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1">
                  <a:blip r:embed="rId2"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FFFFFF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rgbClr val="FFFFFF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rgbClr val="FFFFFF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rgbClr val="FFFFFF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rgbClr val="FFFFFF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eaLnBrk="1" fontAlgn="base" hangingPunct="1">
              <a:lnSpc>
                <a:spcPct val="130000"/>
              </a:lnSpc>
              <a:spcAft>
                <a:spcPct val="0"/>
              </a:spcAft>
              <a:defRPr/>
            </a:pPr>
            <a:r>
              <a:rPr kumimoji="0" lang="zh-CN" altLang="en-US" i="0" u="none" strike="noStrike" kern="0" cap="none" spc="30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  <a:sym typeface="+mn-lt"/>
              </a:rPr>
              <a:t>输入文本内容输入文本内容</a:t>
            </a:r>
            <a:endParaRPr kumimoji="0" lang="zh-CN" altLang="en-US" i="0" u="none" strike="noStrike" kern="0" cap="none" spc="30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  <a:sym typeface="+mn-lt"/>
            </a:endParaRPr>
          </a:p>
        </p:txBody>
      </p:sp>
      <p:sp>
        <p:nvSpPr>
          <p:cNvPr id="56" name="椭圆 55"/>
          <p:cNvSpPr/>
          <p:nvPr/>
        </p:nvSpPr>
        <p:spPr>
          <a:xfrm flipH="1">
            <a:off x="6825440" y="3080855"/>
            <a:ext cx="874497" cy="874497"/>
          </a:xfrm>
          <a:prstGeom prst="ellipse">
            <a:avLst/>
          </a:prstGeom>
          <a:solidFill>
            <a:schemeClr val="accent1">
              <a:lumMod val="60000"/>
              <a:lumOff val="40000"/>
              <a:alpha val="20000"/>
            </a:schemeClr>
          </a:solidFill>
          <a:ln w="31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200" kern="0" dirty="0">
              <a:solidFill>
                <a:prstClr val="white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57" name="Freeform 38"/>
          <p:cNvSpPr>
            <a:spLocks noEditPoints="1"/>
          </p:cNvSpPr>
          <p:nvPr/>
        </p:nvSpPr>
        <p:spPr bwMode="auto">
          <a:xfrm>
            <a:off x="7162419" y="3513546"/>
            <a:ext cx="65631" cy="63807"/>
          </a:xfrm>
          <a:custGeom>
            <a:avLst/>
            <a:gdLst>
              <a:gd name="T0" fmla="*/ 297 w 402"/>
              <a:gd name="T1" fmla="*/ 0 h 393"/>
              <a:gd name="T2" fmla="*/ 105 w 402"/>
              <a:gd name="T3" fmla="*/ 0 h 393"/>
              <a:gd name="T4" fmla="*/ 0 w 402"/>
              <a:gd name="T5" fmla="*/ 94 h 393"/>
              <a:gd name="T6" fmla="*/ 0 w 402"/>
              <a:gd name="T7" fmla="*/ 298 h 393"/>
              <a:gd name="T8" fmla="*/ 105 w 402"/>
              <a:gd name="T9" fmla="*/ 393 h 393"/>
              <a:gd name="T10" fmla="*/ 297 w 402"/>
              <a:gd name="T11" fmla="*/ 393 h 393"/>
              <a:gd name="T12" fmla="*/ 402 w 402"/>
              <a:gd name="T13" fmla="*/ 298 h 393"/>
              <a:gd name="T14" fmla="*/ 402 w 402"/>
              <a:gd name="T15" fmla="*/ 94 h 393"/>
              <a:gd name="T16" fmla="*/ 297 w 402"/>
              <a:gd name="T17" fmla="*/ 0 h 393"/>
              <a:gd name="T18" fmla="*/ 271 w 402"/>
              <a:gd name="T19" fmla="*/ 262 h 393"/>
              <a:gd name="T20" fmla="*/ 131 w 402"/>
              <a:gd name="T21" fmla="*/ 262 h 393"/>
              <a:gd name="T22" fmla="*/ 131 w 402"/>
              <a:gd name="T23" fmla="*/ 131 h 393"/>
              <a:gd name="T24" fmla="*/ 271 w 402"/>
              <a:gd name="T25" fmla="*/ 131 h 393"/>
              <a:gd name="T26" fmla="*/ 271 w 402"/>
              <a:gd name="T27" fmla="*/ 262 h 393"/>
              <a:gd name="T28" fmla="*/ 271 w 402"/>
              <a:gd name="T29" fmla="*/ 262 h 393"/>
              <a:gd name="T30" fmla="*/ 271 w 402"/>
              <a:gd name="T31" fmla="*/ 262 h 3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2" h="393">
                <a:moveTo>
                  <a:pt x="297" y="0"/>
                </a:moveTo>
                <a:cubicBezTo>
                  <a:pt x="105" y="0"/>
                  <a:pt x="105" y="0"/>
                  <a:pt x="105" y="0"/>
                </a:cubicBezTo>
                <a:cubicBezTo>
                  <a:pt x="46" y="0"/>
                  <a:pt x="0" y="41"/>
                  <a:pt x="0" y="94"/>
                </a:cubicBezTo>
                <a:cubicBezTo>
                  <a:pt x="0" y="298"/>
                  <a:pt x="0" y="298"/>
                  <a:pt x="0" y="298"/>
                </a:cubicBezTo>
                <a:cubicBezTo>
                  <a:pt x="0" y="351"/>
                  <a:pt x="46" y="393"/>
                  <a:pt x="105" y="393"/>
                </a:cubicBezTo>
                <a:cubicBezTo>
                  <a:pt x="297" y="393"/>
                  <a:pt x="297" y="393"/>
                  <a:pt x="297" y="393"/>
                </a:cubicBezTo>
                <a:cubicBezTo>
                  <a:pt x="356" y="393"/>
                  <a:pt x="402" y="351"/>
                  <a:pt x="402" y="298"/>
                </a:cubicBezTo>
                <a:cubicBezTo>
                  <a:pt x="402" y="94"/>
                  <a:pt x="402" y="94"/>
                  <a:pt x="402" y="94"/>
                </a:cubicBezTo>
                <a:cubicBezTo>
                  <a:pt x="402" y="41"/>
                  <a:pt x="356" y="0"/>
                  <a:pt x="297" y="0"/>
                </a:cubicBezTo>
                <a:close/>
                <a:moveTo>
                  <a:pt x="271" y="262"/>
                </a:moveTo>
                <a:cubicBezTo>
                  <a:pt x="131" y="262"/>
                  <a:pt x="131" y="262"/>
                  <a:pt x="131" y="262"/>
                </a:cubicBezTo>
                <a:cubicBezTo>
                  <a:pt x="131" y="131"/>
                  <a:pt x="131" y="131"/>
                  <a:pt x="131" y="131"/>
                </a:cubicBezTo>
                <a:cubicBezTo>
                  <a:pt x="271" y="131"/>
                  <a:pt x="271" y="131"/>
                  <a:pt x="271" y="131"/>
                </a:cubicBezTo>
                <a:lnTo>
                  <a:pt x="271" y="262"/>
                </a:lnTo>
                <a:close/>
                <a:moveTo>
                  <a:pt x="271" y="262"/>
                </a:moveTo>
                <a:cubicBezTo>
                  <a:pt x="271" y="262"/>
                  <a:pt x="271" y="262"/>
                  <a:pt x="271" y="262"/>
                </a:cubicBezTo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8" name="Freeform 39"/>
          <p:cNvSpPr>
            <a:spLocks noEditPoints="1"/>
          </p:cNvSpPr>
          <p:nvPr/>
        </p:nvSpPr>
        <p:spPr bwMode="auto">
          <a:xfrm>
            <a:off x="7162419" y="3604699"/>
            <a:ext cx="65631" cy="63807"/>
          </a:xfrm>
          <a:custGeom>
            <a:avLst/>
            <a:gdLst>
              <a:gd name="T0" fmla="*/ 297 w 402"/>
              <a:gd name="T1" fmla="*/ 0 h 393"/>
              <a:gd name="T2" fmla="*/ 105 w 402"/>
              <a:gd name="T3" fmla="*/ 0 h 393"/>
              <a:gd name="T4" fmla="*/ 0 w 402"/>
              <a:gd name="T5" fmla="*/ 95 h 393"/>
              <a:gd name="T6" fmla="*/ 0 w 402"/>
              <a:gd name="T7" fmla="*/ 298 h 393"/>
              <a:gd name="T8" fmla="*/ 105 w 402"/>
              <a:gd name="T9" fmla="*/ 393 h 393"/>
              <a:gd name="T10" fmla="*/ 297 w 402"/>
              <a:gd name="T11" fmla="*/ 393 h 393"/>
              <a:gd name="T12" fmla="*/ 402 w 402"/>
              <a:gd name="T13" fmla="*/ 298 h 393"/>
              <a:gd name="T14" fmla="*/ 402 w 402"/>
              <a:gd name="T15" fmla="*/ 95 h 393"/>
              <a:gd name="T16" fmla="*/ 297 w 402"/>
              <a:gd name="T17" fmla="*/ 0 h 393"/>
              <a:gd name="T18" fmla="*/ 271 w 402"/>
              <a:gd name="T19" fmla="*/ 262 h 393"/>
              <a:gd name="T20" fmla="*/ 131 w 402"/>
              <a:gd name="T21" fmla="*/ 262 h 393"/>
              <a:gd name="T22" fmla="*/ 131 w 402"/>
              <a:gd name="T23" fmla="*/ 131 h 393"/>
              <a:gd name="T24" fmla="*/ 271 w 402"/>
              <a:gd name="T25" fmla="*/ 131 h 393"/>
              <a:gd name="T26" fmla="*/ 271 w 402"/>
              <a:gd name="T27" fmla="*/ 262 h 393"/>
              <a:gd name="T28" fmla="*/ 271 w 402"/>
              <a:gd name="T29" fmla="*/ 262 h 393"/>
              <a:gd name="T30" fmla="*/ 271 w 402"/>
              <a:gd name="T31" fmla="*/ 262 h 3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2" h="393">
                <a:moveTo>
                  <a:pt x="297" y="0"/>
                </a:moveTo>
                <a:cubicBezTo>
                  <a:pt x="105" y="0"/>
                  <a:pt x="105" y="0"/>
                  <a:pt x="105" y="0"/>
                </a:cubicBezTo>
                <a:cubicBezTo>
                  <a:pt x="46" y="0"/>
                  <a:pt x="0" y="42"/>
                  <a:pt x="0" y="95"/>
                </a:cubicBezTo>
                <a:cubicBezTo>
                  <a:pt x="0" y="298"/>
                  <a:pt x="0" y="298"/>
                  <a:pt x="0" y="298"/>
                </a:cubicBezTo>
                <a:cubicBezTo>
                  <a:pt x="0" y="352"/>
                  <a:pt x="46" y="393"/>
                  <a:pt x="105" y="393"/>
                </a:cubicBezTo>
                <a:cubicBezTo>
                  <a:pt x="297" y="393"/>
                  <a:pt x="297" y="393"/>
                  <a:pt x="297" y="393"/>
                </a:cubicBezTo>
                <a:cubicBezTo>
                  <a:pt x="356" y="393"/>
                  <a:pt x="402" y="352"/>
                  <a:pt x="402" y="298"/>
                </a:cubicBezTo>
                <a:cubicBezTo>
                  <a:pt x="402" y="95"/>
                  <a:pt x="402" y="95"/>
                  <a:pt x="402" y="95"/>
                </a:cubicBezTo>
                <a:cubicBezTo>
                  <a:pt x="402" y="42"/>
                  <a:pt x="356" y="0"/>
                  <a:pt x="297" y="0"/>
                </a:cubicBezTo>
                <a:close/>
                <a:moveTo>
                  <a:pt x="271" y="262"/>
                </a:moveTo>
                <a:cubicBezTo>
                  <a:pt x="131" y="262"/>
                  <a:pt x="131" y="262"/>
                  <a:pt x="131" y="262"/>
                </a:cubicBezTo>
                <a:cubicBezTo>
                  <a:pt x="131" y="131"/>
                  <a:pt x="131" y="131"/>
                  <a:pt x="131" y="131"/>
                </a:cubicBezTo>
                <a:cubicBezTo>
                  <a:pt x="271" y="131"/>
                  <a:pt x="271" y="131"/>
                  <a:pt x="271" y="131"/>
                </a:cubicBezTo>
                <a:lnTo>
                  <a:pt x="271" y="262"/>
                </a:lnTo>
                <a:close/>
                <a:moveTo>
                  <a:pt x="271" y="262"/>
                </a:moveTo>
                <a:cubicBezTo>
                  <a:pt x="271" y="262"/>
                  <a:pt x="271" y="262"/>
                  <a:pt x="271" y="262"/>
                </a:cubicBezTo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9" name="Freeform 40"/>
          <p:cNvSpPr>
            <a:spLocks noEditPoints="1"/>
          </p:cNvSpPr>
          <p:nvPr/>
        </p:nvSpPr>
        <p:spPr bwMode="auto">
          <a:xfrm>
            <a:off x="7295504" y="3604699"/>
            <a:ext cx="65631" cy="63807"/>
          </a:xfrm>
          <a:custGeom>
            <a:avLst/>
            <a:gdLst>
              <a:gd name="T0" fmla="*/ 297 w 402"/>
              <a:gd name="T1" fmla="*/ 0 h 393"/>
              <a:gd name="T2" fmla="*/ 104 w 402"/>
              <a:gd name="T3" fmla="*/ 0 h 393"/>
              <a:gd name="T4" fmla="*/ 0 w 402"/>
              <a:gd name="T5" fmla="*/ 95 h 393"/>
              <a:gd name="T6" fmla="*/ 0 w 402"/>
              <a:gd name="T7" fmla="*/ 298 h 393"/>
              <a:gd name="T8" fmla="*/ 104 w 402"/>
              <a:gd name="T9" fmla="*/ 393 h 393"/>
              <a:gd name="T10" fmla="*/ 297 w 402"/>
              <a:gd name="T11" fmla="*/ 393 h 393"/>
              <a:gd name="T12" fmla="*/ 402 w 402"/>
              <a:gd name="T13" fmla="*/ 298 h 393"/>
              <a:gd name="T14" fmla="*/ 402 w 402"/>
              <a:gd name="T15" fmla="*/ 95 h 393"/>
              <a:gd name="T16" fmla="*/ 297 w 402"/>
              <a:gd name="T17" fmla="*/ 0 h 393"/>
              <a:gd name="T18" fmla="*/ 271 w 402"/>
              <a:gd name="T19" fmla="*/ 262 h 393"/>
              <a:gd name="T20" fmla="*/ 131 w 402"/>
              <a:gd name="T21" fmla="*/ 262 h 393"/>
              <a:gd name="T22" fmla="*/ 131 w 402"/>
              <a:gd name="T23" fmla="*/ 131 h 393"/>
              <a:gd name="T24" fmla="*/ 271 w 402"/>
              <a:gd name="T25" fmla="*/ 131 h 393"/>
              <a:gd name="T26" fmla="*/ 271 w 402"/>
              <a:gd name="T27" fmla="*/ 262 h 393"/>
              <a:gd name="T28" fmla="*/ 271 w 402"/>
              <a:gd name="T29" fmla="*/ 262 h 393"/>
              <a:gd name="T30" fmla="*/ 271 w 402"/>
              <a:gd name="T31" fmla="*/ 262 h 3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2" h="393">
                <a:moveTo>
                  <a:pt x="297" y="0"/>
                </a:moveTo>
                <a:cubicBezTo>
                  <a:pt x="104" y="0"/>
                  <a:pt x="104" y="0"/>
                  <a:pt x="104" y="0"/>
                </a:cubicBezTo>
                <a:cubicBezTo>
                  <a:pt x="46" y="0"/>
                  <a:pt x="0" y="42"/>
                  <a:pt x="0" y="95"/>
                </a:cubicBezTo>
                <a:cubicBezTo>
                  <a:pt x="0" y="298"/>
                  <a:pt x="0" y="298"/>
                  <a:pt x="0" y="298"/>
                </a:cubicBezTo>
                <a:cubicBezTo>
                  <a:pt x="0" y="352"/>
                  <a:pt x="46" y="393"/>
                  <a:pt x="104" y="393"/>
                </a:cubicBezTo>
                <a:cubicBezTo>
                  <a:pt x="297" y="393"/>
                  <a:pt x="297" y="393"/>
                  <a:pt x="297" y="393"/>
                </a:cubicBezTo>
                <a:cubicBezTo>
                  <a:pt x="356" y="393"/>
                  <a:pt x="402" y="352"/>
                  <a:pt x="402" y="298"/>
                </a:cubicBezTo>
                <a:cubicBezTo>
                  <a:pt x="402" y="95"/>
                  <a:pt x="402" y="95"/>
                  <a:pt x="402" y="95"/>
                </a:cubicBezTo>
                <a:cubicBezTo>
                  <a:pt x="402" y="42"/>
                  <a:pt x="356" y="0"/>
                  <a:pt x="297" y="0"/>
                </a:cubicBezTo>
                <a:close/>
                <a:moveTo>
                  <a:pt x="271" y="262"/>
                </a:moveTo>
                <a:cubicBezTo>
                  <a:pt x="131" y="262"/>
                  <a:pt x="131" y="262"/>
                  <a:pt x="131" y="262"/>
                </a:cubicBezTo>
                <a:cubicBezTo>
                  <a:pt x="131" y="131"/>
                  <a:pt x="131" y="131"/>
                  <a:pt x="131" y="131"/>
                </a:cubicBezTo>
                <a:cubicBezTo>
                  <a:pt x="271" y="131"/>
                  <a:pt x="271" y="131"/>
                  <a:pt x="271" y="131"/>
                </a:cubicBezTo>
                <a:lnTo>
                  <a:pt x="271" y="262"/>
                </a:lnTo>
                <a:close/>
                <a:moveTo>
                  <a:pt x="271" y="262"/>
                </a:moveTo>
                <a:cubicBezTo>
                  <a:pt x="271" y="262"/>
                  <a:pt x="271" y="262"/>
                  <a:pt x="271" y="262"/>
                </a:cubicBezTo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0" name="Freeform 41"/>
          <p:cNvSpPr>
            <a:spLocks noEditPoints="1"/>
          </p:cNvSpPr>
          <p:nvPr/>
        </p:nvSpPr>
        <p:spPr bwMode="auto">
          <a:xfrm>
            <a:off x="7060326" y="3316654"/>
            <a:ext cx="404724" cy="402898"/>
          </a:xfrm>
          <a:custGeom>
            <a:avLst/>
            <a:gdLst>
              <a:gd name="T0" fmla="*/ 2479 w 2479"/>
              <a:gd name="T1" fmla="*/ 1012 h 2467"/>
              <a:gd name="T2" fmla="*/ 2411 w 2479"/>
              <a:gd name="T3" fmla="*/ 864 h 2467"/>
              <a:gd name="T4" fmla="*/ 1466 w 2479"/>
              <a:gd name="T5" fmla="*/ 101 h 2467"/>
              <a:gd name="T6" fmla="*/ 1421 w 2479"/>
              <a:gd name="T7" fmla="*/ 64 h 2467"/>
              <a:gd name="T8" fmla="*/ 1058 w 2479"/>
              <a:gd name="T9" fmla="*/ 64 h 2467"/>
              <a:gd name="T10" fmla="*/ 1012 w 2479"/>
              <a:gd name="T11" fmla="*/ 101 h 2467"/>
              <a:gd name="T12" fmla="*/ 67 w 2479"/>
              <a:gd name="T13" fmla="*/ 864 h 2467"/>
              <a:gd name="T14" fmla="*/ 0 w 2479"/>
              <a:gd name="T15" fmla="*/ 1012 h 2467"/>
              <a:gd name="T16" fmla="*/ 0 w 2479"/>
              <a:gd name="T17" fmla="*/ 1028 h 2467"/>
              <a:gd name="T18" fmla="*/ 72 w 2479"/>
              <a:gd name="T19" fmla="*/ 1234 h 2467"/>
              <a:gd name="T20" fmla="*/ 279 w 2479"/>
              <a:gd name="T21" fmla="*/ 1334 h 2467"/>
              <a:gd name="T22" fmla="*/ 352 w 2479"/>
              <a:gd name="T23" fmla="*/ 2367 h 2467"/>
              <a:gd name="T24" fmla="*/ 1933 w 2479"/>
              <a:gd name="T25" fmla="*/ 2467 h 2467"/>
              <a:gd name="T26" fmla="*/ 2200 w 2479"/>
              <a:gd name="T27" fmla="*/ 2145 h 2467"/>
              <a:gd name="T28" fmla="*/ 2212 w 2479"/>
              <a:gd name="T29" fmla="*/ 1334 h 2467"/>
              <a:gd name="T30" fmla="*/ 2464 w 2479"/>
              <a:gd name="T31" fmla="*/ 1118 h 2467"/>
              <a:gd name="T32" fmla="*/ 2479 w 2479"/>
              <a:gd name="T33" fmla="*/ 1021 h 2467"/>
              <a:gd name="T34" fmla="*/ 2067 w 2479"/>
              <a:gd name="T35" fmla="*/ 1334 h 2467"/>
              <a:gd name="T36" fmla="*/ 2069 w 2479"/>
              <a:gd name="T37" fmla="*/ 2145 h 2467"/>
              <a:gd name="T38" fmla="*/ 545 w 2479"/>
              <a:gd name="T39" fmla="*/ 2336 h 2467"/>
              <a:gd name="T40" fmla="*/ 410 w 2479"/>
              <a:gd name="T41" fmla="*/ 1334 h 2467"/>
              <a:gd name="T42" fmla="*/ 412 w 2479"/>
              <a:gd name="T43" fmla="*/ 1203 h 2467"/>
              <a:gd name="T44" fmla="*/ 205 w 2479"/>
              <a:gd name="T45" fmla="*/ 1181 h 2467"/>
              <a:gd name="T46" fmla="*/ 140 w 2479"/>
              <a:gd name="T47" fmla="*/ 1081 h 2467"/>
              <a:gd name="T48" fmla="*/ 156 w 2479"/>
              <a:gd name="T49" fmla="*/ 960 h 2467"/>
              <a:gd name="T50" fmla="*/ 510 w 2479"/>
              <a:gd name="T51" fmla="*/ 675 h 2467"/>
              <a:gd name="T52" fmla="*/ 1088 w 2479"/>
              <a:gd name="T53" fmla="*/ 209 h 2467"/>
              <a:gd name="T54" fmla="*/ 1097 w 2479"/>
              <a:gd name="T55" fmla="*/ 201 h 2467"/>
              <a:gd name="T56" fmla="*/ 1239 w 2479"/>
              <a:gd name="T57" fmla="*/ 134 h 2467"/>
              <a:gd name="T58" fmla="*/ 1382 w 2479"/>
              <a:gd name="T59" fmla="*/ 201 h 2467"/>
              <a:gd name="T60" fmla="*/ 1391 w 2479"/>
              <a:gd name="T61" fmla="*/ 209 h 2467"/>
              <a:gd name="T62" fmla="*/ 2016 w 2479"/>
              <a:gd name="T63" fmla="*/ 712 h 2467"/>
              <a:gd name="T64" fmla="*/ 2348 w 2479"/>
              <a:gd name="T65" fmla="*/ 1021 h 2467"/>
              <a:gd name="T66" fmla="*/ 2273 w 2479"/>
              <a:gd name="T67" fmla="*/ 1180 h 2467"/>
              <a:gd name="T68" fmla="*/ 2212 w 2479"/>
              <a:gd name="T69" fmla="*/ 1203 h 2467"/>
              <a:gd name="T70" fmla="*/ 2067 w 2479"/>
              <a:gd name="T71" fmla="*/ 1203 h 2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479" h="2467">
                <a:moveTo>
                  <a:pt x="2479" y="1021"/>
                </a:moveTo>
                <a:cubicBezTo>
                  <a:pt x="2479" y="1018"/>
                  <a:pt x="2479" y="1015"/>
                  <a:pt x="2479" y="1012"/>
                </a:cubicBezTo>
                <a:cubicBezTo>
                  <a:pt x="2478" y="1012"/>
                  <a:pt x="2478" y="1012"/>
                  <a:pt x="2478" y="1012"/>
                </a:cubicBezTo>
                <a:cubicBezTo>
                  <a:pt x="2475" y="954"/>
                  <a:pt x="2451" y="902"/>
                  <a:pt x="2411" y="864"/>
                </a:cubicBezTo>
                <a:cubicBezTo>
                  <a:pt x="2410" y="862"/>
                  <a:pt x="2410" y="862"/>
                  <a:pt x="2410" y="862"/>
                </a:cubicBezTo>
                <a:cubicBezTo>
                  <a:pt x="1466" y="101"/>
                  <a:pt x="1466" y="101"/>
                  <a:pt x="1466" y="101"/>
                </a:cubicBezTo>
                <a:cubicBezTo>
                  <a:pt x="1458" y="93"/>
                  <a:pt x="1449" y="86"/>
                  <a:pt x="1440" y="79"/>
                </a:cubicBezTo>
                <a:cubicBezTo>
                  <a:pt x="1421" y="64"/>
                  <a:pt x="1421" y="64"/>
                  <a:pt x="1421" y="64"/>
                </a:cubicBezTo>
                <a:cubicBezTo>
                  <a:pt x="1374" y="21"/>
                  <a:pt x="1310" y="0"/>
                  <a:pt x="1239" y="3"/>
                </a:cubicBezTo>
                <a:cubicBezTo>
                  <a:pt x="1168" y="0"/>
                  <a:pt x="1105" y="21"/>
                  <a:pt x="1058" y="64"/>
                </a:cubicBezTo>
                <a:cubicBezTo>
                  <a:pt x="1039" y="79"/>
                  <a:pt x="1039" y="79"/>
                  <a:pt x="1039" y="79"/>
                </a:cubicBezTo>
                <a:cubicBezTo>
                  <a:pt x="1030" y="86"/>
                  <a:pt x="1021" y="93"/>
                  <a:pt x="1012" y="101"/>
                </a:cubicBezTo>
                <a:cubicBezTo>
                  <a:pt x="69" y="862"/>
                  <a:pt x="69" y="862"/>
                  <a:pt x="69" y="862"/>
                </a:cubicBezTo>
                <a:cubicBezTo>
                  <a:pt x="67" y="864"/>
                  <a:pt x="67" y="864"/>
                  <a:pt x="67" y="864"/>
                </a:cubicBezTo>
                <a:cubicBezTo>
                  <a:pt x="27" y="902"/>
                  <a:pt x="4" y="954"/>
                  <a:pt x="0" y="1012"/>
                </a:cubicBezTo>
                <a:cubicBezTo>
                  <a:pt x="0" y="1012"/>
                  <a:pt x="0" y="1012"/>
                  <a:pt x="0" y="1012"/>
                </a:cubicBezTo>
                <a:cubicBezTo>
                  <a:pt x="0" y="1015"/>
                  <a:pt x="0" y="1018"/>
                  <a:pt x="0" y="1021"/>
                </a:cubicBezTo>
                <a:cubicBezTo>
                  <a:pt x="0" y="1023"/>
                  <a:pt x="0" y="1025"/>
                  <a:pt x="0" y="1028"/>
                </a:cubicBezTo>
                <a:cubicBezTo>
                  <a:pt x="0" y="1058"/>
                  <a:pt x="5" y="1088"/>
                  <a:pt x="14" y="1118"/>
                </a:cubicBezTo>
                <a:cubicBezTo>
                  <a:pt x="26" y="1160"/>
                  <a:pt x="46" y="1200"/>
                  <a:pt x="72" y="1234"/>
                </a:cubicBezTo>
                <a:cubicBezTo>
                  <a:pt x="123" y="1298"/>
                  <a:pt x="192" y="1334"/>
                  <a:pt x="266" y="1334"/>
                </a:cubicBezTo>
                <a:cubicBezTo>
                  <a:pt x="279" y="1334"/>
                  <a:pt x="279" y="1334"/>
                  <a:pt x="279" y="1334"/>
                </a:cubicBezTo>
                <a:cubicBezTo>
                  <a:pt x="279" y="2145"/>
                  <a:pt x="279" y="2145"/>
                  <a:pt x="279" y="2145"/>
                </a:cubicBezTo>
                <a:cubicBezTo>
                  <a:pt x="279" y="2229"/>
                  <a:pt x="305" y="2307"/>
                  <a:pt x="352" y="2367"/>
                </a:cubicBezTo>
                <a:cubicBezTo>
                  <a:pt x="402" y="2432"/>
                  <a:pt x="471" y="2467"/>
                  <a:pt x="545" y="2467"/>
                </a:cubicBezTo>
                <a:cubicBezTo>
                  <a:pt x="1933" y="2467"/>
                  <a:pt x="1933" y="2467"/>
                  <a:pt x="1933" y="2467"/>
                </a:cubicBezTo>
                <a:cubicBezTo>
                  <a:pt x="2007" y="2467"/>
                  <a:pt x="2076" y="2432"/>
                  <a:pt x="2127" y="2367"/>
                </a:cubicBezTo>
                <a:cubicBezTo>
                  <a:pt x="2174" y="2307"/>
                  <a:pt x="2200" y="2229"/>
                  <a:pt x="2200" y="2145"/>
                </a:cubicBezTo>
                <a:cubicBezTo>
                  <a:pt x="2200" y="1334"/>
                  <a:pt x="2200" y="1334"/>
                  <a:pt x="2200" y="1334"/>
                </a:cubicBezTo>
                <a:cubicBezTo>
                  <a:pt x="2212" y="1334"/>
                  <a:pt x="2212" y="1334"/>
                  <a:pt x="2212" y="1334"/>
                </a:cubicBezTo>
                <a:cubicBezTo>
                  <a:pt x="2287" y="1334"/>
                  <a:pt x="2356" y="1298"/>
                  <a:pt x="2406" y="1234"/>
                </a:cubicBezTo>
                <a:cubicBezTo>
                  <a:pt x="2433" y="1200"/>
                  <a:pt x="2452" y="1160"/>
                  <a:pt x="2464" y="1118"/>
                </a:cubicBezTo>
                <a:cubicBezTo>
                  <a:pt x="2474" y="1088"/>
                  <a:pt x="2479" y="1058"/>
                  <a:pt x="2479" y="1028"/>
                </a:cubicBezTo>
                <a:cubicBezTo>
                  <a:pt x="2479" y="1025"/>
                  <a:pt x="2479" y="1023"/>
                  <a:pt x="2479" y="1021"/>
                </a:cubicBezTo>
                <a:close/>
                <a:moveTo>
                  <a:pt x="2067" y="1203"/>
                </a:moveTo>
                <a:cubicBezTo>
                  <a:pt x="2067" y="1334"/>
                  <a:pt x="2067" y="1334"/>
                  <a:pt x="2067" y="1334"/>
                </a:cubicBezTo>
                <a:cubicBezTo>
                  <a:pt x="2069" y="1334"/>
                  <a:pt x="2069" y="1334"/>
                  <a:pt x="2069" y="1334"/>
                </a:cubicBezTo>
                <a:cubicBezTo>
                  <a:pt x="2069" y="2145"/>
                  <a:pt x="2069" y="2145"/>
                  <a:pt x="2069" y="2145"/>
                </a:cubicBezTo>
                <a:cubicBezTo>
                  <a:pt x="2069" y="2249"/>
                  <a:pt x="2007" y="2336"/>
                  <a:pt x="1933" y="2336"/>
                </a:cubicBezTo>
                <a:cubicBezTo>
                  <a:pt x="545" y="2336"/>
                  <a:pt x="545" y="2336"/>
                  <a:pt x="545" y="2336"/>
                </a:cubicBezTo>
                <a:cubicBezTo>
                  <a:pt x="472" y="2336"/>
                  <a:pt x="410" y="2249"/>
                  <a:pt x="410" y="2145"/>
                </a:cubicBezTo>
                <a:cubicBezTo>
                  <a:pt x="410" y="1334"/>
                  <a:pt x="410" y="1334"/>
                  <a:pt x="410" y="1334"/>
                </a:cubicBezTo>
                <a:cubicBezTo>
                  <a:pt x="412" y="1334"/>
                  <a:pt x="412" y="1334"/>
                  <a:pt x="412" y="1334"/>
                </a:cubicBezTo>
                <a:cubicBezTo>
                  <a:pt x="412" y="1203"/>
                  <a:pt x="412" y="1203"/>
                  <a:pt x="412" y="1203"/>
                </a:cubicBezTo>
                <a:cubicBezTo>
                  <a:pt x="266" y="1203"/>
                  <a:pt x="266" y="1203"/>
                  <a:pt x="266" y="1203"/>
                </a:cubicBezTo>
                <a:cubicBezTo>
                  <a:pt x="244" y="1203"/>
                  <a:pt x="223" y="1195"/>
                  <a:pt x="205" y="1181"/>
                </a:cubicBezTo>
                <a:cubicBezTo>
                  <a:pt x="206" y="1180"/>
                  <a:pt x="206" y="1180"/>
                  <a:pt x="206" y="1180"/>
                </a:cubicBezTo>
                <a:cubicBezTo>
                  <a:pt x="175" y="1151"/>
                  <a:pt x="152" y="1116"/>
                  <a:pt x="140" y="1081"/>
                </a:cubicBezTo>
                <a:cubicBezTo>
                  <a:pt x="135" y="1062"/>
                  <a:pt x="131" y="1042"/>
                  <a:pt x="131" y="1021"/>
                </a:cubicBezTo>
                <a:cubicBezTo>
                  <a:pt x="132" y="1003"/>
                  <a:pt x="137" y="979"/>
                  <a:pt x="156" y="960"/>
                </a:cubicBezTo>
                <a:cubicBezTo>
                  <a:pt x="510" y="674"/>
                  <a:pt x="510" y="674"/>
                  <a:pt x="510" y="674"/>
                </a:cubicBezTo>
                <a:cubicBezTo>
                  <a:pt x="510" y="675"/>
                  <a:pt x="510" y="675"/>
                  <a:pt x="510" y="675"/>
                </a:cubicBezTo>
                <a:cubicBezTo>
                  <a:pt x="1086" y="210"/>
                  <a:pt x="1086" y="210"/>
                  <a:pt x="1086" y="210"/>
                </a:cubicBezTo>
                <a:cubicBezTo>
                  <a:pt x="1088" y="209"/>
                  <a:pt x="1088" y="209"/>
                  <a:pt x="1088" y="209"/>
                </a:cubicBezTo>
                <a:cubicBezTo>
                  <a:pt x="1090" y="207"/>
                  <a:pt x="1090" y="207"/>
                  <a:pt x="1090" y="207"/>
                </a:cubicBezTo>
                <a:cubicBezTo>
                  <a:pt x="1092" y="205"/>
                  <a:pt x="1094" y="203"/>
                  <a:pt x="1097" y="201"/>
                </a:cubicBezTo>
                <a:cubicBezTo>
                  <a:pt x="1118" y="183"/>
                  <a:pt x="1118" y="183"/>
                  <a:pt x="1118" y="183"/>
                </a:cubicBezTo>
                <a:cubicBezTo>
                  <a:pt x="1157" y="155"/>
                  <a:pt x="1200" y="138"/>
                  <a:pt x="1239" y="134"/>
                </a:cubicBezTo>
                <a:cubicBezTo>
                  <a:pt x="1278" y="138"/>
                  <a:pt x="1321" y="155"/>
                  <a:pt x="1360" y="183"/>
                </a:cubicBezTo>
                <a:cubicBezTo>
                  <a:pt x="1382" y="201"/>
                  <a:pt x="1382" y="201"/>
                  <a:pt x="1382" y="201"/>
                </a:cubicBezTo>
                <a:cubicBezTo>
                  <a:pt x="1384" y="203"/>
                  <a:pt x="1386" y="205"/>
                  <a:pt x="1389" y="207"/>
                </a:cubicBezTo>
                <a:cubicBezTo>
                  <a:pt x="1391" y="209"/>
                  <a:pt x="1391" y="209"/>
                  <a:pt x="1391" y="209"/>
                </a:cubicBezTo>
                <a:cubicBezTo>
                  <a:pt x="2016" y="713"/>
                  <a:pt x="2016" y="713"/>
                  <a:pt x="2016" y="713"/>
                </a:cubicBezTo>
                <a:cubicBezTo>
                  <a:pt x="2016" y="712"/>
                  <a:pt x="2016" y="712"/>
                  <a:pt x="2016" y="712"/>
                </a:cubicBezTo>
                <a:cubicBezTo>
                  <a:pt x="2323" y="960"/>
                  <a:pt x="2323" y="960"/>
                  <a:pt x="2323" y="960"/>
                </a:cubicBezTo>
                <a:cubicBezTo>
                  <a:pt x="2341" y="979"/>
                  <a:pt x="2347" y="1003"/>
                  <a:pt x="2348" y="1021"/>
                </a:cubicBezTo>
                <a:cubicBezTo>
                  <a:pt x="2347" y="1042"/>
                  <a:pt x="2344" y="1062"/>
                  <a:pt x="2338" y="1081"/>
                </a:cubicBezTo>
                <a:cubicBezTo>
                  <a:pt x="2326" y="1116"/>
                  <a:pt x="2304" y="1151"/>
                  <a:pt x="2273" y="1180"/>
                </a:cubicBezTo>
                <a:cubicBezTo>
                  <a:pt x="2274" y="1181"/>
                  <a:pt x="2274" y="1181"/>
                  <a:pt x="2274" y="1181"/>
                </a:cubicBezTo>
                <a:cubicBezTo>
                  <a:pt x="2255" y="1195"/>
                  <a:pt x="2234" y="1203"/>
                  <a:pt x="2212" y="1203"/>
                </a:cubicBezTo>
                <a:lnTo>
                  <a:pt x="2067" y="1203"/>
                </a:lnTo>
                <a:close/>
                <a:moveTo>
                  <a:pt x="2067" y="1203"/>
                </a:moveTo>
                <a:cubicBezTo>
                  <a:pt x="2067" y="1203"/>
                  <a:pt x="2067" y="1203"/>
                  <a:pt x="2067" y="1203"/>
                </a:cubicBezTo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7" name="文本框 126"/>
          <p:cNvSpPr txBox="1"/>
          <p:nvPr/>
        </p:nvSpPr>
        <p:spPr>
          <a:xfrm>
            <a:off x="8064924" y="3085051"/>
            <a:ext cx="1231106" cy="442035"/>
          </a:xfrm>
          <a:prstGeom prst="rect">
            <a:avLst/>
          </a:prstGeom>
        </p:spPr>
        <p:txBody>
          <a:bodyPr wrap="square" lIns="0" tIns="36000" rIns="0" bIns="36000" rtlCol="0">
            <a:spAutoFit/>
          </a:bodyPr>
          <a:lstStyle/>
          <a:p>
            <a:pPr marL="0" indent="0">
              <a:buNone/>
            </a:pPr>
            <a:r>
              <a:rPr lang="zh-CN" altLang="en-US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ea"/>
                <a:ea typeface="+mj-ea"/>
              </a:rPr>
              <a:t>标题二</a:t>
            </a:r>
            <a:endParaRPr lang="zh-CN" altLang="en-US" sz="2400" dirty="0">
              <a:solidFill>
                <a:schemeClr val="accent1">
                  <a:lumMod val="60000"/>
                  <a:lumOff val="4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28" name="Text Box 9" descr="任务指派"/>
          <p:cNvSpPr txBox="1">
            <a:spLocks noChangeArrowheads="1"/>
          </p:cNvSpPr>
          <p:nvPr/>
        </p:nvSpPr>
        <p:spPr bwMode="auto">
          <a:xfrm>
            <a:off x="8064924" y="3486901"/>
            <a:ext cx="1800493" cy="384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1">
                  <a:blip r:embed="rId2"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FFFFFF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rgbClr val="FFFFFF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rgbClr val="FFFFFF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rgbClr val="FFFFFF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rgbClr val="FFFFFF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eaLnBrk="1" fontAlgn="base" hangingPunct="1">
              <a:lnSpc>
                <a:spcPct val="130000"/>
              </a:lnSpc>
              <a:spcAft>
                <a:spcPct val="0"/>
              </a:spcAft>
              <a:defRPr/>
            </a:pPr>
            <a:r>
              <a:rPr kumimoji="0" lang="zh-CN" altLang="en-US" i="0" u="none" strike="noStrike" kern="0" cap="none" spc="30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  <a:sym typeface="+mn-lt"/>
              </a:rPr>
              <a:t>输入文本内容</a:t>
            </a:r>
            <a:endParaRPr kumimoji="0" lang="zh-CN" altLang="en-US" i="0" u="none" strike="noStrike" kern="0" cap="none" spc="30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  <a:sym typeface="+mn-lt"/>
            </a:endParaRPr>
          </a:p>
        </p:txBody>
      </p:sp>
      <p:sp>
        <p:nvSpPr>
          <p:cNvPr id="62" name="椭圆 61"/>
          <p:cNvSpPr/>
          <p:nvPr/>
        </p:nvSpPr>
        <p:spPr>
          <a:xfrm flipH="1">
            <a:off x="6825440" y="4238494"/>
            <a:ext cx="874497" cy="874497"/>
          </a:xfrm>
          <a:prstGeom prst="ellipse">
            <a:avLst/>
          </a:prstGeom>
          <a:solidFill>
            <a:schemeClr val="accent1">
              <a:lumMod val="60000"/>
              <a:lumOff val="40000"/>
              <a:alpha val="20000"/>
            </a:schemeClr>
          </a:solidFill>
          <a:ln w="31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200" kern="0" dirty="0">
              <a:solidFill>
                <a:prstClr val="white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63" name="Freeform 45"/>
          <p:cNvSpPr>
            <a:spLocks noEditPoints="1"/>
          </p:cNvSpPr>
          <p:nvPr/>
        </p:nvSpPr>
        <p:spPr bwMode="auto">
          <a:xfrm>
            <a:off x="7042202" y="4491721"/>
            <a:ext cx="310377" cy="303592"/>
          </a:xfrm>
          <a:custGeom>
            <a:avLst/>
            <a:gdLst>
              <a:gd name="T0" fmla="*/ 241 w 1792"/>
              <a:gd name="T1" fmla="*/ 1754 h 1754"/>
              <a:gd name="T2" fmla="*/ 122 w 1792"/>
              <a:gd name="T3" fmla="*/ 1754 h 1754"/>
              <a:gd name="T4" fmla="*/ 0 w 1792"/>
              <a:gd name="T5" fmla="*/ 1632 h 1754"/>
              <a:gd name="T6" fmla="*/ 0 w 1792"/>
              <a:gd name="T7" fmla="*/ 1278 h 1754"/>
              <a:gd name="T8" fmla="*/ 58 w 1792"/>
              <a:gd name="T9" fmla="*/ 1220 h 1754"/>
              <a:gd name="T10" fmla="*/ 115 w 1792"/>
              <a:gd name="T11" fmla="*/ 1278 h 1754"/>
              <a:gd name="T12" fmla="*/ 115 w 1792"/>
              <a:gd name="T13" fmla="*/ 1632 h 1754"/>
              <a:gd name="T14" fmla="*/ 122 w 1792"/>
              <a:gd name="T15" fmla="*/ 1638 h 1754"/>
              <a:gd name="T16" fmla="*/ 241 w 1792"/>
              <a:gd name="T17" fmla="*/ 1638 h 1754"/>
              <a:gd name="T18" fmla="*/ 298 w 1792"/>
              <a:gd name="T19" fmla="*/ 1696 h 1754"/>
              <a:gd name="T20" fmla="*/ 241 w 1792"/>
              <a:gd name="T21" fmla="*/ 1754 h 1754"/>
              <a:gd name="T22" fmla="*/ 1670 w 1792"/>
              <a:gd name="T23" fmla="*/ 1754 h 1754"/>
              <a:gd name="T24" fmla="*/ 1175 w 1792"/>
              <a:gd name="T25" fmla="*/ 1754 h 1754"/>
              <a:gd name="T26" fmla="*/ 1117 w 1792"/>
              <a:gd name="T27" fmla="*/ 1696 h 1754"/>
              <a:gd name="T28" fmla="*/ 1175 w 1792"/>
              <a:gd name="T29" fmla="*/ 1638 h 1754"/>
              <a:gd name="T30" fmla="*/ 1670 w 1792"/>
              <a:gd name="T31" fmla="*/ 1638 h 1754"/>
              <a:gd name="T32" fmla="*/ 1677 w 1792"/>
              <a:gd name="T33" fmla="*/ 1632 h 1754"/>
              <a:gd name="T34" fmla="*/ 1677 w 1792"/>
              <a:gd name="T35" fmla="*/ 122 h 1754"/>
              <a:gd name="T36" fmla="*/ 1670 w 1792"/>
              <a:gd name="T37" fmla="*/ 115 h 1754"/>
              <a:gd name="T38" fmla="*/ 122 w 1792"/>
              <a:gd name="T39" fmla="*/ 115 h 1754"/>
              <a:gd name="T40" fmla="*/ 115 w 1792"/>
              <a:gd name="T41" fmla="*/ 122 h 1754"/>
              <a:gd name="T42" fmla="*/ 115 w 1792"/>
              <a:gd name="T43" fmla="*/ 680 h 1754"/>
              <a:gd name="T44" fmla="*/ 58 w 1792"/>
              <a:gd name="T45" fmla="*/ 738 h 1754"/>
              <a:gd name="T46" fmla="*/ 0 w 1792"/>
              <a:gd name="T47" fmla="*/ 680 h 1754"/>
              <a:gd name="T48" fmla="*/ 0 w 1792"/>
              <a:gd name="T49" fmla="*/ 122 h 1754"/>
              <a:gd name="T50" fmla="*/ 122 w 1792"/>
              <a:gd name="T51" fmla="*/ 0 h 1754"/>
              <a:gd name="T52" fmla="*/ 1670 w 1792"/>
              <a:gd name="T53" fmla="*/ 0 h 1754"/>
              <a:gd name="T54" fmla="*/ 1792 w 1792"/>
              <a:gd name="T55" fmla="*/ 122 h 1754"/>
              <a:gd name="T56" fmla="*/ 1792 w 1792"/>
              <a:gd name="T57" fmla="*/ 1632 h 1754"/>
              <a:gd name="T58" fmla="*/ 1670 w 1792"/>
              <a:gd name="T59" fmla="*/ 1754 h 1754"/>
              <a:gd name="T60" fmla="*/ 1670 w 1792"/>
              <a:gd name="T61" fmla="*/ 1754 h 1754"/>
              <a:gd name="T62" fmla="*/ 1670 w 1792"/>
              <a:gd name="T63" fmla="*/ 1754 h 17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792" h="1754">
                <a:moveTo>
                  <a:pt x="241" y="1754"/>
                </a:moveTo>
                <a:cubicBezTo>
                  <a:pt x="122" y="1754"/>
                  <a:pt x="122" y="1754"/>
                  <a:pt x="122" y="1754"/>
                </a:cubicBezTo>
                <a:cubicBezTo>
                  <a:pt x="54" y="1754"/>
                  <a:pt x="0" y="1699"/>
                  <a:pt x="0" y="1632"/>
                </a:cubicBezTo>
                <a:cubicBezTo>
                  <a:pt x="0" y="1278"/>
                  <a:pt x="0" y="1278"/>
                  <a:pt x="0" y="1278"/>
                </a:cubicBezTo>
                <a:cubicBezTo>
                  <a:pt x="0" y="1246"/>
                  <a:pt x="26" y="1220"/>
                  <a:pt x="58" y="1220"/>
                </a:cubicBezTo>
                <a:cubicBezTo>
                  <a:pt x="89" y="1220"/>
                  <a:pt x="115" y="1246"/>
                  <a:pt x="115" y="1278"/>
                </a:cubicBezTo>
                <a:cubicBezTo>
                  <a:pt x="115" y="1632"/>
                  <a:pt x="115" y="1632"/>
                  <a:pt x="115" y="1632"/>
                </a:cubicBezTo>
                <a:cubicBezTo>
                  <a:pt x="115" y="1636"/>
                  <a:pt x="118" y="1638"/>
                  <a:pt x="122" y="1638"/>
                </a:cubicBezTo>
                <a:cubicBezTo>
                  <a:pt x="241" y="1638"/>
                  <a:pt x="241" y="1638"/>
                  <a:pt x="241" y="1638"/>
                </a:cubicBezTo>
                <a:cubicBezTo>
                  <a:pt x="272" y="1638"/>
                  <a:pt x="298" y="1664"/>
                  <a:pt x="298" y="1696"/>
                </a:cubicBezTo>
                <a:cubicBezTo>
                  <a:pt x="298" y="1728"/>
                  <a:pt x="272" y="1754"/>
                  <a:pt x="241" y="1754"/>
                </a:cubicBezTo>
                <a:close/>
                <a:moveTo>
                  <a:pt x="1670" y="1754"/>
                </a:moveTo>
                <a:cubicBezTo>
                  <a:pt x="1175" y="1754"/>
                  <a:pt x="1175" y="1754"/>
                  <a:pt x="1175" y="1754"/>
                </a:cubicBezTo>
                <a:cubicBezTo>
                  <a:pt x="1143" y="1754"/>
                  <a:pt x="1117" y="1728"/>
                  <a:pt x="1117" y="1696"/>
                </a:cubicBezTo>
                <a:cubicBezTo>
                  <a:pt x="1117" y="1664"/>
                  <a:pt x="1143" y="1638"/>
                  <a:pt x="1175" y="1638"/>
                </a:cubicBezTo>
                <a:cubicBezTo>
                  <a:pt x="1670" y="1638"/>
                  <a:pt x="1670" y="1638"/>
                  <a:pt x="1670" y="1638"/>
                </a:cubicBezTo>
                <a:cubicBezTo>
                  <a:pt x="1674" y="1638"/>
                  <a:pt x="1677" y="1636"/>
                  <a:pt x="1677" y="1632"/>
                </a:cubicBezTo>
                <a:cubicBezTo>
                  <a:pt x="1677" y="122"/>
                  <a:pt x="1677" y="122"/>
                  <a:pt x="1677" y="122"/>
                </a:cubicBezTo>
                <a:cubicBezTo>
                  <a:pt x="1677" y="118"/>
                  <a:pt x="1674" y="115"/>
                  <a:pt x="1670" y="115"/>
                </a:cubicBezTo>
                <a:cubicBezTo>
                  <a:pt x="122" y="115"/>
                  <a:pt x="122" y="115"/>
                  <a:pt x="122" y="115"/>
                </a:cubicBezTo>
                <a:cubicBezTo>
                  <a:pt x="118" y="115"/>
                  <a:pt x="115" y="118"/>
                  <a:pt x="115" y="122"/>
                </a:cubicBezTo>
                <a:cubicBezTo>
                  <a:pt x="115" y="680"/>
                  <a:pt x="115" y="680"/>
                  <a:pt x="115" y="680"/>
                </a:cubicBezTo>
                <a:cubicBezTo>
                  <a:pt x="115" y="712"/>
                  <a:pt x="89" y="738"/>
                  <a:pt x="58" y="738"/>
                </a:cubicBezTo>
                <a:cubicBezTo>
                  <a:pt x="26" y="738"/>
                  <a:pt x="0" y="712"/>
                  <a:pt x="0" y="68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54"/>
                  <a:pt x="55" y="0"/>
                  <a:pt x="122" y="0"/>
                </a:cubicBezTo>
                <a:cubicBezTo>
                  <a:pt x="1670" y="0"/>
                  <a:pt x="1670" y="0"/>
                  <a:pt x="1670" y="0"/>
                </a:cubicBezTo>
                <a:cubicBezTo>
                  <a:pt x="1738" y="0"/>
                  <a:pt x="1792" y="55"/>
                  <a:pt x="1792" y="122"/>
                </a:cubicBezTo>
                <a:cubicBezTo>
                  <a:pt x="1792" y="1632"/>
                  <a:pt x="1792" y="1632"/>
                  <a:pt x="1792" y="1632"/>
                </a:cubicBezTo>
                <a:cubicBezTo>
                  <a:pt x="1792" y="1699"/>
                  <a:pt x="1738" y="1754"/>
                  <a:pt x="1670" y="1754"/>
                </a:cubicBezTo>
                <a:close/>
                <a:moveTo>
                  <a:pt x="1670" y="1754"/>
                </a:moveTo>
                <a:cubicBezTo>
                  <a:pt x="1670" y="1754"/>
                  <a:pt x="1670" y="1754"/>
                  <a:pt x="1670" y="1754"/>
                </a:cubicBezTo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4" name="Freeform 46"/>
          <p:cNvSpPr>
            <a:spLocks noEditPoints="1"/>
          </p:cNvSpPr>
          <p:nvPr/>
        </p:nvSpPr>
        <p:spPr bwMode="auto">
          <a:xfrm>
            <a:off x="6987928" y="4539210"/>
            <a:ext cx="549520" cy="256103"/>
          </a:xfrm>
          <a:custGeom>
            <a:avLst/>
            <a:gdLst>
              <a:gd name="T0" fmla="*/ 1138 w 3171"/>
              <a:gd name="T1" fmla="*/ 462 h 1478"/>
              <a:gd name="T2" fmla="*/ 372 w 3171"/>
              <a:gd name="T3" fmla="*/ 462 h 1478"/>
              <a:gd name="T4" fmla="*/ 315 w 3171"/>
              <a:gd name="T5" fmla="*/ 404 h 1478"/>
              <a:gd name="T6" fmla="*/ 372 w 3171"/>
              <a:gd name="T7" fmla="*/ 346 h 1478"/>
              <a:gd name="T8" fmla="*/ 1138 w 3171"/>
              <a:gd name="T9" fmla="*/ 346 h 1478"/>
              <a:gd name="T10" fmla="*/ 1196 w 3171"/>
              <a:gd name="T11" fmla="*/ 404 h 1478"/>
              <a:gd name="T12" fmla="*/ 1138 w 3171"/>
              <a:gd name="T13" fmla="*/ 462 h 1478"/>
              <a:gd name="T14" fmla="*/ 954 w 3171"/>
              <a:gd name="T15" fmla="*/ 764 h 1478"/>
              <a:gd name="T16" fmla="*/ 207 w 3171"/>
              <a:gd name="T17" fmla="*/ 764 h 1478"/>
              <a:gd name="T18" fmla="*/ 149 w 3171"/>
              <a:gd name="T19" fmla="*/ 706 h 1478"/>
              <a:gd name="T20" fmla="*/ 207 w 3171"/>
              <a:gd name="T21" fmla="*/ 649 h 1478"/>
              <a:gd name="T22" fmla="*/ 954 w 3171"/>
              <a:gd name="T23" fmla="*/ 649 h 1478"/>
              <a:gd name="T24" fmla="*/ 1012 w 3171"/>
              <a:gd name="T25" fmla="*/ 706 h 1478"/>
              <a:gd name="T26" fmla="*/ 954 w 3171"/>
              <a:gd name="T27" fmla="*/ 764 h 1478"/>
              <a:gd name="T28" fmla="*/ 805 w 3171"/>
              <a:gd name="T29" fmla="*/ 1059 h 1478"/>
              <a:gd name="T30" fmla="*/ 58 w 3171"/>
              <a:gd name="T31" fmla="*/ 1059 h 1478"/>
              <a:gd name="T32" fmla="*/ 0 w 3171"/>
              <a:gd name="T33" fmla="*/ 1002 h 1478"/>
              <a:gd name="T34" fmla="*/ 58 w 3171"/>
              <a:gd name="T35" fmla="*/ 944 h 1478"/>
              <a:gd name="T36" fmla="*/ 805 w 3171"/>
              <a:gd name="T37" fmla="*/ 944 h 1478"/>
              <a:gd name="T38" fmla="*/ 862 w 3171"/>
              <a:gd name="T39" fmla="*/ 1002 h 1478"/>
              <a:gd name="T40" fmla="*/ 805 w 3171"/>
              <a:gd name="T41" fmla="*/ 1059 h 1478"/>
              <a:gd name="T42" fmla="*/ 3050 w 3171"/>
              <a:gd name="T43" fmla="*/ 1478 h 1478"/>
              <a:gd name="T44" fmla="*/ 2983 w 3171"/>
              <a:gd name="T45" fmla="*/ 1478 h 1478"/>
              <a:gd name="T46" fmla="*/ 2925 w 3171"/>
              <a:gd name="T47" fmla="*/ 1420 h 1478"/>
              <a:gd name="T48" fmla="*/ 2983 w 3171"/>
              <a:gd name="T49" fmla="*/ 1362 h 1478"/>
              <a:gd name="T50" fmla="*/ 3050 w 3171"/>
              <a:gd name="T51" fmla="*/ 1362 h 1478"/>
              <a:gd name="T52" fmla="*/ 3056 w 3171"/>
              <a:gd name="T53" fmla="*/ 1356 h 1478"/>
              <a:gd name="T54" fmla="*/ 3056 w 3171"/>
              <a:gd name="T55" fmla="*/ 472 h 1478"/>
              <a:gd name="T56" fmla="*/ 3054 w 3171"/>
              <a:gd name="T57" fmla="*/ 467 h 1478"/>
              <a:gd name="T58" fmla="*/ 2653 w 3171"/>
              <a:gd name="T59" fmla="*/ 117 h 1478"/>
              <a:gd name="T60" fmla="*/ 2649 w 3171"/>
              <a:gd name="T61" fmla="*/ 115 h 1478"/>
              <a:gd name="T62" fmla="*/ 2077 w 3171"/>
              <a:gd name="T63" fmla="*/ 115 h 1478"/>
              <a:gd name="T64" fmla="*/ 2020 w 3171"/>
              <a:gd name="T65" fmla="*/ 58 h 1478"/>
              <a:gd name="T66" fmla="*/ 2077 w 3171"/>
              <a:gd name="T67" fmla="*/ 0 h 1478"/>
              <a:gd name="T68" fmla="*/ 2648 w 3171"/>
              <a:gd name="T69" fmla="*/ 0 h 1478"/>
              <a:gd name="T70" fmla="*/ 2728 w 3171"/>
              <a:gd name="T71" fmla="*/ 30 h 1478"/>
              <a:gd name="T72" fmla="*/ 3130 w 3171"/>
              <a:gd name="T73" fmla="*/ 380 h 1478"/>
              <a:gd name="T74" fmla="*/ 3171 w 3171"/>
              <a:gd name="T75" fmla="*/ 472 h 1478"/>
              <a:gd name="T76" fmla="*/ 3171 w 3171"/>
              <a:gd name="T77" fmla="*/ 1356 h 1478"/>
              <a:gd name="T78" fmla="*/ 3050 w 3171"/>
              <a:gd name="T79" fmla="*/ 1478 h 1478"/>
              <a:gd name="T80" fmla="*/ 3050 w 3171"/>
              <a:gd name="T81" fmla="*/ 1478 h 1478"/>
              <a:gd name="T82" fmla="*/ 3050 w 3171"/>
              <a:gd name="T83" fmla="*/ 1478 h 1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171" h="1478">
                <a:moveTo>
                  <a:pt x="1138" y="462"/>
                </a:moveTo>
                <a:cubicBezTo>
                  <a:pt x="372" y="462"/>
                  <a:pt x="372" y="462"/>
                  <a:pt x="372" y="462"/>
                </a:cubicBezTo>
                <a:cubicBezTo>
                  <a:pt x="340" y="462"/>
                  <a:pt x="315" y="436"/>
                  <a:pt x="315" y="404"/>
                </a:cubicBezTo>
                <a:cubicBezTo>
                  <a:pt x="315" y="372"/>
                  <a:pt x="340" y="346"/>
                  <a:pt x="372" y="346"/>
                </a:cubicBezTo>
                <a:cubicBezTo>
                  <a:pt x="1138" y="346"/>
                  <a:pt x="1138" y="346"/>
                  <a:pt x="1138" y="346"/>
                </a:cubicBezTo>
                <a:cubicBezTo>
                  <a:pt x="1170" y="346"/>
                  <a:pt x="1196" y="372"/>
                  <a:pt x="1196" y="404"/>
                </a:cubicBezTo>
                <a:cubicBezTo>
                  <a:pt x="1196" y="436"/>
                  <a:pt x="1170" y="462"/>
                  <a:pt x="1138" y="462"/>
                </a:cubicBezTo>
                <a:close/>
                <a:moveTo>
                  <a:pt x="954" y="764"/>
                </a:moveTo>
                <a:cubicBezTo>
                  <a:pt x="207" y="764"/>
                  <a:pt x="207" y="764"/>
                  <a:pt x="207" y="764"/>
                </a:cubicBezTo>
                <a:cubicBezTo>
                  <a:pt x="175" y="764"/>
                  <a:pt x="149" y="738"/>
                  <a:pt x="149" y="706"/>
                </a:cubicBezTo>
                <a:cubicBezTo>
                  <a:pt x="149" y="675"/>
                  <a:pt x="175" y="649"/>
                  <a:pt x="207" y="649"/>
                </a:cubicBezTo>
                <a:cubicBezTo>
                  <a:pt x="954" y="649"/>
                  <a:pt x="954" y="649"/>
                  <a:pt x="954" y="649"/>
                </a:cubicBezTo>
                <a:cubicBezTo>
                  <a:pt x="986" y="649"/>
                  <a:pt x="1012" y="675"/>
                  <a:pt x="1012" y="706"/>
                </a:cubicBezTo>
                <a:cubicBezTo>
                  <a:pt x="1012" y="738"/>
                  <a:pt x="986" y="764"/>
                  <a:pt x="954" y="764"/>
                </a:cubicBezTo>
                <a:close/>
                <a:moveTo>
                  <a:pt x="805" y="1059"/>
                </a:moveTo>
                <a:cubicBezTo>
                  <a:pt x="58" y="1059"/>
                  <a:pt x="58" y="1059"/>
                  <a:pt x="58" y="1059"/>
                </a:cubicBezTo>
                <a:cubicBezTo>
                  <a:pt x="26" y="1059"/>
                  <a:pt x="0" y="1033"/>
                  <a:pt x="0" y="1002"/>
                </a:cubicBezTo>
                <a:cubicBezTo>
                  <a:pt x="0" y="970"/>
                  <a:pt x="26" y="944"/>
                  <a:pt x="58" y="944"/>
                </a:cubicBezTo>
                <a:cubicBezTo>
                  <a:pt x="805" y="944"/>
                  <a:pt x="805" y="944"/>
                  <a:pt x="805" y="944"/>
                </a:cubicBezTo>
                <a:cubicBezTo>
                  <a:pt x="836" y="944"/>
                  <a:pt x="862" y="970"/>
                  <a:pt x="862" y="1002"/>
                </a:cubicBezTo>
                <a:cubicBezTo>
                  <a:pt x="862" y="1033"/>
                  <a:pt x="836" y="1059"/>
                  <a:pt x="805" y="1059"/>
                </a:cubicBezTo>
                <a:close/>
                <a:moveTo>
                  <a:pt x="3050" y="1478"/>
                </a:moveTo>
                <a:cubicBezTo>
                  <a:pt x="2983" y="1478"/>
                  <a:pt x="2983" y="1478"/>
                  <a:pt x="2983" y="1478"/>
                </a:cubicBezTo>
                <a:cubicBezTo>
                  <a:pt x="2951" y="1478"/>
                  <a:pt x="2925" y="1452"/>
                  <a:pt x="2925" y="1420"/>
                </a:cubicBezTo>
                <a:cubicBezTo>
                  <a:pt x="2925" y="1388"/>
                  <a:pt x="2951" y="1362"/>
                  <a:pt x="2983" y="1362"/>
                </a:cubicBezTo>
                <a:cubicBezTo>
                  <a:pt x="3050" y="1362"/>
                  <a:pt x="3050" y="1362"/>
                  <a:pt x="3050" y="1362"/>
                </a:cubicBezTo>
                <a:cubicBezTo>
                  <a:pt x="3053" y="1362"/>
                  <a:pt x="3056" y="1360"/>
                  <a:pt x="3056" y="1356"/>
                </a:cubicBezTo>
                <a:cubicBezTo>
                  <a:pt x="3056" y="472"/>
                  <a:pt x="3056" y="472"/>
                  <a:pt x="3056" y="472"/>
                </a:cubicBezTo>
                <a:cubicBezTo>
                  <a:pt x="3056" y="470"/>
                  <a:pt x="3055" y="469"/>
                  <a:pt x="3054" y="467"/>
                </a:cubicBezTo>
                <a:cubicBezTo>
                  <a:pt x="2653" y="117"/>
                  <a:pt x="2653" y="117"/>
                  <a:pt x="2653" y="117"/>
                </a:cubicBezTo>
                <a:cubicBezTo>
                  <a:pt x="2652" y="116"/>
                  <a:pt x="2650" y="115"/>
                  <a:pt x="2649" y="115"/>
                </a:cubicBezTo>
                <a:cubicBezTo>
                  <a:pt x="2077" y="115"/>
                  <a:pt x="2077" y="115"/>
                  <a:pt x="2077" y="115"/>
                </a:cubicBezTo>
                <a:cubicBezTo>
                  <a:pt x="2046" y="115"/>
                  <a:pt x="2020" y="89"/>
                  <a:pt x="2020" y="58"/>
                </a:cubicBezTo>
                <a:cubicBezTo>
                  <a:pt x="2020" y="26"/>
                  <a:pt x="2046" y="0"/>
                  <a:pt x="2077" y="0"/>
                </a:cubicBezTo>
                <a:cubicBezTo>
                  <a:pt x="2648" y="0"/>
                  <a:pt x="2648" y="0"/>
                  <a:pt x="2648" y="0"/>
                </a:cubicBezTo>
                <a:cubicBezTo>
                  <a:pt x="2678" y="0"/>
                  <a:pt x="2706" y="11"/>
                  <a:pt x="2728" y="30"/>
                </a:cubicBezTo>
                <a:cubicBezTo>
                  <a:pt x="3130" y="380"/>
                  <a:pt x="3130" y="380"/>
                  <a:pt x="3130" y="380"/>
                </a:cubicBezTo>
                <a:cubicBezTo>
                  <a:pt x="3156" y="403"/>
                  <a:pt x="3171" y="437"/>
                  <a:pt x="3171" y="472"/>
                </a:cubicBezTo>
                <a:cubicBezTo>
                  <a:pt x="3171" y="1356"/>
                  <a:pt x="3171" y="1356"/>
                  <a:pt x="3171" y="1356"/>
                </a:cubicBezTo>
                <a:cubicBezTo>
                  <a:pt x="3171" y="1423"/>
                  <a:pt x="3116" y="1478"/>
                  <a:pt x="3050" y="1478"/>
                </a:cubicBezTo>
                <a:close/>
                <a:moveTo>
                  <a:pt x="3050" y="1478"/>
                </a:moveTo>
                <a:cubicBezTo>
                  <a:pt x="3050" y="1478"/>
                  <a:pt x="3050" y="1478"/>
                  <a:pt x="3050" y="1478"/>
                </a:cubicBezTo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5" name="Freeform 47"/>
          <p:cNvSpPr>
            <a:spLocks noEditPoints="1"/>
          </p:cNvSpPr>
          <p:nvPr/>
        </p:nvSpPr>
        <p:spPr bwMode="auto">
          <a:xfrm>
            <a:off x="7378019" y="4593484"/>
            <a:ext cx="108547" cy="110243"/>
          </a:xfrm>
          <a:custGeom>
            <a:avLst/>
            <a:gdLst>
              <a:gd name="T0" fmla="*/ 508 w 630"/>
              <a:gd name="T1" fmla="*/ 639 h 639"/>
              <a:gd name="T2" fmla="*/ 122 w 630"/>
              <a:gd name="T3" fmla="*/ 639 h 639"/>
              <a:gd name="T4" fmla="*/ 0 w 630"/>
              <a:gd name="T5" fmla="*/ 518 h 639"/>
              <a:gd name="T6" fmla="*/ 0 w 630"/>
              <a:gd name="T7" fmla="*/ 122 h 639"/>
              <a:gd name="T8" fmla="*/ 122 w 630"/>
              <a:gd name="T9" fmla="*/ 0 h 639"/>
              <a:gd name="T10" fmla="*/ 376 w 630"/>
              <a:gd name="T11" fmla="*/ 0 h 639"/>
              <a:gd name="T12" fmla="*/ 465 w 630"/>
              <a:gd name="T13" fmla="*/ 39 h 639"/>
              <a:gd name="T14" fmla="*/ 598 w 630"/>
              <a:gd name="T15" fmla="*/ 182 h 639"/>
              <a:gd name="T16" fmla="*/ 630 w 630"/>
              <a:gd name="T17" fmla="*/ 265 h 639"/>
              <a:gd name="T18" fmla="*/ 630 w 630"/>
              <a:gd name="T19" fmla="*/ 518 h 639"/>
              <a:gd name="T20" fmla="*/ 508 w 630"/>
              <a:gd name="T21" fmla="*/ 639 h 639"/>
              <a:gd name="T22" fmla="*/ 122 w 630"/>
              <a:gd name="T23" fmla="*/ 115 h 639"/>
              <a:gd name="T24" fmla="*/ 115 w 630"/>
              <a:gd name="T25" fmla="*/ 122 h 639"/>
              <a:gd name="T26" fmla="*/ 115 w 630"/>
              <a:gd name="T27" fmla="*/ 518 h 639"/>
              <a:gd name="T28" fmla="*/ 122 w 630"/>
              <a:gd name="T29" fmla="*/ 524 h 639"/>
              <a:gd name="T30" fmla="*/ 508 w 630"/>
              <a:gd name="T31" fmla="*/ 524 h 639"/>
              <a:gd name="T32" fmla="*/ 515 w 630"/>
              <a:gd name="T33" fmla="*/ 518 h 639"/>
              <a:gd name="T34" fmla="*/ 515 w 630"/>
              <a:gd name="T35" fmla="*/ 265 h 639"/>
              <a:gd name="T36" fmla="*/ 513 w 630"/>
              <a:gd name="T37" fmla="*/ 261 h 639"/>
              <a:gd name="T38" fmla="*/ 381 w 630"/>
              <a:gd name="T39" fmla="*/ 117 h 639"/>
              <a:gd name="T40" fmla="*/ 376 w 630"/>
              <a:gd name="T41" fmla="*/ 115 h 639"/>
              <a:gd name="T42" fmla="*/ 122 w 630"/>
              <a:gd name="T43" fmla="*/ 115 h 639"/>
              <a:gd name="T44" fmla="*/ 122 w 630"/>
              <a:gd name="T45" fmla="*/ 115 h 639"/>
              <a:gd name="T46" fmla="*/ 122 w 630"/>
              <a:gd name="T47" fmla="*/ 115 h 6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630" h="639">
                <a:moveTo>
                  <a:pt x="508" y="639"/>
                </a:moveTo>
                <a:cubicBezTo>
                  <a:pt x="122" y="639"/>
                  <a:pt x="122" y="639"/>
                  <a:pt x="122" y="639"/>
                </a:cubicBezTo>
                <a:cubicBezTo>
                  <a:pt x="55" y="639"/>
                  <a:pt x="0" y="585"/>
                  <a:pt x="0" y="518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54"/>
                  <a:pt x="55" y="0"/>
                  <a:pt x="122" y="0"/>
                </a:cubicBezTo>
                <a:cubicBezTo>
                  <a:pt x="376" y="0"/>
                  <a:pt x="376" y="0"/>
                  <a:pt x="376" y="0"/>
                </a:cubicBezTo>
                <a:cubicBezTo>
                  <a:pt x="410" y="0"/>
                  <a:pt x="442" y="14"/>
                  <a:pt x="465" y="39"/>
                </a:cubicBezTo>
                <a:cubicBezTo>
                  <a:pt x="598" y="182"/>
                  <a:pt x="598" y="182"/>
                  <a:pt x="598" y="182"/>
                </a:cubicBezTo>
                <a:cubicBezTo>
                  <a:pt x="618" y="205"/>
                  <a:pt x="630" y="234"/>
                  <a:pt x="630" y="265"/>
                </a:cubicBezTo>
                <a:cubicBezTo>
                  <a:pt x="630" y="518"/>
                  <a:pt x="630" y="518"/>
                  <a:pt x="630" y="518"/>
                </a:cubicBezTo>
                <a:cubicBezTo>
                  <a:pt x="630" y="585"/>
                  <a:pt x="575" y="639"/>
                  <a:pt x="508" y="639"/>
                </a:cubicBezTo>
                <a:close/>
                <a:moveTo>
                  <a:pt x="122" y="115"/>
                </a:moveTo>
                <a:cubicBezTo>
                  <a:pt x="118" y="115"/>
                  <a:pt x="115" y="118"/>
                  <a:pt x="115" y="122"/>
                </a:cubicBezTo>
                <a:cubicBezTo>
                  <a:pt x="115" y="518"/>
                  <a:pt x="115" y="518"/>
                  <a:pt x="115" y="518"/>
                </a:cubicBezTo>
                <a:cubicBezTo>
                  <a:pt x="115" y="521"/>
                  <a:pt x="118" y="524"/>
                  <a:pt x="122" y="524"/>
                </a:cubicBezTo>
                <a:cubicBezTo>
                  <a:pt x="508" y="524"/>
                  <a:pt x="508" y="524"/>
                  <a:pt x="508" y="524"/>
                </a:cubicBezTo>
                <a:cubicBezTo>
                  <a:pt x="512" y="524"/>
                  <a:pt x="515" y="521"/>
                  <a:pt x="515" y="518"/>
                </a:cubicBezTo>
                <a:cubicBezTo>
                  <a:pt x="515" y="265"/>
                  <a:pt x="515" y="265"/>
                  <a:pt x="515" y="265"/>
                </a:cubicBezTo>
                <a:cubicBezTo>
                  <a:pt x="515" y="263"/>
                  <a:pt x="514" y="262"/>
                  <a:pt x="513" y="261"/>
                </a:cubicBezTo>
                <a:cubicBezTo>
                  <a:pt x="381" y="117"/>
                  <a:pt x="381" y="117"/>
                  <a:pt x="381" y="117"/>
                </a:cubicBezTo>
                <a:cubicBezTo>
                  <a:pt x="379" y="116"/>
                  <a:pt x="378" y="115"/>
                  <a:pt x="376" y="115"/>
                </a:cubicBezTo>
                <a:lnTo>
                  <a:pt x="122" y="115"/>
                </a:lnTo>
                <a:close/>
                <a:moveTo>
                  <a:pt x="122" y="115"/>
                </a:moveTo>
                <a:cubicBezTo>
                  <a:pt x="122" y="115"/>
                  <a:pt x="122" y="115"/>
                  <a:pt x="122" y="115"/>
                </a:cubicBezTo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6" name="Freeform 48"/>
          <p:cNvSpPr>
            <a:spLocks noEditPoints="1"/>
          </p:cNvSpPr>
          <p:nvPr/>
        </p:nvSpPr>
        <p:spPr bwMode="auto">
          <a:xfrm>
            <a:off x="7389892" y="4763088"/>
            <a:ext cx="96675" cy="96675"/>
          </a:xfrm>
          <a:custGeom>
            <a:avLst/>
            <a:gdLst>
              <a:gd name="T0" fmla="*/ 281 w 561"/>
              <a:gd name="T1" fmla="*/ 561 h 561"/>
              <a:gd name="T2" fmla="*/ 0 w 561"/>
              <a:gd name="T3" fmla="*/ 280 h 561"/>
              <a:gd name="T4" fmla="*/ 281 w 561"/>
              <a:gd name="T5" fmla="*/ 0 h 561"/>
              <a:gd name="T6" fmla="*/ 561 w 561"/>
              <a:gd name="T7" fmla="*/ 280 h 561"/>
              <a:gd name="T8" fmla="*/ 281 w 561"/>
              <a:gd name="T9" fmla="*/ 561 h 561"/>
              <a:gd name="T10" fmla="*/ 281 w 561"/>
              <a:gd name="T11" fmla="*/ 115 h 561"/>
              <a:gd name="T12" fmla="*/ 115 w 561"/>
              <a:gd name="T13" fmla="*/ 281 h 561"/>
              <a:gd name="T14" fmla="*/ 281 w 561"/>
              <a:gd name="T15" fmla="*/ 446 h 561"/>
              <a:gd name="T16" fmla="*/ 446 w 561"/>
              <a:gd name="T17" fmla="*/ 281 h 561"/>
              <a:gd name="T18" fmla="*/ 281 w 561"/>
              <a:gd name="T19" fmla="*/ 115 h 561"/>
              <a:gd name="T20" fmla="*/ 281 w 561"/>
              <a:gd name="T21" fmla="*/ 115 h 561"/>
              <a:gd name="T22" fmla="*/ 281 w 561"/>
              <a:gd name="T23" fmla="*/ 115 h 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61" h="561">
                <a:moveTo>
                  <a:pt x="281" y="561"/>
                </a:moveTo>
                <a:cubicBezTo>
                  <a:pt x="126" y="561"/>
                  <a:pt x="0" y="435"/>
                  <a:pt x="0" y="280"/>
                </a:cubicBezTo>
                <a:cubicBezTo>
                  <a:pt x="0" y="126"/>
                  <a:pt x="126" y="0"/>
                  <a:pt x="281" y="0"/>
                </a:cubicBezTo>
                <a:cubicBezTo>
                  <a:pt x="435" y="0"/>
                  <a:pt x="561" y="126"/>
                  <a:pt x="561" y="280"/>
                </a:cubicBezTo>
                <a:cubicBezTo>
                  <a:pt x="561" y="435"/>
                  <a:pt x="435" y="561"/>
                  <a:pt x="281" y="561"/>
                </a:cubicBezTo>
                <a:close/>
                <a:moveTo>
                  <a:pt x="281" y="115"/>
                </a:moveTo>
                <a:cubicBezTo>
                  <a:pt x="189" y="115"/>
                  <a:pt x="115" y="190"/>
                  <a:pt x="115" y="281"/>
                </a:cubicBezTo>
                <a:cubicBezTo>
                  <a:pt x="115" y="372"/>
                  <a:pt x="189" y="446"/>
                  <a:pt x="281" y="446"/>
                </a:cubicBezTo>
                <a:cubicBezTo>
                  <a:pt x="372" y="446"/>
                  <a:pt x="446" y="372"/>
                  <a:pt x="446" y="281"/>
                </a:cubicBezTo>
                <a:cubicBezTo>
                  <a:pt x="446" y="190"/>
                  <a:pt x="372" y="115"/>
                  <a:pt x="281" y="115"/>
                </a:cubicBezTo>
                <a:close/>
                <a:moveTo>
                  <a:pt x="281" y="115"/>
                </a:moveTo>
                <a:cubicBezTo>
                  <a:pt x="281" y="115"/>
                  <a:pt x="281" y="115"/>
                  <a:pt x="281" y="115"/>
                </a:cubicBezTo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7" name="Freeform 49"/>
          <p:cNvSpPr>
            <a:spLocks noEditPoints="1"/>
          </p:cNvSpPr>
          <p:nvPr/>
        </p:nvSpPr>
        <p:spPr bwMode="auto">
          <a:xfrm>
            <a:off x="7113436" y="4763088"/>
            <a:ext cx="98371" cy="96675"/>
          </a:xfrm>
          <a:custGeom>
            <a:avLst/>
            <a:gdLst>
              <a:gd name="T0" fmla="*/ 280 w 561"/>
              <a:gd name="T1" fmla="*/ 561 h 561"/>
              <a:gd name="T2" fmla="*/ 0 w 561"/>
              <a:gd name="T3" fmla="*/ 280 h 561"/>
              <a:gd name="T4" fmla="*/ 280 w 561"/>
              <a:gd name="T5" fmla="*/ 0 h 561"/>
              <a:gd name="T6" fmla="*/ 561 w 561"/>
              <a:gd name="T7" fmla="*/ 280 h 561"/>
              <a:gd name="T8" fmla="*/ 280 w 561"/>
              <a:gd name="T9" fmla="*/ 561 h 561"/>
              <a:gd name="T10" fmla="*/ 280 w 561"/>
              <a:gd name="T11" fmla="*/ 115 h 561"/>
              <a:gd name="T12" fmla="*/ 115 w 561"/>
              <a:gd name="T13" fmla="*/ 281 h 561"/>
              <a:gd name="T14" fmla="*/ 280 w 561"/>
              <a:gd name="T15" fmla="*/ 446 h 561"/>
              <a:gd name="T16" fmla="*/ 446 w 561"/>
              <a:gd name="T17" fmla="*/ 281 h 561"/>
              <a:gd name="T18" fmla="*/ 280 w 561"/>
              <a:gd name="T19" fmla="*/ 115 h 561"/>
              <a:gd name="T20" fmla="*/ 280 w 561"/>
              <a:gd name="T21" fmla="*/ 115 h 561"/>
              <a:gd name="T22" fmla="*/ 280 w 561"/>
              <a:gd name="T23" fmla="*/ 115 h 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61" h="561">
                <a:moveTo>
                  <a:pt x="280" y="561"/>
                </a:moveTo>
                <a:cubicBezTo>
                  <a:pt x="126" y="561"/>
                  <a:pt x="0" y="435"/>
                  <a:pt x="0" y="280"/>
                </a:cubicBezTo>
                <a:cubicBezTo>
                  <a:pt x="0" y="126"/>
                  <a:pt x="125" y="0"/>
                  <a:pt x="280" y="0"/>
                </a:cubicBezTo>
                <a:cubicBezTo>
                  <a:pt x="435" y="0"/>
                  <a:pt x="561" y="126"/>
                  <a:pt x="561" y="280"/>
                </a:cubicBezTo>
                <a:cubicBezTo>
                  <a:pt x="561" y="435"/>
                  <a:pt x="435" y="561"/>
                  <a:pt x="280" y="561"/>
                </a:cubicBezTo>
                <a:close/>
                <a:moveTo>
                  <a:pt x="280" y="115"/>
                </a:moveTo>
                <a:cubicBezTo>
                  <a:pt x="189" y="115"/>
                  <a:pt x="115" y="190"/>
                  <a:pt x="115" y="281"/>
                </a:cubicBezTo>
                <a:cubicBezTo>
                  <a:pt x="115" y="372"/>
                  <a:pt x="189" y="446"/>
                  <a:pt x="280" y="446"/>
                </a:cubicBezTo>
                <a:cubicBezTo>
                  <a:pt x="372" y="446"/>
                  <a:pt x="446" y="372"/>
                  <a:pt x="446" y="281"/>
                </a:cubicBezTo>
                <a:cubicBezTo>
                  <a:pt x="446" y="190"/>
                  <a:pt x="372" y="115"/>
                  <a:pt x="280" y="115"/>
                </a:cubicBezTo>
                <a:close/>
                <a:moveTo>
                  <a:pt x="280" y="115"/>
                </a:moveTo>
                <a:cubicBezTo>
                  <a:pt x="280" y="115"/>
                  <a:pt x="280" y="115"/>
                  <a:pt x="280" y="115"/>
                </a:cubicBezTo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9" name="文本框 128"/>
          <p:cNvSpPr txBox="1"/>
          <p:nvPr/>
        </p:nvSpPr>
        <p:spPr>
          <a:xfrm>
            <a:off x="8006867" y="4225913"/>
            <a:ext cx="1231106" cy="442035"/>
          </a:xfrm>
          <a:prstGeom prst="rect">
            <a:avLst/>
          </a:prstGeom>
        </p:spPr>
        <p:txBody>
          <a:bodyPr wrap="square" lIns="0" tIns="36000" rIns="0" bIns="36000" rtlCol="0">
            <a:spAutoFit/>
          </a:bodyPr>
          <a:lstStyle/>
          <a:p>
            <a:pPr marL="0" indent="0">
              <a:buNone/>
            </a:pPr>
            <a:r>
              <a:rPr lang="zh-CN" altLang="en-US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ea"/>
                <a:ea typeface="+mj-ea"/>
              </a:rPr>
              <a:t>标题三</a:t>
            </a:r>
            <a:endParaRPr lang="zh-CN" altLang="en-US" sz="2400" dirty="0">
              <a:solidFill>
                <a:schemeClr val="accent1">
                  <a:lumMod val="60000"/>
                  <a:lumOff val="4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30" name="Text Box 9" descr="任务指派"/>
          <p:cNvSpPr txBox="1">
            <a:spLocks noChangeArrowheads="1"/>
          </p:cNvSpPr>
          <p:nvPr/>
        </p:nvSpPr>
        <p:spPr bwMode="auto">
          <a:xfrm>
            <a:off x="8006867" y="4627763"/>
            <a:ext cx="1800493" cy="384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1">
                  <a:blip r:embed="rId2"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FFFFFF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rgbClr val="FFFFFF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rgbClr val="FFFFFF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rgbClr val="FFFFFF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rgbClr val="FFFFFF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eaLnBrk="1" fontAlgn="base" hangingPunct="1">
              <a:lnSpc>
                <a:spcPct val="130000"/>
              </a:lnSpc>
              <a:spcAft>
                <a:spcPct val="0"/>
              </a:spcAft>
              <a:defRPr/>
            </a:pPr>
            <a:r>
              <a:rPr kumimoji="0" lang="zh-CN" altLang="en-US" i="0" u="none" strike="noStrike" kern="0" cap="none" spc="30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  <a:sym typeface="+mn-lt"/>
              </a:rPr>
              <a:t>输入文本内容</a:t>
            </a:r>
            <a:endParaRPr kumimoji="0" lang="zh-CN" altLang="en-US" i="0" u="none" strike="noStrike" kern="0" cap="none" spc="30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  <a:sym typeface="+mn-lt"/>
            </a:endParaRPr>
          </a:p>
        </p:txBody>
      </p:sp>
      <p:sp>
        <p:nvSpPr>
          <p:cNvPr id="61" name="椭圆 60"/>
          <p:cNvSpPr/>
          <p:nvPr/>
        </p:nvSpPr>
        <p:spPr>
          <a:xfrm flipH="1">
            <a:off x="6352572" y="5399303"/>
            <a:ext cx="874497" cy="874497"/>
          </a:xfrm>
          <a:prstGeom prst="ellipse">
            <a:avLst/>
          </a:prstGeom>
          <a:solidFill>
            <a:schemeClr val="accent1">
              <a:lumMod val="60000"/>
              <a:lumOff val="40000"/>
              <a:alpha val="20000"/>
            </a:schemeClr>
          </a:solidFill>
          <a:ln w="31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200" kern="0" dirty="0">
              <a:solidFill>
                <a:prstClr val="white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68" name="Freeform 53"/>
          <p:cNvSpPr>
            <a:spLocks noEditPoints="1"/>
          </p:cNvSpPr>
          <p:nvPr/>
        </p:nvSpPr>
        <p:spPr bwMode="auto">
          <a:xfrm>
            <a:off x="6566098" y="5644789"/>
            <a:ext cx="447444" cy="383524"/>
          </a:xfrm>
          <a:custGeom>
            <a:avLst/>
            <a:gdLst>
              <a:gd name="T0" fmla="*/ 3009 w 3331"/>
              <a:gd name="T1" fmla="*/ 1326 h 2855"/>
              <a:gd name="T2" fmla="*/ 2639 w 3331"/>
              <a:gd name="T3" fmla="*/ 1494 h 2855"/>
              <a:gd name="T4" fmla="*/ 2305 w 3331"/>
              <a:gd name="T5" fmla="*/ 1336 h 2855"/>
              <a:gd name="T6" fmla="*/ 1428 w 3331"/>
              <a:gd name="T7" fmla="*/ 1294 h 2855"/>
              <a:gd name="T8" fmla="*/ 700 w 3331"/>
              <a:gd name="T9" fmla="*/ 1619 h 2855"/>
              <a:gd name="T10" fmla="*/ 697 w 3331"/>
              <a:gd name="T11" fmla="*/ 1955 h 2855"/>
              <a:gd name="T12" fmla="*/ 1290 w 3331"/>
              <a:gd name="T13" fmla="*/ 2394 h 2855"/>
              <a:gd name="T14" fmla="*/ 1414 w 3331"/>
              <a:gd name="T15" fmla="*/ 2362 h 2855"/>
              <a:gd name="T16" fmla="*/ 1588 w 3331"/>
              <a:gd name="T17" fmla="*/ 2305 h 2855"/>
              <a:gd name="T18" fmla="*/ 2170 w 3331"/>
              <a:gd name="T19" fmla="*/ 2330 h 2855"/>
              <a:gd name="T20" fmla="*/ 3143 w 3331"/>
              <a:gd name="T21" fmla="*/ 1794 h 2855"/>
              <a:gd name="T22" fmla="*/ 3253 w 3331"/>
              <a:gd name="T23" fmla="*/ 1451 h 2855"/>
              <a:gd name="T24" fmla="*/ 2305 w 3331"/>
              <a:gd name="T25" fmla="*/ 2148 h 2855"/>
              <a:gd name="T26" fmla="*/ 1588 w 3331"/>
              <a:gd name="T27" fmla="*/ 2133 h 2855"/>
              <a:gd name="T28" fmla="*/ 1332 w 3331"/>
              <a:gd name="T29" fmla="*/ 2212 h 2855"/>
              <a:gd name="T30" fmla="*/ 1290 w 3331"/>
              <a:gd name="T31" fmla="*/ 2223 h 2855"/>
              <a:gd name="T32" fmla="*/ 810 w 3331"/>
              <a:gd name="T33" fmla="*/ 1826 h 2855"/>
              <a:gd name="T34" fmla="*/ 814 w 3331"/>
              <a:gd name="T35" fmla="*/ 1751 h 2855"/>
              <a:gd name="T36" fmla="*/ 1428 w 3331"/>
              <a:gd name="T37" fmla="*/ 1465 h 2855"/>
              <a:gd name="T38" fmla="*/ 2341 w 3331"/>
              <a:gd name="T39" fmla="*/ 1644 h 2855"/>
              <a:gd name="T40" fmla="*/ 1854 w 3331"/>
              <a:gd name="T41" fmla="*/ 1808 h 2855"/>
              <a:gd name="T42" fmla="*/ 2416 w 3331"/>
              <a:gd name="T43" fmla="*/ 1833 h 2855"/>
              <a:gd name="T44" fmla="*/ 3019 w 3331"/>
              <a:gd name="T45" fmla="*/ 1483 h 2855"/>
              <a:gd name="T46" fmla="*/ 3044 w 3331"/>
              <a:gd name="T47" fmla="*/ 1644 h 2855"/>
              <a:gd name="T48" fmla="*/ 505 w 3331"/>
              <a:gd name="T49" fmla="*/ 1969 h 2855"/>
              <a:gd name="T50" fmla="*/ 71 w 3331"/>
              <a:gd name="T51" fmla="*/ 2108 h 2855"/>
              <a:gd name="T52" fmla="*/ 85 w 3331"/>
              <a:gd name="T53" fmla="*/ 2380 h 2855"/>
              <a:gd name="T54" fmla="*/ 522 w 3331"/>
              <a:gd name="T55" fmla="*/ 2791 h 2855"/>
              <a:gd name="T56" fmla="*/ 785 w 3331"/>
              <a:gd name="T57" fmla="*/ 2809 h 2855"/>
              <a:gd name="T58" fmla="*/ 966 w 3331"/>
              <a:gd name="T59" fmla="*/ 2662 h 2855"/>
              <a:gd name="T60" fmla="*/ 988 w 3331"/>
              <a:gd name="T61" fmla="*/ 2401 h 2855"/>
              <a:gd name="T62" fmla="*/ 693 w 3331"/>
              <a:gd name="T63" fmla="*/ 2662 h 2855"/>
              <a:gd name="T64" fmla="*/ 643 w 3331"/>
              <a:gd name="T65" fmla="*/ 2669 h 2855"/>
              <a:gd name="T66" fmla="*/ 203 w 3331"/>
              <a:gd name="T67" fmla="*/ 2255 h 2855"/>
              <a:gd name="T68" fmla="*/ 377 w 3331"/>
              <a:gd name="T69" fmla="*/ 2094 h 2855"/>
              <a:gd name="T70" fmla="*/ 594 w 3331"/>
              <a:gd name="T71" fmla="*/ 2276 h 2855"/>
              <a:gd name="T72" fmla="*/ 693 w 3331"/>
              <a:gd name="T73" fmla="*/ 2662 h 2855"/>
              <a:gd name="T74" fmla="*/ 970 w 3331"/>
              <a:gd name="T75" fmla="*/ 1122 h 2855"/>
              <a:gd name="T76" fmla="*/ 1023 w 3331"/>
              <a:gd name="T77" fmla="*/ 172 h 2855"/>
              <a:gd name="T78" fmla="*/ 1425 w 3331"/>
              <a:gd name="T79" fmla="*/ 690 h 2855"/>
              <a:gd name="T80" fmla="*/ 1925 w 3331"/>
              <a:gd name="T81" fmla="*/ 897 h 2855"/>
              <a:gd name="T82" fmla="*/ 2131 w 3331"/>
              <a:gd name="T83" fmla="*/ 172 h 2855"/>
              <a:gd name="T84" fmla="*/ 2582 w 3331"/>
              <a:gd name="T85" fmla="*/ 225 h 2855"/>
              <a:gd name="T86" fmla="*/ 2668 w 3331"/>
              <a:gd name="T87" fmla="*/ 1315 h 2855"/>
              <a:gd name="T88" fmla="*/ 2756 w 3331"/>
              <a:gd name="T89" fmla="*/ 225 h 2855"/>
              <a:gd name="T90" fmla="*/ 1023 w 3331"/>
              <a:gd name="T91" fmla="*/ 0 h 2855"/>
              <a:gd name="T92" fmla="*/ 800 w 3331"/>
              <a:gd name="T93" fmla="*/ 1122 h 2855"/>
              <a:gd name="T94" fmla="*/ 1961 w 3331"/>
              <a:gd name="T95" fmla="*/ 690 h 2855"/>
              <a:gd name="T96" fmla="*/ 1630 w 3331"/>
              <a:gd name="T97" fmla="*/ 725 h 2855"/>
              <a:gd name="T98" fmla="*/ 1595 w 3331"/>
              <a:gd name="T99" fmla="*/ 690 h 2855"/>
              <a:gd name="T100" fmla="*/ 1961 w 3331"/>
              <a:gd name="T101" fmla="*/ 172 h 2855"/>
              <a:gd name="T102" fmla="*/ 1961 w 3331"/>
              <a:gd name="T103" fmla="*/ 690 h 28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331" h="2855">
                <a:moveTo>
                  <a:pt x="3253" y="1451"/>
                </a:moveTo>
                <a:cubicBezTo>
                  <a:pt x="3200" y="1372"/>
                  <a:pt x="3111" y="1326"/>
                  <a:pt x="3009" y="1326"/>
                </a:cubicBezTo>
                <a:cubicBezTo>
                  <a:pt x="2934" y="1326"/>
                  <a:pt x="2852" y="1351"/>
                  <a:pt x="2788" y="1387"/>
                </a:cubicBezTo>
                <a:cubicBezTo>
                  <a:pt x="2753" y="1408"/>
                  <a:pt x="2703" y="1447"/>
                  <a:pt x="2639" y="1494"/>
                </a:cubicBezTo>
                <a:cubicBezTo>
                  <a:pt x="2625" y="1504"/>
                  <a:pt x="2604" y="1519"/>
                  <a:pt x="2583" y="1536"/>
                </a:cubicBezTo>
                <a:cubicBezTo>
                  <a:pt x="2557" y="1437"/>
                  <a:pt x="2462" y="1344"/>
                  <a:pt x="2305" y="1336"/>
                </a:cubicBezTo>
                <a:cubicBezTo>
                  <a:pt x="2273" y="1336"/>
                  <a:pt x="2206" y="1333"/>
                  <a:pt x="2128" y="1326"/>
                </a:cubicBezTo>
                <a:cubicBezTo>
                  <a:pt x="1929" y="1311"/>
                  <a:pt x="1623" y="1294"/>
                  <a:pt x="1428" y="1294"/>
                </a:cubicBezTo>
                <a:cubicBezTo>
                  <a:pt x="1378" y="1294"/>
                  <a:pt x="1336" y="1294"/>
                  <a:pt x="1304" y="1297"/>
                </a:cubicBezTo>
                <a:cubicBezTo>
                  <a:pt x="1087" y="1311"/>
                  <a:pt x="831" y="1504"/>
                  <a:pt x="700" y="1619"/>
                </a:cubicBezTo>
                <a:cubicBezTo>
                  <a:pt x="636" y="1676"/>
                  <a:pt x="608" y="1761"/>
                  <a:pt x="629" y="1844"/>
                </a:cubicBezTo>
                <a:cubicBezTo>
                  <a:pt x="640" y="1887"/>
                  <a:pt x="664" y="1926"/>
                  <a:pt x="697" y="1955"/>
                </a:cubicBezTo>
                <a:cubicBezTo>
                  <a:pt x="1112" y="2326"/>
                  <a:pt x="1112" y="2326"/>
                  <a:pt x="1112" y="2326"/>
                </a:cubicBezTo>
                <a:cubicBezTo>
                  <a:pt x="1162" y="2369"/>
                  <a:pt x="1222" y="2394"/>
                  <a:pt x="1290" y="2394"/>
                </a:cubicBezTo>
                <a:cubicBezTo>
                  <a:pt x="1311" y="2394"/>
                  <a:pt x="1311" y="2394"/>
                  <a:pt x="1311" y="2394"/>
                </a:cubicBezTo>
                <a:cubicBezTo>
                  <a:pt x="1347" y="2390"/>
                  <a:pt x="1382" y="2380"/>
                  <a:pt x="1414" y="2362"/>
                </a:cubicBezTo>
                <a:cubicBezTo>
                  <a:pt x="1467" y="2333"/>
                  <a:pt x="1520" y="2312"/>
                  <a:pt x="1552" y="2305"/>
                </a:cubicBezTo>
                <a:cubicBezTo>
                  <a:pt x="1588" y="2305"/>
                  <a:pt x="1588" y="2305"/>
                  <a:pt x="1588" y="2305"/>
                </a:cubicBezTo>
                <a:cubicBezTo>
                  <a:pt x="1645" y="2305"/>
                  <a:pt x="1733" y="2308"/>
                  <a:pt x="1826" y="2315"/>
                </a:cubicBezTo>
                <a:cubicBezTo>
                  <a:pt x="1941" y="2324"/>
                  <a:pt x="2056" y="2328"/>
                  <a:pt x="2170" y="2330"/>
                </a:cubicBezTo>
                <a:cubicBezTo>
                  <a:pt x="2238" y="2330"/>
                  <a:pt x="2291" y="2326"/>
                  <a:pt x="2330" y="2323"/>
                </a:cubicBezTo>
                <a:cubicBezTo>
                  <a:pt x="2433" y="2308"/>
                  <a:pt x="2621" y="2233"/>
                  <a:pt x="3143" y="1794"/>
                </a:cubicBezTo>
                <a:cubicBezTo>
                  <a:pt x="3147" y="1790"/>
                  <a:pt x="3147" y="1790"/>
                  <a:pt x="3147" y="1790"/>
                </a:cubicBezTo>
                <a:cubicBezTo>
                  <a:pt x="3246" y="1708"/>
                  <a:pt x="3331" y="1569"/>
                  <a:pt x="3253" y="1451"/>
                </a:cubicBezTo>
                <a:close/>
                <a:moveTo>
                  <a:pt x="3044" y="1644"/>
                </a:moveTo>
                <a:cubicBezTo>
                  <a:pt x="2937" y="1737"/>
                  <a:pt x="2483" y="2119"/>
                  <a:pt x="2305" y="2148"/>
                </a:cubicBezTo>
                <a:cubicBezTo>
                  <a:pt x="2260" y="2152"/>
                  <a:pt x="2215" y="2155"/>
                  <a:pt x="2170" y="2155"/>
                </a:cubicBezTo>
                <a:cubicBezTo>
                  <a:pt x="1986" y="2155"/>
                  <a:pt x="1723" y="2133"/>
                  <a:pt x="1588" y="2133"/>
                </a:cubicBezTo>
                <a:cubicBezTo>
                  <a:pt x="1556" y="2133"/>
                  <a:pt x="1535" y="2133"/>
                  <a:pt x="1520" y="2137"/>
                </a:cubicBezTo>
                <a:cubicBezTo>
                  <a:pt x="1449" y="2151"/>
                  <a:pt x="1368" y="2194"/>
                  <a:pt x="1332" y="2212"/>
                </a:cubicBezTo>
                <a:cubicBezTo>
                  <a:pt x="1322" y="2219"/>
                  <a:pt x="1309" y="2223"/>
                  <a:pt x="1297" y="2223"/>
                </a:cubicBezTo>
                <a:cubicBezTo>
                  <a:pt x="1290" y="2223"/>
                  <a:pt x="1290" y="2223"/>
                  <a:pt x="1290" y="2223"/>
                </a:cubicBezTo>
                <a:cubicBezTo>
                  <a:pt x="1266" y="2224"/>
                  <a:pt x="1242" y="2215"/>
                  <a:pt x="1226" y="2198"/>
                </a:cubicBezTo>
                <a:cubicBezTo>
                  <a:pt x="810" y="1826"/>
                  <a:pt x="810" y="1826"/>
                  <a:pt x="810" y="1826"/>
                </a:cubicBezTo>
                <a:cubicBezTo>
                  <a:pt x="803" y="1819"/>
                  <a:pt x="796" y="1812"/>
                  <a:pt x="796" y="1801"/>
                </a:cubicBezTo>
                <a:cubicBezTo>
                  <a:pt x="792" y="1783"/>
                  <a:pt x="796" y="1762"/>
                  <a:pt x="814" y="1751"/>
                </a:cubicBezTo>
                <a:cubicBezTo>
                  <a:pt x="892" y="1683"/>
                  <a:pt x="1137" y="1483"/>
                  <a:pt x="1318" y="1469"/>
                </a:cubicBezTo>
                <a:cubicBezTo>
                  <a:pt x="1343" y="1465"/>
                  <a:pt x="1382" y="1465"/>
                  <a:pt x="1428" y="1465"/>
                </a:cubicBezTo>
                <a:cubicBezTo>
                  <a:pt x="1698" y="1465"/>
                  <a:pt x="2184" y="1497"/>
                  <a:pt x="2305" y="1501"/>
                </a:cubicBezTo>
                <a:cubicBezTo>
                  <a:pt x="2447" y="1504"/>
                  <a:pt x="2465" y="1629"/>
                  <a:pt x="2341" y="1644"/>
                </a:cubicBezTo>
                <a:cubicBezTo>
                  <a:pt x="2202" y="1658"/>
                  <a:pt x="1787" y="1683"/>
                  <a:pt x="1755" y="1690"/>
                </a:cubicBezTo>
                <a:cubicBezTo>
                  <a:pt x="1719" y="1701"/>
                  <a:pt x="1638" y="1787"/>
                  <a:pt x="1854" y="1808"/>
                </a:cubicBezTo>
                <a:cubicBezTo>
                  <a:pt x="2004" y="1822"/>
                  <a:pt x="2199" y="1837"/>
                  <a:pt x="2327" y="1837"/>
                </a:cubicBezTo>
                <a:cubicBezTo>
                  <a:pt x="2362" y="1837"/>
                  <a:pt x="2394" y="1837"/>
                  <a:pt x="2416" y="1833"/>
                </a:cubicBezTo>
                <a:cubicBezTo>
                  <a:pt x="2515" y="1819"/>
                  <a:pt x="2796" y="1580"/>
                  <a:pt x="2888" y="1522"/>
                </a:cubicBezTo>
                <a:cubicBezTo>
                  <a:pt x="2920" y="1501"/>
                  <a:pt x="2973" y="1483"/>
                  <a:pt x="3019" y="1483"/>
                </a:cubicBezTo>
                <a:cubicBezTo>
                  <a:pt x="3058" y="1483"/>
                  <a:pt x="3098" y="1493"/>
                  <a:pt x="3119" y="1529"/>
                </a:cubicBezTo>
                <a:cubicBezTo>
                  <a:pt x="3129" y="1544"/>
                  <a:pt x="3094" y="1604"/>
                  <a:pt x="3044" y="1644"/>
                </a:cubicBezTo>
                <a:close/>
                <a:moveTo>
                  <a:pt x="704" y="2148"/>
                </a:moveTo>
                <a:cubicBezTo>
                  <a:pt x="638" y="2087"/>
                  <a:pt x="572" y="2027"/>
                  <a:pt x="505" y="1969"/>
                </a:cubicBezTo>
                <a:cubicBezTo>
                  <a:pt x="440" y="1905"/>
                  <a:pt x="337" y="1901"/>
                  <a:pt x="267" y="1958"/>
                </a:cubicBezTo>
                <a:cubicBezTo>
                  <a:pt x="231" y="1987"/>
                  <a:pt x="103" y="2087"/>
                  <a:pt x="71" y="2108"/>
                </a:cubicBezTo>
                <a:cubicBezTo>
                  <a:pt x="32" y="2137"/>
                  <a:pt x="11" y="2172"/>
                  <a:pt x="7" y="2215"/>
                </a:cubicBezTo>
                <a:cubicBezTo>
                  <a:pt x="0" y="2287"/>
                  <a:pt x="53" y="2348"/>
                  <a:pt x="85" y="2380"/>
                </a:cubicBezTo>
                <a:cubicBezTo>
                  <a:pt x="171" y="2458"/>
                  <a:pt x="171" y="2458"/>
                  <a:pt x="171" y="2458"/>
                </a:cubicBezTo>
                <a:cubicBezTo>
                  <a:pt x="281" y="2562"/>
                  <a:pt x="487" y="2755"/>
                  <a:pt x="522" y="2791"/>
                </a:cubicBezTo>
                <a:cubicBezTo>
                  <a:pt x="565" y="2834"/>
                  <a:pt x="615" y="2855"/>
                  <a:pt x="664" y="2855"/>
                </a:cubicBezTo>
                <a:cubicBezTo>
                  <a:pt x="707" y="2855"/>
                  <a:pt x="746" y="2841"/>
                  <a:pt x="785" y="2809"/>
                </a:cubicBezTo>
                <a:cubicBezTo>
                  <a:pt x="803" y="2794"/>
                  <a:pt x="803" y="2794"/>
                  <a:pt x="803" y="2794"/>
                </a:cubicBezTo>
                <a:cubicBezTo>
                  <a:pt x="845" y="2759"/>
                  <a:pt x="920" y="2694"/>
                  <a:pt x="966" y="2662"/>
                </a:cubicBezTo>
                <a:cubicBezTo>
                  <a:pt x="1027" y="2619"/>
                  <a:pt x="1041" y="2569"/>
                  <a:pt x="1044" y="2533"/>
                </a:cubicBezTo>
                <a:cubicBezTo>
                  <a:pt x="1047" y="2483"/>
                  <a:pt x="1026" y="2434"/>
                  <a:pt x="988" y="2401"/>
                </a:cubicBezTo>
                <a:cubicBezTo>
                  <a:pt x="963" y="2380"/>
                  <a:pt x="831" y="2262"/>
                  <a:pt x="704" y="2148"/>
                </a:cubicBezTo>
                <a:close/>
                <a:moveTo>
                  <a:pt x="693" y="2662"/>
                </a:moveTo>
                <a:cubicBezTo>
                  <a:pt x="675" y="2676"/>
                  <a:pt x="675" y="2676"/>
                  <a:pt x="675" y="2676"/>
                </a:cubicBezTo>
                <a:cubicBezTo>
                  <a:pt x="668" y="2683"/>
                  <a:pt x="661" y="2687"/>
                  <a:pt x="643" y="2669"/>
                </a:cubicBezTo>
                <a:cubicBezTo>
                  <a:pt x="604" y="2630"/>
                  <a:pt x="405" y="2444"/>
                  <a:pt x="288" y="2333"/>
                </a:cubicBezTo>
                <a:cubicBezTo>
                  <a:pt x="246" y="2294"/>
                  <a:pt x="210" y="2262"/>
                  <a:pt x="203" y="2255"/>
                </a:cubicBezTo>
                <a:cubicBezTo>
                  <a:pt x="196" y="2247"/>
                  <a:pt x="189" y="2244"/>
                  <a:pt x="185" y="2237"/>
                </a:cubicBezTo>
                <a:cubicBezTo>
                  <a:pt x="242" y="2197"/>
                  <a:pt x="345" y="2115"/>
                  <a:pt x="377" y="2094"/>
                </a:cubicBezTo>
                <a:cubicBezTo>
                  <a:pt x="384" y="2090"/>
                  <a:pt x="388" y="2090"/>
                  <a:pt x="395" y="2098"/>
                </a:cubicBezTo>
                <a:cubicBezTo>
                  <a:pt x="412" y="2115"/>
                  <a:pt x="498" y="2190"/>
                  <a:pt x="594" y="2276"/>
                </a:cubicBezTo>
                <a:cubicBezTo>
                  <a:pt x="704" y="2376"/>
                  <a:pt x="831" y="2490"/>
                  <a:pt x="867" y="2522"/>
                </a:cubicBezTo>
                <a:cubicBezTo>
                  <a:pt x="814" y="2562"/>
                  <a:pt x="739" y="2623"/>
                  <a:pt x="693" y="2662"/>
                </a:cubicBezTo>
                <a:close/>
                <a:moveTo>
                  <a:pt x="885" y="1208"/>
                </a:moveTo>
                <a:cubicBezTo>
                  <a:pt x="932" y="1207"/>
                  <a:pt x="970" y="1169"/>
                  <a:pt x="970" y="1122"/>
                </a:cubicBezTo>
                <a:cubicBezTo>
                  <a:pt x="970" y="225"/>
                  <a:pt x="970" y="225"/>
                  <a:pt x="970" y="225"/>
                </a:cubicBezTo>
                <a:cubicBezTo>
                  <a:pt x="970" y="196"/>
                  <a:pt x="995" y="172"/>
                  <a:pt x="1023" y="172"/>
                </a:cubicBezTo>
                <a:cubicBezTo>
                  <a:pt x="1425" y="172"/>
                  <a:pt x="1425" y="172"/>
                  <a:pt x="1425" y="172"/>
                </a:cubicBezTo>
                <a:cubicBezTo>
                  <a:pt x="1425" y="690"/>
                  <a:pt x="1425" y="690"/>
                  <a:pt x="1425" y="690"/>
                </a:cubicBezTo>
                <a:cubicBezTo>
                  <a:pt x="1424" y="804"/>
                  <a:pt x="1516" y="896"/>
                  <a:pt x="1630" y="897"/>
                </a:cubicBezTo>
                <a:cubicBezTo>
                  <a:pt x="1925" y="897"/>
                  <a:pt x="1925" y="897"/>
                  <a:pt x="1925" y="897"/>
                </a:cubicBezTo>
                <a:cubicBezTo>
                  <a:pt x="2039" y="896"/>
                  <a:pt x="2131" y="804"/>
                  <a:pt x="2131" y="690"/>
                </a:cubicBezTo>
                <a:cubicBezTo>
                  <a:pt x="2131" y="172"/>
                  <a:pt x="2131" y="172"/>
                  <a:pt x="2131" y="172"/>
                </a:cubicBezTo>
                <a:cubicBezTo>
                  <a:pt x="2529" y="172"/>
                  <a:pt x="2529" y="172"/>
                  <a:pt x="2529" y="172"/>
                </a:cubicBezTo>
                <a:cubicBezTo>
                  <a:pt x="2557" y="172"/>
                  <a:pt x="2582" y="196"/>
                  <a:pt x="2582" y="225"/>
                </a:cubicBezTo>
                <a:cubicBezTo>
                  <a:pt x="2582" y="1229"/>
                  <a:pt x="2582" y="1229"/>
                  <a:pt x="2582" y="1229"/>
                </a:cubicBezTo>
                <a:cubicBezTo>
                  <a:pt x="2582" y="1276"/>
                  <a:pt x="2621" y="1315"/>
                  <a:pt x="2668" y="1315"/>
                </a:cubicBezTo>
                <a:cubicBezTo>
                  <a:pt x="2715" y="1314"/>
                  <a:pt x="2754" y="1277"/>
                  <a:pt x="2756" y="1229"/>
                </a:cubicBezTo>
                <a:cubicBezTo>
                  <a:pt x="2756" y="225"/>
                  <a:pt x="2756" y="225"/>
                  <a:pt x="2756" y="225"/>
                </a:cubicBezTo>
                <a:cubicBezTo>
                  <a:pt x="2756" y="100"/>
                  <a:pt x="2657" y="0"/>
                  <a:pt x="2533" y="0"/>
                </a:cubicBezTo>
                <a:cubicBezTo>
                  <a:pt x="1023" y="0"/>
                  <a:pt x="1023" y="0"/>
                  <a:pt x="1023" y="0"/>
                </a:cubicBezTo>
                <a:cubicBezTo>
                  <a:pt x="899" y="0"/>
                  <a:pt x="800" y="100"/>
                  <a:pt x="800" y="225"/>
                </a:cubicBezTo>
                <a:cubicBezTo>
                  <a:pt x="800" y="1122"/>
                  <a:pt x="800" y="1122"/>
                  <a:pt x="800" y="1122"/>
                </a:cubicBezTo>
                <a:cubicBezTo>
                  <a:pt x="800" y="1168"/>
                  <a:pt x="839" y="1208"/>
                  <a:pt x="885" y="1208"/>
                </a:cubicBezTo>
                <a:close/>
                <a:moveTo>
                  <a:pt x="1961" y="690"/>
                </a:moveTo>
                <a:cubicBezTo>
                  <a:pt x="1961" y="709"/>
                  <a:pt x="1945" y="725"/>
                  <a:pt x="1925" y="725"/>
                </a:cubicBezTo>
                <a:cubicBezTo>
                  <a:pt x="1630" y="725"/>
                  <a:pt x="1630" y="725"/>
                  <a:pt x="1630" y="725"/>
                </a:cubicBezTo>
                <a:cubicBezTo>
                  <a:pt x="1621" y="725"/>
                  <a:pt x="1612" y="722"/>
                  <a:pt x="1605" y="715"/>
                </a:cubicBezTo>
                <a:cubicBezTo>
                  <a:pt x="1599" y="708"/>
                  <a:pt x="1595" y="699"/>
                  <a:pt x="1595" y="690"/>
                </a:cubicBezTo>
                <a:cubicBezTo>
                  <a:pt x="1595" y="172"/>
                  <a:pt x="1595" y="172"/>
                  <a:pt x="1595" y="172"/>
                </a:cubicBezTo>
                <a:cubicBezTo>
                  <a:pt x="1961" y="172"/>
                  <a:pt x="1961" y="172"/>
                  <a:pt x="1961" y="172"/>
                </a:cubicBezTo>
                <a:lnTo>
                  <a:pt x="1961" y="690"/>
                </a:lnTo>
                <a:close/>
                <a:moveTo>
                  <a:pt x="1961" y="690"/>
                </a:moveTo>
                <a:cubicBezTo>
                  <a:pt x="1961" y="690"/>
                  <a:pt x="1961" y="690"/>
                  <a:pt x="1961" y="690"/>
                </a:cubicBezTo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1" name="文本框 130"/>
          <p:cNvSpPr txBox="1"/>
          <p:nvPr/>
        </p:nvSpPr>
        <p:spPr>
          <a:xfrm>
            <a:off x="7513383" y="5383553"/>
            <a:ext cx="1231106" cy="442035"/>
          </a:xfrm>
          <a:prstGeom prst="rect">
            <a:avLst/>
          </a:prstGeom>
        </p:spPr>
        <p:txBody>
          <a:bodyPr wrap="square" lIns="0" tIns="36000" rIns="0" bIns="36000" rtlCol="0">
            <a:spAutoFit/>
          </a:bodyPr>
          <a:lstStyle/>
          <a:p>
            <a:pPr marL="0" indent="0">
              <a:buNone/>
            </a:pPr>
            <a:r>
              <a:rPr lang="zh-CN" altLang="en-US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ea"/>
                <a:ea typeface="+mj-ea"/>
              </a:rPr>
              <a:t>标题四</a:t>
            </a:r>
            <a:endParaRPr lang="zh-CN" altLang="en-US" sz="2400" dirty="0">
              <a:solidFill>
                <a:schemeClr val="accent1">
                  <a:lumMod val="60000"/>
                  <a:lumOff val="4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32" name="Text Box 9" descr="任务指派"/>
          <p:cNvSpPr txBox="1">
            <a:spLocks noChangeArrowheads="1"/>
          </p:cNvSpPr>
          <p:nvPr/>
        </p:nvSpPr>
        <p:spPr bwMode="auto">
          <a:xfrm>
            <a:off x="7513383" y="5785403"/>
            <a:ext cx="3416320" cy="423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1">
                  <a:blip r:embed="rId2"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FFFFFF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rgbClr val="FFFFFF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rgbClr val="FFFFFF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rgbClr val="FFFFFF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rgbClr val="FFFFFF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eaLnBrk="1" fontAlgn="base" hangingPunct="1">
              <a:lnSpc>
                <a:spcPct val="130000"/>
              </a:lnSpc>
              <a:spcAft>
                <a:spcPct val="0"/>
              </a:spcAft>
              <a:defRPr/>
            </a:pPr>
            <a:r>
              <a:rPr kumimoji="0" lang="zh-CN" altLang="en-US" i="0" u="none" strike="noStrike" kern="0" cap="none" spc="30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ea"/>
                <a:sym typeface="+mn-lt"/>
              </a:rPr>
              <a:t>输入文本内容输入文本内容</a:t>
            </a:r>
            <a:endParaRPr kumimoji="0" lang="zh-CN" altLang="en-US" i="0" u="none" strike="noStrike" kern="0" cap="none" spc="30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+mn-ea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ISLIDE.PICTURE" val="#711436;"/>
</p:tagLst>
</file>

<file path=ppt/tags/tag2.xml><?xml version="1.0" encoding="utf-8"?>
<p:tagLst xmlns:p="http://schemas.openxmlformats.org/presentationml/2006/main">
  <p:tag name="ISLIDE.PICTURE" val="#711436;"/>
</p:tagLst>
</file>

<file path=ppt/theme/theme1.xml><?xml version="1.0" encoding="utf-8"?>
<a:theme xmlns:a="http://schemas.openxmlformats.org/drawingml/2006/main" name="Office 主题​​">
  <a:themeElements>
    <a:clrScheme name="黑金模板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AB7E3B"/>
      </a:accent1>
      <a:accent2>
        <a:srgbClr val="292728"/>
      </a:accent2>
      <a:accent3>
        <a:srgbClr val="414141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3">
      <a:majorFont>
        <a:latin typeface="Roboto Black"/>
        <a:ea typeface="思源黑体 CN Bold"/>
        <a:cs typeface=""/>
      </a:majorFont>
      <a:minorFont>
        <a:latin typeface="Roboto"/>
        <a:ea typeface="思源黑体 CN Normal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1">
              <a:lumMod val="60000"/>
              <a:lumOff val="40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813</Words>
  <Application>WPS 演示</Application>
  <PresentationFormat>宽屏</PresentationFormat>
  <Paragraphs>191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37" baseType="lpstr">
      <vt:lpstr>Arial</vt:lpstr>
      <vt:lpstr>宋体</vt:lpstr>
      <vt:lpstr>Wingdings</vt:lpstr>
      <vt:lpstr>思源黑体 CN Normal</vt:lpstr>
      <vt:lpstr>Roboto Thin</vt:lpstr>
      <vt:lpstr>Roboto</vt:lpstr>
      <vt:lpstr>Roboto Light</vt:lpstr>
      <vt:lpstr>阿里巴巴普惠体 H</vt:lpstr>
      <vt:lpstr>Roboto</vt:lpstr>
      <vt:lpstr>思源黑体 CN Regular</vt:lpstr>
      <vt:lpstr>Times New Roman</vt:lpstr>
      <vt:lpstr>思源黑体 CN Light</vt:lpstr>
      <vt:lpstr>思源黑体 CN Bold</vt:lpstr>
      <vt:lpstr>Roboto Black</vt:lpstr>
      <vt:lpstr>Arial Narrow</vt:lpstr>
      <vt:lpstr>微软雅黑</vt:lpstr>
      <vt:lpstr>Radikal</vt:lpstr>
      <vt:lpstr>阿里巴巴普惠体 B</vt:lpstr>
      <vt:lpstr>OPPOSans B</vt:lpstr>
      <vt:lpstr>汉仪雅酷黑 45W</vt:lpstr>
      <vt:lpstr>黑体</vt:lpstr>
      <vt:lpstr>Arial Unicode MS</vt:lpstr>
      <vt:lpstr>Calibri</vt:lpstr>
      <vt:lpstr>思源黑体 CN Normal</vt:lpstr>
      <vt:lpstr>Menk Amglang Tig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  <Manager>www.51pptmoban.com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邀请函元素黑金商业计划书ppt模板</dc:title>
  <dc:creator>多梦</dc:creator>
  <cp:keywords>P界达人</cp:keywords>
  <dc:description>www.51pptmoban.com</dc:description>
  <cp:lastModifiedBy>铭</cp:lastModifiedBy>
  <cp:revision>13</cp:revision>
  <dcterms:created xsi:type="dcterms:W3CDTF">2021-12-09T19:26:00Z</dcterms:created>
  <dcterms:modified xsi:type="dcterms:W3CDTF">2022-01-25T02:45:02Z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0A23C801E2B54645A814B4D2A68F69A3</vt:lpwstr>
  </property>
  <property fmtid="{D5CDD505-2E9C-101B-9397-08002B2CF9AE}" pid="3" name="KSOProductBuildVer">
    <vt:lpwstr>2052-11.1.0.11194</vt:lpwstr>
  </property>
</Properties>
</file>